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E79"/>
                </a:solidFill>
              </a:defRPr>
            </a:pPr>
            <a:r>
              <a:t>Service Delivery Protest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Predicting Social Unrest using Census 2022 Data and Machine Learning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Data Science Competition Submission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January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🏆 PROJECT ACHIEVEMENTS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✅ Successfully developed predictive model (R² = 0.652)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✅ Identified key service delivery risk factors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✅ Created interactive dashboard for government use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✅ Provided actionable policy recommendations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✅ Delivered complete, deployment-ready solution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🔮 FUTURE ENHANCEMENTS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📊 Data Improvements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Real-time service delivery monitoring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Social media sentiment analysis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Economic indicators integration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Weather and seasonal patterns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🤖 Model Enhancements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Deep learning for complex patterns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Time series forecasting (LSTM)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Ensemble methods and stacking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Causal inference analysis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🚀 Deployment Expansion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REST API for live predictions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Mobile app for field workers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GIS mapping integration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Automated alert systems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💼 BUSINESS IMPACT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Prevent social unrest through early intervention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Optimize government resource allocation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Improve citizen satisfaction and trust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Evidence-based policy making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1F4E79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Questions &amp; Discussion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Service Delivery Protest Prediction Model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Data Science Competition Submission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Contact: DataDynamo Team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January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1. Problem Statement &amp; Objectives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2. Data Sources &amp; Methodology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3. Feature Engineering &amp; Model Development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4. Results &amp; Performance Metrics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5. Key Insights &amp; Provincial Analysis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6. Interactive Dashboard Demo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7. Policy Recommendations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</a:defRPr>
            </a:pPr>
            <a:r>
              <a:t>8. Conclusion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🎯 CHALLENGE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Service delivery protests are increasing across South Africa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Government needs predictive tools for resource allocation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Early warning systems can prevent social unrest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🎯 OBJECTIVES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Predict protest risk using Census 2022 demographic data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Identify key service delivery factors driving unrest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Develop actionable insights for policy makers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Create interactive tools for government officials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🎯 SUCCESS METRICS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Model accuracy (R² &gt; 0.6)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Feature interpretability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Deployment-ready solution</a:t>
            </a:r>
          </a:p>
          <a:p>
            <a:pPr>
              <a:spcAft>
                <a:spcPts val="800"/>
              </a:spcAft>
              <a:defRPr sz="1600">
                <a:solidFill>
                  <a:srgbClr val="404040"/>
                </a:solidFill>
              </a:defRPr>
            </a:pPr>
            <a:r>
              <a:t>• Clear policy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📊 PRIMARY DATASETS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🏠 Census 2022 Data (Statistics South Africa)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12 comprehensive data sheets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265 municipalities across 9 provinces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Demographics, infrastructure, service delivery metrics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📢 Protest Events Data (ACLED)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Historical demonstration events (1997-2025)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Political violence and fatalities data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Monthly aggregated protest counts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🔬 METHODOLOGY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Data cleaning and preprocessing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Feature engineering (9 service delivery indicators)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Provincial-level aggregation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Machine learning model comparison</a:t>
            </a:r>
          </a:p>
          <a:p>
            <a:pPr>
              <a:spcAft>
                <a:spcPts val="600"/>
              </a:spcAft>
              <a:defRPr sz="1600">
                <a:solidFill>
                  <a:srgbClr val="404040"/>
                </a:solidFill>
              </a:defRPr>
            </a:pPr>
            <a:r>
              <a:t>• Cross-validation and performance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🔧 ENGINEERED FEATURES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📈 Service Delivery Indicators (9 features)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Water Access Percentage - Piped water inside dwelling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Sanitation Access Percentage - Flush toilet connectivity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Electricity Access Percentage - Electrical connection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Refuse Service Percentage - Municipal waste collection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Education Access Percentage - Higher education attainment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Service Delivery Index - Composite service quality measure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Service Gap - Overall deficiency (100 - Service Index)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Population Density - People per square kilometer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Year Trend - Temporal progression factor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🤖 MODEL COMPARISON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Random Forest Regressor (WINNER)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Gradient Boosting Regressor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Linear Regression (Baseline)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✅ VALIDATION APPROACH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5-fold cross-validation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Train/test split (80/20)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Performance metrics: R², RMSE, MAE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🏆 MODEL PERFORMANCE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🥇 Best Algorithm: Random Forest Regressor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Training R² Score: 0.652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Cross-Validation R²: 0.728 ± 0.038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RMSE: 3.107 ± 0.170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MAE: 2.519 ± 0.145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📊 ALGORITHM COMPARISON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Random Forest: R² = 0.652 ⭐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Gradient Boosting: R² = 0.643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Linear Regression: R² = 0.644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🎯 FEATURE IMPORTANCE (Top 5)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1. Service Gap (55.4%) - Overall service deficiency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2. Service Delivery Index (25.0%) - Composite quality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3. Refuse Service Percentage (6.6%) - Waste collection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4. Electricity Access (3.0%) - Power infrastructure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5. Year Trend (2.5%) - Temporal factor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✅ MODEL VALIDATION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Stable performance across folds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Well-calibrated predictions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No overfitting detected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Provincial Risk Analysis (2024 Predictions)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🗺️ PROTEST RISK BY PROVINCE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🔴 HIGH RISK (Score &gt; 7.0)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Eastern Cape: 8.29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Limpopo: 9.54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🟡 MEDIUM RISK (Score 4.0 - 7.0)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Free State: ~5.5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KwaZulu-Natal: ~6.2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North West: ~5.8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Mpumalanga: ~4.8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🟢 LOW RISK (Score &lt; 4.0)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Western Cape: 2.21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Northern Cape: 2.64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Gauteng: ~3.5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📈 KEY INSIGHTS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Eastern provinces show highest risk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Service delivery gaps strongly correlate with risk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Refuse collection is critical factor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Urban provinces generally lower risk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⚠️ IMMEDIATE ATTENTION REQUIRED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Eastern Cape and Limpopo need urgent intervention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Focus on basic service delivery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🖥️ STREAMLIT WEB APPLICATION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🎛️ Dashboard Features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Real-time protest risk predictions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Interactive data exploration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Provincial comparison tools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Custom scenario analysis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Model performance metrics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Feature importance visualization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🌐 Deployment Details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Live at: http://localhost:8502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User-friendly interface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No technical expertise required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Instant predictions for any province/year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Export capabilities for reports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📱 Accessibility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Web-based (any device)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Government official friendly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Policy maker dashboard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Real-time updates possible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🔧 Technical Stack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Python + Streamlit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Scikit-learn models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Interactive Plotly charts</a:t>
            </a:r>
          </a:p>
          <a:p>
            <a:pPr>
              <a:spcAft>
                <a:spcPts val="600"/>
              </a:spcAft>
              <a:defRPr sz="1400">
                <a:solidFill>
                  <a:srgbClr val="404040"/>
                </a:solidFill>
              </a:defRPr>
            </a:pPr>
            <a:r>
              <a:t>• Pandas data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🎯 IMMEDIATE ACTIONS (0-6 months)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🚨 High Priority Provinces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Eastern Cape &amp; Limpopo: Emergency service delivery task force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Focus on refuse collection and basic sanitation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Increase municipal capacity and resources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📊 MEDIUM-TERM STRATEGIES (6-18 months)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🏗️ Infrastructure Development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Prioritize electricity and water access projects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Improve waste management systems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Enhance education facilities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📈 Monitoring &amp; Early Warning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Deploy predictive model in government systems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Monthly risk assessment reports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Proactive resource allocation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🔄 LONG-TERM INITIATIVES (18+ months)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🎯 Systemic Improvements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Comprehensive service delivery reform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Municipal capacity building programs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Community engagement initiatives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Regular model updates with new data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💡 SUCCESS INDICATORS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Reduced protest incidents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Improved service delivery metrics</a:t>
            </a:r>
          </a:p>
          <a:p>
            <a:pPr>
              <a:spcAft>
                <a:spcPts val="500"/>
              </a:spcAft>
              <a:defRPr sz="1300">
                <a:solidFill>
                  <a:srgbClr val="404040"/>
                </a:solidFill>
              </a:defRPr>
            </a:pPr>
            <a:r>
              <a:t>• Higher citizen satisfaction scores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