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7" r:id="rId6"/>
    <p:sldId id="260" r:id="rId7"/>
    <p:sldId id="269" r:id="rId8"/>
    <p:sldId id="270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zakrajsek" initials="gz" lastIdx="1" clrIdx="0">
    <p:extLst>
      <p:ext uri="{19B8F6BF-5375-455C-9EA6-DF929625EA0E}">
        <p15:presenceInfo xmlns:p15="http://schemas.microsoft.com/office/powerpoint/2012/main" userId="48d76dc3bcf440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5C1-D942-4082-B627-E2BA1375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9D16-29A0-405A-8184-C1D08988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02B-4815-4E51-A215-FF748B6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0B90-5950-419F-BF71-2AA19E8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FCD6-13FC-46B3-956F-F060D18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C84-13E8-410A-994B-12093E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AA41-D762-4DD1-8190-35D4173C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122-C8EC-4A14-B57D-7008F62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7-173F-416A-92DB-D6B9BE6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43E-F686-457F-9C1A-A815B6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144E-B646-42FC-862A-8084D48D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24B-16DA-4271-8E2A-90129FE7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C5-EC11-4CA2-8145-E8680FB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3F86-CB56-4B61-B6D0-64BC211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C07F-FA88-4269-B6D7-D2D267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28B-1500-4BB4-AD82-F053F5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FF-9C11-41F7-A297-0B747DC6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424-6521-4F5C-AA1F-AB8111F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269F-4025-442D-A6BE-E1077F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02A-0140-4D07-BEC3-2C43942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9C5-C3CF-4090-A172-245E11D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CDF8-55E8-4557-99A2-4E87CACC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DD9-6464-4BCE-BCA1-652CF0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1B3-EA53-4920-A5A7-CEB576F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2255-43B3-4A6B-8402-0451BA3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BA7-F60E-48E0-945C-D407605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756-DEE3-416B-B530-506DF81F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D5B4B-AD86-4D07-AFBD-7A2B6DC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CA57-8ED2-4610-97DA-4D70CC8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20EB-57FE-40E9-B180-6C17A7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ECB-B579-49BD-9C4B-11B02B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7C2-0FC3-4191-875E-C9079D3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7FD0-7019-4362-A0CA-81C71D53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C800-418A-4A79-A853-45A80F8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45DCE-7C35-4903-8BE0-E18C4756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27AB-D179-4FEE-9CFA-D0F7988E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B9E8-42FC-4B2E-BD31-BBEEC35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5578-C546-474D-B639-480A911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C13D-9390-4D84-84B9-8D3007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034E-B130-4EF9-941A-C0993E4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8377E-3DEA-4FB3-AABA-4AE9C2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02ED-0D90-4A58-88FB-2394E6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4604-554A-4880-937A-B0FFB2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5DDA9-EBDA-45D9-9369-AADFE5D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0920-D5BB-41AE-8032-C37A427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8CCB-588B-4656-AE8D-A58BC73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C1D-29B9-413B-A2E6-70E2C23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C332-D84E-4DA0-B45F-EBBBDC3A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D27D-3A0C-448E-BEC7-ED4ECF4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A2A-BB2B-423D-A8E6-688E346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063A-B0A2-42D0-83E6-E2BB2983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459-8E5D-4032-B4AA-F9B541E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B4-0F48-4318-881D-911866CD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85E2-7819-4F25-94A6-233FC3D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75DA-0883-47BD-8F90-B6DFEA3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D46E-A2DB-4699-84CB-1DDA188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8640-6EB3-4BD2-9A38-ECC6334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8C7E-5EFD-4319-BE31-7DAA0F2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8404-5413-479F-AB5A-B144CBA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3B-E8E0-490B-AB91-5D73864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FA4-E85D-4E7C-B72A-A8F0A4FA0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4AB8-B53E-491D-89BF-0AA197DF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E84A-9658-4889-B2F7-8D3DFA6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mp_flooding_algorithm" TargetMode="External"/><Relationship Id="rId2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kiwand.com/en/Jump_flooding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4263565_Variants_of_Jump_Flooding_Algorithm_for_Computing_Discrete_Voronoi_Diagram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A55-AEF7-4F1F-832A-2B6C25D2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Vornoievi</a:t>
            </a:r>
            <a:r>
              <a:rPr lang="en-GB" dirty="0"/>
              <a:t> </a:t>
            </a:r>
            <a:r>
              <a:rPr lang="en-GB" dirty="0" err="1"/>
              <a:t>diagrami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110E-7F14-4CEB-9C31-00B01CFA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5910232"/>
            <a:ext cx="9144000" cy="1655762"/>
          </a:xfrm>
        </p:spPr>
        <p:txBody>
          <a:bodyPr/>
          <a:lstStyle/>
          <a:p>
            <a:r>
              <a:rPr lang="en-GB" dirty="0"/>
              <a:t>Liam </a:t>
            </a:r>
            <a:r>
              <a:rPr lang="en-GB" dirty="0" err="1"/>
              <a:t>Mislej</a:t>
            </a:r>
            <a:r>
              <a:rPr lang="en-GB" dirty="0"/>
              <a:t>, 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789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49-2ED5-4352-AAE2-97E150B8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Delaunajeva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8CC0-CB9E-489E-9978-A018E67B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Kaj</a:t>
            </a:r>
            <a:r>
              <a:rPr lang="en-GB" dirty="0"/>
              <a:t> je in </a:t>
            </a:r>
            <a:r>
              <a:rPr lang="en-GB" dirty="0" err="1"/>
              <a:t>ideja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05F7-F9CD-4E1E-BBD4-536CF43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Delaunajeva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4088-F99E-4ADC-A4D7-2E80DC23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88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Delaunajeva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4E5B-109D-4C2B-984D-9569CEDE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9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3B-6F8B-4BB8-A42B-92532D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Povezovanje</a:t>
            </a:r>
            <a:r>
              <a:rPr lang="en-GB" dirty="0"/>
              <a:t> </a:t>
            </a:r>
            <a:r>
              <a:rPr lang="en-GB" dirty="0" err="1"/>
              <a:t>točk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CF20-91D5-47B4-82F1-712AD67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7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770-BFFA-499F-A743-11013ABC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in </a:t>
            </a:r>
            <a:r>
              <a:rPr lang="en-GB" dirty="0" err="1"/>
              <a:t>zanimivosti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AC4C-D1DD-44AE-A954-698F2702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2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5D36-9EDF-4969-AE71-F54118B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9CD-A53D-4EF8-84FE-8B5E488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rasti</a:t>
            </a:r>
            <a:r>
              <a:rPr lang="en-GB" dirty="0"/>
              <a:t> in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gozdov</a:t>
            </a:r>
            <a:endParaRPr lang="en-GB" dirty="0"/>
          </a:p>
          <a:p>
            <a:r>
              <a:rPr lang="en-GB" dirty="0" err="1"/>
              <a:t>Robotika</a:t>
            </a:r>
            <a:r>
              <a:rPr lang="en-GB" dirty="0"/>
              <a:t> (</a:t>
            </a:r>
            <a:r>
              <a:rPr lang="en-GB" dirty="0" err="1"/>
              <a:t>Načrtovanje</a:t>
            </a:r>
            <a:r>
              <a:rPr lang="en-GB" dirty="0"/>
              <a:t> </a:t>
            </a:r>
            <a:r>
              <a:rPr lang="en-GB" dirty="0" err="1"/>
              <a:t>poti</a:t>
            </a:r>
            <a:r>
              <a:rPr lang="en-GB" dirty="0"/>
              <a:t>)</a:t>
            </a:r>
          </a:p>
          <a:p>
            <a:r>
              <a:rPr lang="en-GB" dirty="0" err="1"/>
              <a:t>Najbližja</a:t>
            </a:r>
            <a:r>
              <a:rPr lang="en-GB" dirty="0"/>
              <a:t> </a:t>
            </a:r>
            <a:r>
              <a:rPr lang="en-GB" dirty="0" err="1"/>
              <a:t>pošta</a:t>
            </a:r>
            <a:r>
              <a:rPr lang="en-GB" dirty="0"/>
              <a:t>, </a:t>
            </a:r>
            <a:r>
              <a:rPr lang="en-GB" dirty="0" err="1"/>
              <a:t>bolnica</a:t>
            </a:r>
            <a:r>
              <a:rPr lang="en-GB" dirty="0"/>
              <a:t>, …</a:t>
            </a:r>
          </a:p>
          <a:p>
            <a:r>
              <a:rPr lang="en-GB" dirty="0" err="1"/>
              <a:t>Iskanje</a:t>
            </a:r>
            <a:r>
              <a:rPr lang="en-GB" dirty="0"/>
              <a:t> </a:t>
            </a:r>
            <a:r>
              <a:rPr lang="en-GB" dirty="0" err="1"/>
              <a:t>najbližjega</a:t>
            </a:r>
            <a:r>
              <a:rPr lang="en-GB" dirty="0"/>
              <a:t> </a:t>
            </a:r>
            <a:r>
              <a:rPr lang="en-GB" dirty="0" err="1"/>
              <a:t>telefonskega</a:t>
            </a:r>
            <a:r>
              <a:rPr lang="en-GB" dirty="0"/>
              <a:t> </a:t>
            </a:r>
            <a:r>
              <a:rPr lang="en-GB" dirty="0" err="1"/>
              <a:t>oddajnika</a:t>
            </a:r>
            <a:endParaRPr lang="en-GB" dirty="0"/>
          </a:p>
          <a:p>
            <a:endParaRPr lang="en-GB" dirty="0"/>
          </a:p>
          <a:p>
            <a:r>
              <a:rPr lang="en-GB" dirty="0"/>
              <a:t>Melbourne, </a:t>
            </a:r>
            <a:r>
              <a:rPr lang="en-GB" dirty="0" err="1"/>
              <a:t>šolarji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najbližjo</a:t>
            </a:r>
            <a:r>
              <a:rPr lang="en-GB" dirty="0"/>
              <a:t> </a:t>
            </a:r>
            <a:r>
              <a:rPr lang="en-GB" dirty="0" err="1"/>
              <a:t>šolo</a:t>
            </a:r>
            <a:r>
              <a:rPr lang="en-GB" dirty="0"/>
              <a:t> </a:t>
            </a:r>
            <a:r>
              <a:rPr lang="en-GB" dirty="0" err="1"/>
              <a:t>njihovim</a:t>
            </a:r>
            <a:r>
              <a:rPr lang="en-GB" dirty="0"/>
              <a:t> </a:t>
            </a:r>
            <a:r>
              <a:rPr lang="en-GB" dirty="0" err="1"/>
              <a:t>domom</a:t>
            </a:r>
            <a:r>
              <a:rPr lang="en-GB" dirty="0"/>
              <a:t>.</a:t>
            </a:r>
          </a:p>
          <a:p>
            <a:r>
              <a:rPr lang="en-GB" dirty="0" err="1"/>
              <a:t>Dinara</a:t>
            </a:r>
            <a:r>
              <a:rPr lang="en-GB" dirty="0"/>
              <a:t> </a:t>
            </a:r>
            <a:r>
              <a:rPr lang="en-GB" dirty="0" err="1"/>
              <a:t>Kasko</a:t>
            </a:r>
            <a:r>
              <a:rPr lang="en-GB" dirty="0"/>
              <a:t>, 3D </a:t>
            </a:r>
            <a:r>
              <a:rPr lang="en-GB" dirty="0" err="1"/>
              <a:t>printanje</a:t>
            </a:r>
            <a:r>
              <a:rPr lang="en-GB" dirty="0"/>
              <a:t> </a:t>
            </a:r>
            <a:r>
              <a:rPr lang="en-GB" dirty="0" err="1"/>
              <a:t>modelčkov</a:t>
            </a:r>
            <a:r>
              <a:rPr lang="en-GB" dirty="0"/>
              <a:t> za torte</a:t>
            </a:r>
          </a:p>
        </p:txBody>
      </p:sp>
    </p:spTree>
    <p:extLst>
      <p:ext uri="{BB962C8B-B14F-4D97-AF65-F5344CB8AC3E}">
        <p14:creationId xmlns:p14="http://schemas.microsoft.com/office/powerpoint/2010/main" val="422821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C6D-01A8-43A3-B02F-72753C2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0E8-FC63-4C4D-84CD-B30C5C4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https://en.wikipedia.org/wiki/Voronoi_diagram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3"/>
              </a:rPr>
              <a:t>https://en.wikipedia.org/wiki/Jump_flooding_algorithm</a:t>
            </a:r>
            <a:r>
              <a:rPr lang="en-GB" dirty="0"/>
              <a:t>(Dostop: 17.03.2022)</a:t>
            </a:r>
          </a:p>
          <a:p>
            <a:r>
              <a:rPr lang="en-GB" dirty="0">
                <a:hlinkClick r:id="rId4"/>
              </a:rPr>
              <a:t>https://www.wikiwand.com/en/Jump_flooding_algorithm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/>
              <a:t>: 17.03.2022)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9B6-8C09-442D-82AF-D2C73FD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CD6-2BE8-4C39-AF45-994C66D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Različni</a:t>
            </a:r>
            <a:r>
              <a:rPr lang="en-GB" dirty="0"/>
              <a:t> </a:t>
            </a:r>
            <a:r>
              <a:rPr lang="en-GB" dirty="0" err="1"/>
              <a:t>načini</a:t>
            </a:r>
            <a:endParaRPr lang="en-GB" dirty="0"/>
          </a:p>
          <a:p>
            <a:r>
              <a:rPr lang="en-GB" dirty="0"/>
              <a:t>3 </a:t>
            </a:r>
            <a:r>
              <a:rPr lang="en-GB" dirty="0" err="1"/>
              <a:t>algoritmi</a:t>
            </a:r>
            <a:endParaRPr lang="en-GB" dirty="0"/>
          </a:p>
          <a:p>
            <a:pPr lvl="1"/>
            <a:r>
              <a:rPr lang="en-GB" dirty="0" err="1"/>
              <a:t>Naivni</a:t>
            </a:r>
            <a:r>
              <a:rPr lang="en-GB" dirty="0"/>
              <a:t> oz brute force</a:t>
            </a:r>
          </a:p>
          <a:p>
            <a:pPr lvl="1"/>
            <a:r>
              <a:rPr lang="en-GB" dirty="0"/>
              <a:t>Jump Flood</a:t>
            </a:r>
          </a:p>
          <a:p>
            <a:pPr lvl="1"/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Delaunay </a:t>
            </a:r>
            <a:r>
              <a:rPr lang="en-GB" dirty="0" err="1"/>
              <a:t>triangulacija</a:t>
            </a:r>
            <a:endParaRPr lang="en-GB" dirty="0"/>
          </a:p>
          <a:p>
            <a:pPr lvl="1"/>
            <a:r>
              <a:rPr lang="en-GB" dirty="0"/>
              <a:t>Dual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triangulacije</a:t>
            </a:r>
            <a:r>
              <a:rPr lang="en-GB" dirty="0"/>
              <a:t> = </a:t>
            </a:r>
            <a:r>
              <a:rPr lang="en-GB" dirty="0" err="1"/>
              <a:t>Vornoievi</a:t>
            </a:r>
            <a:r>
              <a:rPr lang="en-GB" dirty="0"/>
              <a:t> diagram</a:t>
            </a:r>
          </a:p>
          <a:p>
            <a:pPr lvl="1"/>
            <a:r>
              <a:rPr lang="en-GB" dirty="0" err="1"/>
              <a:t>Uporabna</a:t>
            </a:r>
            <a:r>
              <a:rPr lang="en-GB" dirty="0"/>
              <a:t> za </a:t>
            </a:r>
            <a:r>
              <a:rPr lang="en-GB" dirty="0" err="1"/>
              <a:t>računalniško</a:t>
            </a:r>
            <a:r>
              <a:rPr lang="en-GB" dirty="0"/>
              <a:t> </a:t>
            </a:r>
            <a:r>
              <a:rPr lang="en-GB" dirty="0" err="1"/>
              <a:t>grafiko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9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2302-554B-4CDE-9880-08BF640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B2D-32AE-405F-A3A2-3D01E631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A7B99-AD6C-41CF-93C3-2AF2DD9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77" y="0"/>
            <a:ext cx="13621248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2680-89CF-4BDB-A290-39B51C9F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Zgodovina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BA69-FEF9-44D7-93F9-66EFF730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135C-A679-4185-B8A6-56F2CEA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Naivna</a:t>
            </a:r>
            <a:r>
              <a:rPr lang="en-GB" dirty="0"/>
              <a:t> </a:t>
            </a:r>
            <a:r>
              <a:rPr lang="en-GB" dirty="0" err="1"/>
              <a:t>metoda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05BF-B1B6-41B4-8036-8CD473C8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x N </a:t>
            </a:r>
            <a:r>
              <a:rPr lang="en-GB" dirty="0" err="1"/>
              <a:t>pikslov</a:t>
            </a:r>
            <a:endParaRPr lang="en-GB" dirty="0"/>
          </a:p>
          <a:p>
            <a:r>
              <a:rPr lang="en-GB" dirty="0"/>
              <a:t>M </a:t>
            </a:r>
            <a:r>
              <a:rPr lang="en-GB" dirty="0" err="1"/>
              <a:t>množica</a:t>
            </a:r>
            <a:r>
              <a:rPr lang="en-GB" dirty="0"/>
              <a:t> semen</a:t>
            </a:r>
          </a:p>
          <a:p>
            <a:endParaRPr lang="en-GB" dirty="0"/>
          </a:p>
          <a:p>
            <a:r>
              <a:rPr lang="en-GB" dirty="0" err="1"/>
              <a:t>Ideja</a:t>
            </a:r>
            <a:r>
              <a:rPr lang="en-GB" dirty="0"/>
              <a:t>: Za </a:t>
            </a:r>
            <a:r>
              <a:rPr lang="en-GB" dirty="0" err="1"/>
              <a:t>vsak</a:t>
            </a:r>
            <a:r>
              <a:rPr lang="en-GB" dirty="0"/>
              <a:t> pixel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poiščemo</a:t>
            </a:r>
            <a:r>
              <a:rPr lang="en-GB" dirty="0"/>
              <a:t> </a:t>
            </a:r>
            <a:r>
              <a:rPr lang="en-GB" dirty="0" err="1"/>
              <a:t>najbližje</a:t>
            </a:r>
            <a:r>
              <a:rPr lang="en-GB" dirty="0"/>
              <a:t> seme.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zahtevnost</a:t>
            </a:r>
            <a:r>
              <a:rPr lang="en-GB" dirty="0"/>
              <a:t>: O(N^2 * 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1302A-07F1-471B-A277-B556686AAC3D}"/>
              </a:ext>
            </a:extLst>
          </p:cNvPr>
          <p:cNvSpPr txBox="1"/>
          <p:nvPr/>
        </p:nvSpPr>
        <p:spPr>
          <a:xfrm>
            <a:off x="4938204" y="1351508"/>
            <a:ext cx="93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voronoi_brute_force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for x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list()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for y in range(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velikost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(0, 0, 0)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for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in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semena.items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k_ta_razdalja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([x, y],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koordinate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if  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razdalja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barva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najmanjsa_barva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matrika.append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vrsta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matrika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038-C757-47FD-871F-D3C60C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GB" dirty="0"/>
              <a:t>Jump flood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K </a:t>
                </a:r>
                <a:r>
                  <a:rPr lang="az-Cyrl-AZ" dirty="0"/>
                  <a:t>є</a:t>
                </a:r>
                <a:r>
                  <a:rPr lang="en-GB" dirty="0"/>
                  <a:t> {N/2, N/4, …, 1}  - </a:t>
                </a:r>
                <a:r>
                  <a:rPr lang="en-GB" dirty="0" err="1"/>
                  <a:t>korak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Sprehodimo</a:t>
                </a:r>
                <a:r>
                  <a:rPr lang="en-GB" dirty="0"/>
                  <a:t> </a:t>
                </a:r>
                <a:r>
                  <a:rPr lang="en-GB" dirty="0" err="1"/>
                  <a:t>čez</a:t>
                </a:r>
                <a:r>
                  <a:rPr lang="en-GB" dirty="0"/>
                  <a:t> </a:t>
                </a:r>
                <a:r>
                  <a:rPr lang="en-GB" dirty="0" err="1"/>
                  <a:t>vsa</a:t>
                </a:r>
                <a:r>
                  <a:rPr lang="en-GB" dirty="0"/>
                  <a:t> P</a:t>
                </a:r>
                <a:r>
                  <a:rPr lang="az-Cyrl-AZ" dirty="0"/>
                  <a:t> є </a:t>
                </a:r>
                <a:r>
                  <a:rPr lang="en-GB" dirty="0" err="1"/>
                  <a:t>semena</a:t>
                </a:r>
                <a:r>
                  <a:rPr lang="en-GB" dirty="0"/>
                  <a:t>  in </a:t>
                </a:r>
                <a:r>
                  <a:rPr lang="en-GB" dirty="0" err="1"/>
                  <a:t>pogledamo</a:t>
                </a:r>
                <a:r>
                  <a:rPr lang="en-GB" dirty="0"/>
                  <a:t>:</a:t>
                </a:r>
              </a:p>
              <a:p>
                <a:pPr marL="457200" lvl="1" indent="0">
                  <a:buNone/>
                </a:pPr>
                <a:r>
                  <a:rPr lang="en-GB" dirty="0"/>
                  <a:t>Q = (x + </a:t>
                </a:r>
                <a:r>
                  <a:rPr lang="en-GB" dirty="0" err="1"/>
                  <a:t>i</a:t>
                </a:r>
                <a:r>
                  <a:rPr lang="en-GB" dirty="0"/>
                  <a:t>, y + j) </a:t>
                </a:r>
                <a:r>
                  <a:rPr lang="en-GB" dirty="0" err="1"/>
                  <a:t>kjer</a:t>
                </a:r>
                <a:r>
                  <a:rPr lang="en-GB" dirty="0"/>
                  <a:t> so </a:t>
                </a:r>
                <a:r>
                  <a:rPr lang="en-GB" dirty="0" err="1"/>
                  <a:t>i,j</a:t>
                </a:r>
                <a:r>
                  <a:rPr lang="az-Cyrl-AZ" dirty="0"/>
                  <a:t> є</a:t>
                </a:r>
                <a:r>
                  <a:rPr lang="en-GB" dirty="0"/>
                  <a:t> {-k, 0, k}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err="1"/>
                  <a:t>Dve</a:t>
                </a:r>
                <a:r>
                  <a:rPr lang="en-GB" dirty="0"/>
                  <a:t> </a:t>
                </a:r>
                <a:r>
                  <a:rPr lang="en-GB" dirty="0" err="1"/>
                  <a:t>možnosti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Q </a:t>
                </a:r>
                <a:r>
                  <a:rPr lang="en-GB" dirty="0" err="1"/>
                  <a:t>še</a:t>
                </a:r>
                <a:r>
                  <a:rPr lang="en-GB" dirty="0"/>
                  <a:t> </a:t>
                </a:r>
                <a:r>
                  <a:rPr lang="en-GB" dirty="0" err="1"/>
                  <a:t>nima</a:t>
                </a:r>
                <a:r>
                  <a:rPr lang="en-GB" dirty="0"/>
                  <a:t> </a:t>
                </a:r>
                <a:r>
                  <a:rPr lang="en-GB" dirty="0" err="1"/>
                  <a:t>najbližjega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Ga </a:t>
                </a:r>
                <a:r>
                  <a:rPr lang="en-GB" dirty="0" err="1">
                    <a:sym typeface="Wingdings" panose="05000000000000000000" pitchFamily="2" charset="2"/>
                  </a:rPr>
                  <a:t>pobarvamo</a:t>
                </a:r>
                <a:r>
                  <a:rPr lang="en-GB" dirty="0">
                    <a:sym typeface="Wingdings" panose="05000000000000000000" pitchFamily="2" charset="2"/>
                  </a:rPr>
                  <a:t> z </a:t>
                </a:r>
                <a:r>
                  <a:rPr lang="en-GB" dirty="0" err="1">
                    <a:sym typeface="Wingdings" panose="05000000000000000000" pitchFamily="2" charset="2"/>
                  </a:rPr>
                  <a:t>našim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 in </a:t>
                </a:r>
                <a:r>
                  <a:rPr lang="en-GB" dirty="0" err="1">
                    <a:sym typeface="Wingdings" panose="05000000000000000000" pitchFamily="2" charset="2"/>
                  </a:rPr>
                  <a:t>dodamo</a:t>
                </a:r>
                <a:r>
                  <a:rPr lang="en-GB" dirty="0">
                    <a:sym typeface="Wingdings" panose="05000000000000000000" pitchFamily="2" charset="2"/>
                  </a:rPr>
                  <a:t> v 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Q </a:t>
                </a:r>
                <a:r>
                  <a:rPr lang="en-GB" dirty="0" err="1">
                    <a:sym typeface="Wingdings" panose="05000000000000000000" pitchFamily="2" charset="2"/>
                  </a:rPr>
                  <a:t>že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ima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najbližjega</a:t>
                </a:r>
                <a:r>
                  <a:rPr lang="en-GB" dirty="0">
                    <a:sym typeface="Wingdings" panose="05000000000000000000" pitchFamily="2" charset="2"/>
                  </a:rPr>
                  <a:t> 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[P], Q) &lt; </a:t>
                </a:r>
                <a:r>
                  <a:rPr lang="en-GB" dirty="0" err="1">
                    <a:sym typeface="Wingdings" panose="05000000000000000000" pitchFamily="2" charset="2"/>
                  </a:rPr>
                  <a:t>razdalja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semena</a:t>
                </a:r>
                <a:r>
                  <a:rPr lang="en-GB" dirty="0">
                    <a:sym typeface="Wingdings" panose="05000000000000000000" pitchFamily="2" charset="2"/>
                  </a:rPr>
                  <a:t>[Q], Q)</a:t>
                </a:r>
              </a:p>
              <a:p>
                <a:pPr marL="3657600" lvl="8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		TRUE -&gt; </a:t>
                </a:r>
                <a:r>
                  <a:rPr lang="en-GB" sz="2400" dirty="0">
                    <a:sym typeface="Wingdings" panose="05000000000000000000" pitchFamily="2" charset="2"/>
                  </a:rPr>
                  <a:t>Q </a:t>
                </a:r>
                <a:r>
                  <a:rPr lang="en-GB" sz="2400" dirty="0" err="1">
                    <a:sym typeface="Wingdings" panose="05000000000000000000" pitchFamily="2" charset="2"/>
                  </a:rPr>
                  <a:t>prebarvaj</a:t>
                </a:r>
                <a:r>
                  <a:rPr lang="en-GB" sz="2400" dirty="0">
                    <a:sym typeface="Wingdings" panose="05000000000000000000" pitchFamily="2" charset="2"/>
                  </a:rPr>
                  <a:t> v P</a:t>
                </a:r>
              </a:p>
              <a:p>
                <a:r>
                  <a:rPr lang="en-GB" sz="2600" dirty="0" err="1">
                    <a:sym typeface="Wingdings" panose="05000000000000000000" pitchFamily="2" charset="2"/>
                  </a:rPr>
                  <a:t>Časovna</a:t>
                </a:r>
                <a:r>
                  <a:rPr lang="en-GB" sz="2600" dirty="0">
                    <a:sym typeface="Wingdings" panose="05000000000000000000" pitchFamily="2" charset="2"/>
                  </a:rPr>
                  <a:t> </a:t>
                </a:r>
                <a:r>
                  <a:rPr lang="en-GB" sz="2600" dirty="0" err="1">
                    <a:sym typeface="Wingdings" panose="05000000000000000000" pitchFamily="2" charset="2"/>
                  </a:rPr>
                  <a:t>zahtevnost</a:t>
                </a:r>
                <a:r>
                  <a:rPr lang="en-GB" sz="2600" dirty="0">
                    <a:sym typeface="Wingdings" panose="05000000000000000000" pitchFamily="2" charset="2"/>
                  </a:rPr>
                  <a:t>: </a:t>
                </a:r>
                <a:r>
                  <a:rPr lang="en-GB" sz="2400" dirty="0"/>
                  <a:t>O(N^2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(N))</a:t>
                </a:r>
                <a:endParaRPr lang="en-GB" sz="2600" dirty="0">
                  <a:sym typeface="Wingdings" panose="05000000000000000000" pitchFamily="2" charset="2"/>
                </a:endParaRPr>
              </a:p>
              <a:p>
                <a:pPr marL="3657600" lvl="8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BB80-AE4F-49BB-9E5F-890FCDC24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784"/>
                <a:ext cx="10515600" cy="4904447"/>
              </a:xfrm>
              <a:blipFill>
                <a:blip r:embed="rId2"/>
                <a:stretch>
                  <a:fillRect l="-1043" t="-2114" b="-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05AD2A-B962-46A6-A447-5975BAC6E551}"/>
              </a:ext>
            </a:extLst>
          </p:cNvPr>
          <p:cNvSpPr/>
          <p:nvPr/>
        </p:nvSpPr>
        <p:spPr>
          <a:xfrm>
            <a:off x="4303776" y="3886844"/>
            <a:ext cx="7050024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57D17-1925-433A-8C05-119A01BBBF8B}"/>
              </a:ext>
            </a:extLst>
          </p:cNvPr>
          <p:cNvSpPr/>
          <p:nvPr/>
        </p:nvSpPr>
        <p:spPr>
          <a:xfrm>
            <a:off x="1371600" y="4681728"/>
            <a:ext cx="2761488" cy="41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B876F-A519-4CE1-9D77-34DC38B4EA5B}"/>
              </a:ext>
            </a:extLst>
          </p:cNvPr>
          <p:cNvSpPr/>
          <p:nvPr/>
        </p:nvSpPr>
        <p:spPr>
          <a:xfrm>
            <a:off x="4133088" y="4887359"/>
            <a:ext cx="7050024" cy="9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2A0088-B696-4E88-B591-48C4895D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990D0-67C4-4301-8126-6688B53AF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8F1BA-6BBB-45C3-8B08-B9F601A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3C34B-2957-4489-8E07-0F677CE9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7FD49-3F7E-4E08-AEB3-9743E79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54950-1BD7-4AA1-B3F2-B47BF510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D7CB-BC2D-4EE8-B544-93D6EA58D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524D-6EBF-46E3-9F10-FE2F76CB5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43413-38FA-4598-BF87-D37FDA041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400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CE3E-39EB-4B4F-9849-EB41EE3C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Verzije</a:t>
            </a:r>
            <a:r>
              <a:rPr lang="en-GB" dirty="0"/>
              <a:t> jump flood </a:t>
            </a:r>
            <a:r>
              <a:rPr lang="en-GB" dirty="0" err="1"/>
              <a:t>algoritma</a:t>
            </a:r>
            <a:r>
              <a:rPr lang="en-GB" dirty="0"/>
              <a:t> (JFA)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260F-58D6-48D2-BF72-A8ED1287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GB" dirty="0" err="1"/>
              <a:t>Napake</a:t>
            </a:r>
            <a:r>
              <a:rPr lang="en-GB" dirty="0"/>
              <a:t>, ki so </a:t>
            </a:r>
            <a:r>
              <a:rPr lang="en-GB" dirty="0" err="1"/>
              <a:t>zanemarljive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JFA + 1 : {N/2, N/4, …, 1, 1}</a:t>
            </a:r>
          </a:p>
          <a:p>
            <a:r>
              <a:rPr lang="en-GB" dirty="0"/>
              <a:t>JFA + 2 : {N/2, N/4, …, 1, 2, 1}</a:t>
            </a:r>
          </a:p>
          <a:p>
            <a:r>
              <a:rPr lang="en-GB" dirty="0"/>
              <a:t>1 + JFA : {1, N/2, N/4, …, 1}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159E0E-56F8-4D09-9C43-1FC7A9CE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45" y="1717321"/>
            <a:ext cx="6066269" cy="4343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9245F-1820-4F67-B073-9313CCDE2C55}"/>
              </a:ext>
            </a:extLst>
          </p:cNvPr>
          <p:cNvSpPr txBox="1"/>
          <p:nvPr/>
        </p:nvSpPr>
        <p:spPr>
          <a:xfrm>
            <a:off x="6232124" y="5949667"/>
            <a:ext cx="53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Graf </a:t>
            </a:r>
            <a:r>
              <a:rPr lang="en-GB" sz="1200" dirty="0" err="1"/>
              <a:t>dostopen</a:t>
            </a:r>
            <a:r>
              <a:rPr lang="en-GB" sz="1200" dirty="0"/>
              <a:t> </a:t>
            </a:r>
            <a:r>
              <a:rPr lang="en-GB" sz="1200" dirty="0" err="1"/>
              <a:t>na</a:t>
            </a:r>
            <a:r>
              <a:rPr lang="en-GB" sz="1200" dirty="0"/>
              <a:t>: </a:t>
            </a:r>
            <a:r>
              <a:rPr lang="en-GB" sz="1200" dirty="0">
                <a:hlinkClick r:id="rId3"/>
              </a:rPr>
              <a:t>https://www.researchgate.net/publication/4263565_Variants_of_Jump_Flooding_Algorithm_for_Computing_Discrete_Voronoi_Diagrams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513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Vornoievi diagrami</vt:lpstr>
      <vt:lpstr>Uvod</vt:lpstr>
      <vt:lpstr>PowerPoint Presentation</vt:lpstr>
      <vt:lpstr>Zgodovina</vt:lpstr>
      <vt:lpstr>Naivna metoda</vt:lpstr>
      <vt:lpstr>Jump flood</vt:lpstr>
      <vt:lpstr>PowerPoint Presentation</vt:lpstr>
      <vt:lpstr>PowerPoint Presentation</vt:lpstr>
      <vt:lpstr>Verzije jump flood algoritma (JFA)</vt:lpstr>
      <vt:lpstr>Delaunajeva triangulacija</vt:lpstr>
      <vt:lpstr>Delaunajeva triangulacija</vt:lpstr>
      <vt:lpstr>Delaunajeva triangulacija</vt:lpstr>
      <vt:lpstr>Povezovanje točk</vt:lpstr>
      <vt:lpstr>Primeri in zanimivosti</vt:lpstr>
      <vt:lpstr>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Vornoievi diagrami</dc:title>
  <dc:creator>gal zakrajsek</dc:creator>
  <cp:lastModifiedBy>gal zakrajsek</cp:lastModifiedBy>
  <cp:revision>10</cp:revision>
  <dcterms:created xsi:type="dcterms:W3CDTF">2022-03-17T13:58:20Z</dcterms:created>
  <dcterms:modified xsi:type="dcterms:W3CDTF">2022-03-17T20:32:00Z</dcterms:modified>
</cp:coreProperties>
</file>