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9" r:id="rId1"/>
  </p:sldMasterIdLst>
  <p:notesMasterIdLst>
    <p:notesMasterId r:id="rId11"/>
  </p:notesMasterIdLst>
  <p:sldIdLst>
    <p:sldId id="256" r:id="rId2"/>
    <p:sldId id="265" r:id="rId3"/>
    <p:sldId id="258" r:id="rId4"/>
    <p:sldId id="259" r:id="rId5"/>
    <p:sldId id="260" r:id="rId6"/>
    <p:sldId id="261" r:id="rId7"/>
    <p:sldId id="266" r:id="rId8"/>
    <p:sldId id="263" r:id="rId9"/>
    <p:sldId id="264" r:id="rId10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6666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8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06181-57EE-EE4A-B9F5-CE5C2963D46C}" type="datetimeFigureOut">
              <a:rPr kumimoji="1" lang="ja-JP" altLang="en-US" smtClean="0"/>
              <a:t>15/08/23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3A7D11-2E06-C247-8A2E-65E9EE3AC4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3496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  <a:p>
            <a:r>
              <a:rPr kumimoji="1" lang="ja-JP" altLang="en-US"/>
              <a:t>----- 会議メモ (15/08/23 23:35) -----</a:t>
            </a:r>
          </a:p>
          <a:p>
            <a:r>
              <a:rPr kumimoji="1" lang="ja-JP" altLang="en-US"/>
              <a:t>?</a:t>
            </a:r>
          </a:p>
          <a:p>
            <a:endParaRPr kumimoji="1" lang="ja-JP" altLang="en-US"/>
          </a:p>
          <a:p>
            <a:r>
              <a:rPr kumimoji="1" lang="ja-JP" altLang="en-US"/>
              <a:t>タイトルは睡眠ログ？睡眠アプリ？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A7D11-2E06-C247-8A2E-65E9EE3AC43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0958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これから　興味を持って使い始めて数日目の人　の再現劇を</a:t>
            </a:r>
          </a:p>
          <a:p>
            <a:r>
              <a:rPr kumimoji="1" lang="ja-JP" altLang="en-US" dirty="0" smtClean="0"/>
              <a:t>----- 会議メモ (15/08/23 23:35) -----</a:t>
            </a:r>
          </a:p>
          <a:p>
            <a:r>
              <a:rPr kumimoji="1" lang="ja-JP" altLang="en-US" dirty="0" smtClean="0"/>
              <a:t>これから，インタビューで多かった，睡眠ログの使用感を，簡単な再現VTRでお伝えします．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A7D11-2E06-C247-8A2E-65E9EE3AC43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2884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  <a:p>
            <a:r>
              <a:rPr kumimoji="1" lang="ja-JP" altLang="en-US"/>
              <a:t>----- 会議メモ (15/08/23 23:35) -----</a:t>
            </a:r>
          </a:p>
          <a:p>
            <a:r>
              <a:rPr kumimoji="1" lang="ja-JP" altLang="en-US"/>
              <a:t>演技は１ページ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A7D11-2E06-C247-8A2E-65E9EE3AC439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858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インタビューから信憑性を明示？開示？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  <a:p>
            <a:r>
              <a:rPr kumimoji="1" lang="ja-JP" altLang="en-US" dirty="0"/>
              <a:t>----- 会議メモ (15/08/23 23:35) -----</a:t>
            </a:r>
          </a:p>
          <a:p>
            <a:r>
              <a:rPr kumimoji="1" lang="ja-JP" altLang="en-US" dirty="0"/>
              <a:t>＊スマホ操作が可能かどうかとかはあんまり関係なくて，ユーザはできるだけきちんとしたログを取りたいから，計測を中断する？？</a:t>
            </a:r>
          </a:p>
          <a:p>
            <a:endParaRPr kumimoji="1" lang="ja-JP" altLang="en-US" dirty="0"/>
          </a:p>
          <a:p>
            <a:r>
              <a:rPr kumimoji="1" lang="ja-JP" altLang="en-US" dirty="0"/>
              <a:t>問題点</a:t>
            </a:r>
          </a:p>
          <a:p>
            <a:r>
              <a:rPr kumimoji="1" lang="ja-JP" altLang="en-US" dirty="0"/>
              <a:t>・寝る直前の計測開始を忘れやすい</a:t>
            </a:r>
          </a:p>
          <a:p>
            <a:r>
              <a:rPr kumimoji="1" lang="ja-JP" altLang="en-US" dirty="0"/>
              <a:t>・毎日ログをとらないと，正確なデータが得られない</a:t>
            </a:r>
          </a:p>
          <a:p>
            <a:r>
              <a:rPr kumimoji="1" lang="ja-JP" altLang="en-US" dirty="0"/>
              <a:t>→　睡眠ログを続ける気が無くなってしまう</a:t>
            </a:r>
          </a:p>
          <a:p>
            <a:endParaRPr kumimoji="1" lang="ja-JP" altLang="en-US" dirty="0"/>
          </a:p>
          <a:p>
            <a:r>
              <a:rPr kumimoji="1" lang="ja-JP" altLang="en-US" dirty="0"/>
              <a:t>解決案</a:t>
            </a:r>
          </a:p>
          <a:p>
            <a:r>
              <a:rPr kumimoji="1" lang="ja-JP" altLang="en-US" dirty="0"/>
              <a:t>・睡眠ログの自動計測</a:t>
            </a:r>
          </a:p>
          <a:p>
            <a:r>
              <a:rPr kumimoji="1" lang="ja-JP" altLang="en-US" dirty="0"/>
              <a:t>	・就寝したら自動で計測開始</a:t>
            </a:r>
          </a:p>
          <a:p>
            <a:r>
              <a:rPr kumimoji="1" lang="ja-JP" altLang="en-US" dirty="0"/>
              <a:t>	・起床したら自動で計測終了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A7D11-2E06-C247-8A2E-65E9EE3AC43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4208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  <a:p>
            <a:r>
              <a:rPr kumimoji="1" lang="ja-JP" altLang="en-US"/>
              <a:t>----- 会議メモ (15/08/23 23:35) -----</a:t>
            </a:r>
          </a:p>
          <a:p>
            <a:r>
              <a:rPr kumimoji="1" lang="ja-JP" altLang="en-US"/>
              <a:t>＊解決方法が唐突すぎる？</a:t>
            </a:r>
          </a:p>
          <a:p>
            <a:r>
              <a:rPr kumimoji="1" lang="ja-JP" altLang="en-US"/>
              <a:t>	コンセプト→解決方法→価値</a:t>
            </a:r>
          </a:p>
          <a:p>
            <a:endParaRPr kumimoji="1" lang="ja-JP" altLang="en-US"/>
          </a:p>
          <a:p>
            <a:r>
              <a:rPr kumimoji="1" lang="ja-JP" altLang="en-US"/>
              <a:t>コンセプト</a:t>
            </a:r>
          </a:p>
          <a:p>
            <a:r>
              <a:rPr kumimoji="1" lang="ja-JP" altLang="en-US"/>
              <a:t>・ユーザが操作しなくても，自動でログを計測可能にする</a:t>
            </a:r>
          </a:p>
          <a:p>
            <a:endParaRPr kumimoji="1" lang="ja-JP" altLang="en-US"/>
          </a:p>
          <a:p>
            <a:r>
              <a:rPr kumimoji="1" lang="ja-JP" altLang="en-US"/>
              <a:t>解決方法</a:t>
            </a:r>
          </a:p>
          <a:p>
            <a:r>
              <a:rPr kumimoji="1" lang="ja-JP" altLang="en-US"/>
              <a:t>・事前に設定したアラームの時間とセンシングデータから，就寝・起床を推測</a:t>
            </a:r>
          </a:p>
          <a:p>
            <a:r>
              <a:rPr kumimoji="1" lang="ja-JP" altLang="en-US"/>
              <a:t>（質疑で聞かれたら？</a:t>
            </a:r>
          </a:p>
          <a:p>
            <a:r>
              <a:rPr kumimoji="1" lang="ja-JP" altLang="en-US"/>
              <a:t>→就寝時間は，アラームを設定した時間から逆算した時間と，センシングデータから就寝を推測</a:t>
            </a:r>
          </a:p>
          <a:p>
            <a:r>
              <a:rPr kumimoji="1" lang="ja-JP" altLang="en-US"/>
              <a:t>起床時間は，センシングデータから起床を推測）</a:t>
            </a:r>
          </a:p>
          <a:p>
            <a:endParaRPr kumimoji="1" lang="ja-JP" altLang="en-US"/>
          </a:p>
          <a:p>
            <a:endParaRPr kumimoji="1" lang="ja-JP" altLang="en-US"/>
          </a:p>
          <a:p>
            <a:r>
              <a:rPr kumimoji="1" lang="ja-JP" altLang="en-US"/>
              <a:t>価値</a:t>
            </a:r>
          </a:p>
          <a:p>
            <a:r>
              <a:rPr kumimoji="1" lang="ja-JP" altLang="en-US"/>
              <a:t>・ユーザが意識せずとも，ログを取得できるので，長く使いやすい</a:t>
            </a:r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A7D11-2E06-C247-8A2E-65E9EE3AC439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9623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  <a:p>
            <a:r>
              <a:rPr kumimoji="1" lang="ja-JP" altLang="en-US"/>
              <a:t>----- 会議メモ (15/08/23 23:35) -----</a:t>
            </a:r>
          </a:p>
          <a:p>
            <a:r>
              <a:rPr kumimoji="1" lang="ja-JP" altLang="en-US"/>
              <a:t>＊ここは，「二度寝に対応」っていうのを強調するほうがいいのかもしれない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A7D11-2E06-C247-8A2E-65E9EE3AC439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4767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コショバイン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A7D11-2E06-C247-8A2E-65E9EE3AC439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699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1543-0BC0-E345-A2A0-0D36A81A912A}" type="datetimeFigureOut">
              <a:rPr kumimoji="1" lang="ja-JP" altLang="en-US" smtClean="0"/>
              <a:t>15/08/23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39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1543-0BC0-E345-A2A0-0D36A81A912A}" type="datetimeFigureOut">
              <a:rPr kumimoji="1" lang="ja-JP" altLang="en-US" smtClean="0"/>
              <a:t>15/08/23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7054-989F-294B-9A06-8C08C85C5F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8059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1543-0BC0-E345-A2A0-0D36A81A912A}" type="datetimeFigureOut">
              <a:rPr kumimoji="1" lang="ja-JP" altLang="en-US" smtClean="0"/>
              <a:t>15/08/23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7054-989F-294B-9A06-8C08C85C5F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3686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1543-0BC0-E345-A2A0-0D36A81A912A}" type="datetimeFigureOut">
              <a:rPr kumimoji="1" lang="ja-JP" altLang="en-US" smtClean="0"/>
              <a:t>15/08/23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7054-989F-294B-9A06-8C08C85C5F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2473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1543-0BC0-E345-A2A0-0D36A81A912A}" type="datetimeFigureOut">
              <a:rPr kumimoji="1" lang="ja-JP" altLang="en-US" smtClean="0"/>
              <a:t>15/08/23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7054-989F-294B-9A06-8C08C85C5F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1196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1543-0BC0-E345-A2A0-0D36A81A912A}" type="datetimeFigureOut">
              <a:rPr kumimoji="1" lang="ja-JP" altLang="en-US" smtClean="0"/>
              <a:t>15/08/23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7054-989F-294B-9A06-8C08C85C5F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3263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1543-0BC0-E345-A2A0-0D36A81A912A}" type="datetimeFigureOut">
              <a:rPr kumimoji="1" lang="ja-JP" altLang="en-US" smtClean="0"/>
              <a:t>15/08/23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7054-989F-294B-9A06-8C08C85C5F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7396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1543-0BC0-E345-A2A0-0D36A81A912A}" type="datetimeFigureOut">
              <a:rPr kumimoji="1" lang="ja-JP" altLang="en-US" smtClean="0"/>
              <a:t>15/08/23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7054-989F-294B-9A06-8C08C85C5F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7717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1543-0BC0-E345-A2A0-0D36A81A912A}" type="datetimeFigureOut">
              <a:rPr kumimoji="1" lang="ja-JP" altLang="en-US" smtClean="0"/>
              <a:t>15/08/23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7054-989F-294B-9A06-8C08C85C5F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423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1543-0BC0-E345-A2A0-0D36A81A912A}" type="datetimeFigureOut">
              <a:rPr kumimoji="1" lang="ja-JP" altLang="en-US" smtClean="0"/>
              <a:t>15/08/23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7054-989F-294B-9A06-8C08C85C5F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3873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1543-0BC0-E345-A2A0-0D36A81A912A}" type="datetimeFigureOut">
              <a:rPr kumimoji="1" lang="ja-JP" altLang="en-US" smtClean="0"/>
              <a:t>15/08/23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7054-989F-294B-9A06-8C08C85C5F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979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メイリオ"/>
                <a:ea typeface="メイリオ"/>
                <a:cs typeface="メイリオ"/>
              </a:defRPr>
            </a:lvl1pPr>
          </a:lstStyle>
          <a:p>
            <a:fld id="{DE081543-0BC0-E345-A2A0-0D36A81A912A}" type="datetimeFigureOut">
              <a:rPr lang="ja-JP" altLang="en-US" smtClean="0"/>
              <a:pPr/>
              <a:t>15/08/23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メイリオ"/>
                <a:ea typeface="メイリオ"/>
                <a:cs typeface="メイリオ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メイリオ"/>
                <a:ea typeface="メイリオ"/>
                <a:cs typeface="メイリオ"/>
              </a:defRPr>
            </a:lvl1pPr>
          </a:lstStyle>
          <a:p>
            <a:fld id="{1B1C7054-989F-294B-9A06-8C08C85C5FCA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96044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メイリオ"/>
          <a:ea typeface="メイリオ"/>
          <a:cs typeface="メイリオ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メイリオ"/>
          <a:ea typeface="メイリオ"/>
          <a:cs typeface="メイリオ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メイリオ"/>
          <a:ea typeface="メイリオ"/>
          <a:cs typeface="メイリオ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メイリオ"/>
          <a:ea typeface="メイリオ"/>
          <a:cs typeface="メイリオ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メイリオ"/>
          <a:ea typeface="メイリオ"/>
          <a:cs typeface="メイリオ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メイリオ"/>
          <a:ea typeface="メイリオ"/>
          <a:cs typeface="メイリオ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376092"/>
                </a:solidFill>
              </a:rPr>
              <a:t>タイトル</a:t>
            </a:r>
            <a:endParaRPr kumimoji="1" lang="ja-JP" altLang="en-US" dirty="0">
              <a:solidFill>
                <a:srgbClr val="376092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 smtClean="0"/>
              <a:t>チーム：フレンドリー</a:t>
            </a:r>
            <a:endParaRPr kumimoji="1" lang="en-US" altLang="ja-JP" dirty="0" smtClean="0"/>
          </a:p>
          <a:p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</a:rPr>
              <a:t>小澤宗馬　金岡優奈</a:t>
            </a:r>
            <a:endParaRPr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</a:rPr>
              <a:t>　</a:t>
            </a:r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</a:rPr>
              <a:t>褚朝奕</a:t>
            </a:r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</a:rPr>
              <a:t>　</a:t>
            </a:r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</a:rPr>
              <a:t>鶴見昂希</a:t>
            </a:r>
            <a:endParaRPr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</a:rPr>
              <a:t>　</a:t>
            </a:r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</a:rPr>
              <a:t>篠塚千愛</a:t>
            </a:r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</a:rPr>
              <a:t>　</a:t>
            </a:r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</a:rPr>
              <a:t>丸山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翔</a:t>
            </a:r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</a:rPr>
              <a:t>太郎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705475" y="1255157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ja-JP" dirty="0"/>
              <a:t>( ˘ω˘)</a:t>
            </a:r>
            <a:r>
              <a:rPr lang="ja-JP" altLang="el-GR" dirty="0"/>
              <a:t>ｽﾔｧ</a:t>
            </a:r>
            <a:r>
              <a:rPr lang="el-GR" altLang="ja-JP" dirty="0"/>
              <a:t>…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590675" y="3415784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ja-JP" dirty="0"/>
              <a:t>( ˘ω˘)</a:t>
            </a:r>
            <a:r>
              <a:rPr lang="ja-JP" altLang="el-GR" dirty="0"/>
              <a:t>ｽﾔｧ</a:t>
            </a:r>
            <a:r>
              <a:rPr lang="el-GR" altLang="ja-JP" dirty="0"/>
              <a:t>…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432675" y="3415784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ja-JP" dirty="0"/>
              <a:t>( ˘ω˘)</a:t>
            </a:r>
            <a:r>
              <a:rPr lang="ja-JP" altLang="el-GR" dirty="0"/>
              <a:t>ｽﾔｧ</a:t>
            </a:r>
            <a:r>
              <a:rPr lang="el-GR" altLang="ja-JP" dirty="0"/>
              <a:t>…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81025" y="2130425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ja-JP" dirty="0"/>
              <a:t>( ˘ω˘)</a:t>
            </a:r>
            <a:r>
              <a:rPr lang="ja-JP" altLang="el-GR" dirty="0"/>
              <a:t>ｽﾔｧ</a:t>
            </a:r>
            <a:r>
              <a:rPr lang="el-GR" altLang="ja-JP" dirty="0"/>
              <a:t>…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286625" y="243443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ja-JP" dirty="0"/>
              <a:t>( ˘ω˘)</a:t>
            </a:r>
            <a:r>
              <a:rPr lang="ja-JP" altLang="el-GR" dirty="0"/>
              <a:t>ｽﾔｧ</a:t>
            </a:r>
            <a:r>
              <a:rPr lang="el-GR" altLang="ja-JP" dirty="0"/>
              <a:t>…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85800" y="5842000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ja-JP" dirty="0"/>
              <a:t>( ˘ω˘)</a:t>
            </a:r>
            <a:r>
              <a:rPr lang="ja-JP" altLang="el-GR" dirty="0"/>
              <a:t>ｽﾔｧ</a:t>
            </a:r>
            <a:r>
              <a:rPr lang="el-GR" altLang="ja-JP" dirty="0"/>
              <a:t>…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724150" y="892175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ja-JP" dirty="0"/>
              <a:t>( ˘ω˘)</a:t>
            </a:r>
            <a:r>
              <a:rPr lang="ja-JP" altLang="el-GR" dirty="0"/>
              <a:t>ｽﾔｧ</a:t>
            </a:r>
            <a:r>
              <a:rPr lang="el-GR" altLang="ja-JP" dirty="0"/>
              <a:t>…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61925" y="221218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ja-JP" dirty="0"/>
              <a:t>( ˘ω˘)</a:t>
            </a:r>
            <a:r>
              <a:rPr lang="ja-JP" altLang="el-GR" dirty="0"/>
              <a:t>ｽﾔｧ</a:t>
            </a:r>
            <a:r>
              <a:rPr lang="el-GR" altLang="ja-JP" dirty="0"/>
              <a:t>…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286625" y="6346825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ja-JP" dirty="0"/>
              <a:t>( ˘ω˘)</a:t>
            </a:r>
            <a:r>
              <a:rPr lang="ja-JP" altLang="el-GR" dirty="0"/>
              <a:t>ｽﾔｧ</a:t>
            </a:r>
            <a:r>
              <a:rPr lang="el-GR" altLang="ja-JP" dirty="0"/>
              <a:t>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535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accent1">
                    <a:lumMod val="75000"/>
                  </a:schemeClr>
                </a:solidFill>
              </a:rPr>
              <a:t>睡眠アプリ</a:t>
            </a:r>
            <a:r>
              <a:rPr lang="ja-JP" altLang="en-US" b="1" dirty="0"/>
              <a:t>の仕組み？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11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600" b="1" dirty="0" smtClean="0"/>
              <a:t>　</a:t>
            </a:r>
            <a:r>
              <a:rPr lang="ja-JP" altLang="en-US" sz="3600" b="1" dirty="0" smtClean="0"/>
              <a:t>加速度</a:t>
            </a:r>
            <a:r>
              <a:rPr lang="ja-JP" altLang="en-US" sz="3600" b="1" dirty="0"/>
              <a:t>センサー</a:t>
            </a:r>
            <a:r>
              <a:rPr lang="ja-JP" altLang="en-US" sz="2400" dirty="0">
                <a:solidFill>
                  <a:schemeClr val="bg1">
                    <a:lumMod val="50000"/>
                  </a:schemeClr>
                </a:solidFill>
              </a:rPr>
              <a:t>によって</a:t>
            </a:r>
            <a:r>
              <a:rPr lang="ja-JP" altLang="en-US" sz="2400" dirty="0" smtClean="0">
                <a:solidFill>
                  <a:schemeClr val="bg1">
                    <a:lumMod val="50000"/>
                  </a:schemeClr>
                </a:solidFill>
              </a:rPr>
              <a:t>，</a:t>
            </a:r>
            <a:endParaRPr lang="en-US" altLang="ja-JP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sz="2400" dirty="0" smtClean="0">
                <a:solidFill>
                  <a:srgbClr val="7F7F7F"/>
                </a:solidFill>
              </a:rPr>
              <a:t>　　</a:t>
            </a:r>
            <a:r>
              <a:rPr lang="ja-JP" altLang="en-US" sz="2400" dirty="0" smtClean="0">
                <a:solidFill>
                  <a:srgbClr val="7F7F7F"/>
                </a:solidFill>
              </a:rPr>
              <a:t>「睡眠時の</a:t>
            </a:r>
            <a:r>
              <a:rPr lang="ja-JP" altLang="en-US" sz="3600" b="1" dirty="0" smtClean="0"/>
              <a:t>からだの動き</a:t>
            </a:r>
            <a:r>
              <a:rPr lang="ja-JP" altLang="en-US" sz="2400" dirty="0" smtClean="0">
                <a:solidFill>
                  <a:srgbClr val="7F7F7F"/>
                </a:solidFill>
              </a:rPr>
              <a:t>」から</a:t>
            </a:r>
            <a:endParaRPr lang="en-US" altLang="ja-JP" sz="2400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ja-JP" altLang="en-US" sz="2400" dirty="0" smtClean="0">
                <a:solidFill>
                  <a:srgbClr val="7F7F7F"/>
                </a:solidFill>
              </a:rPr>
              <a:t>　　　　</a:t>
            </a:r>
            <a:r>
              <a:rPr lang="ja-JP" altLang="en-US" sz="2400" dirty="0" smtClean="0">
                <a:solidFill>
                  <a:srgbClr val="7F7F7F"/>
                </a:solidFill>
              </a:rPr>
              <a:t>睡眠の</a:t>
            </a:r>
            <a:r>
              <a:rPr lang="ja-JP" altLang="en-US" sz="3600" b="1" dirty="0" smtClean="0"/>
              <a:t>質</a:t>
            </a:r>
            <a:r>
              <a:rPr lang="ja-JP" altLang="en-US" sz="2400" dirty="0" smtClean="0">
                <a:solidFill>
                  <a:srgbClr val="7F7F7F"/>
                </a:solidFill>
              </a:rPr>
              <a:t>や</a:t>
            </a:r>
            <a:r>
              <a:rPr lang="ja-JP" altLang="en-US" sz="3600" b="1" dirty="0" smtClean="0"/>
              <a:t>サイクル</a:t>
            </a:r>
            <a:r>
              <a:rPr lang="ja-JP" altLang="en-US" sz="2400" dirty="0" smtClean="0">
                <a:solidFill>
                  <a:srgbClr val="7F7F7F"/>
                </a:solidFill>
              </a:rPr>
              <a:t>を</a:t>
            </a:r>
            <a:r>
              <a:rPr lang="ja-JP" altLang="en-US" sz="2400" dirty="0">
                <a:solidFill>
                  <a:srgbClr val="7F7F7F"/>
                </a:solidFill>
              </a:rPr>
              <a:t>計測する </a:t>
            </a:r>
          </a:p>
          <a:p>
            <a:endParaRPr kumimoji="1" lang="ja-JP" altLang="en-US" sz="3600" dirty="0"/>
          </a:p>
        </p:txBody>
      </p:sp>
      <p:pic>
        <p:nvPicPr>
          <p:cNvPr id="4" name="図 3" descr="睡眠グラフ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038" y="3889374"/>
            <a:ext cx="5241925" cy="219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96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既存アプリ</a:t>
            </a:r>
            <a:r>
              <a:rPr kumimoji="1" lang="ja-JP" altLang="en-US" b="1" dirty="0" smtClean="0">
                <a:solidFill>
                  <a:schemeClr val="accent1">
                    <a:lumMod val="75000"/>
                  </a:schemeClr>
                </a:solidFill>
              </a:rPr>
              <a:t>操作</a:t>
            </a:r>
            <a:endParaRPr kumimoji="1" lang="ja-JP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600" b="1" dirty="0" smtClean="0"/>
              <a:t>アラーム機能</a:t>
            </a:r>
            <a:r>
              <a:rPr lang="ja-JP" altLang="en-US" sz="2400" dirty="0" smtClean="0">
                <a:solidFill>
                  <a:srgbClr val="7F7F7F"/>
                </a:solidFill>
              </a:rPr>
              <a:t>がついてるものが多い</a:t>
            </a:r>
            <a:endParaRPr lang="en-US" altLang="ja-JP" sz="2400" dirty="0">
              <a:solidFill>
                <a:srgbClr val="7F7F7F"/>
              </a:solidFill>
            </a:endParaRPr>
          </a:p>
          <a:p>
            <a:pPr marL="0" indent="0">
              <a:buNone/>
            </a:pPr>
            <a:endParaRPr kumimoji="1" lang="en-US" altLang="ja-JP" sz="2400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kumimoji="1" lang="ja-JP" altLang="en-US" sz="2400" dirty="0" smtClean="0">
                <a:solidFill>
                  <a:srgbClr val="7F7F7F"/>
                </a:solidFill>
              </a:rPr>
              <a:t>　就寝時アラームを</a:t>
            </a:r>
            <a:endParaRPr lang="en-US" altLang="ja-JP" sz="2400" dirty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kumimoji="1" lang="ja-JP" altLang="ja-JP" sz="2400" dirty="0" smtClean="0">
                <a:solidFill>
                  <a:srgbClr val="7F7F7F"/>
                </a:solidFill>
              </a:rPr>
              <a:t>　</a:t>
            </a:r>
            <a:r>
              <a:rPr kumimoji="1" lang="ja-JP" altLang="en-US" sz="3600" dirty="0" smtClean="0"/>
              <a:t>セット</a:t>
            </a:r>
            <a:r>
              <a:rPr kumimoji="1" lang="ja-JP" altLang="en-US" sz="3600" b="1" dirty="0" smtClean="0"/>
              <a:t>（計測開始）</a:t>
            </a:r>
            <a:endParaRPr lang="en-US" altLang="ja-JP" b="1" dirty="0"/>
          </a:p>
          <a:p>
            <a:pPr marL="0" indent="0">
              <a:buNone/>
            </a:pPr>
            <a:r>
              <a:rPr lang="ja-JP" altLang="en-US" dirty="0" smtClean="0">
                <a:solidFill>
                  <a:srgbClr val="7F7F7F"/>
                </a:solidFill>
              </a:rPr>
              <a:t>　</a:t>
            </a:r>
            <a:endParaRPr lang="en-US" altLang="ja-JP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7F7F7F"/>
                </a:solidFill>
              </a:rPr>
              <a:t>　</a:t>
            </a:r>
            <a:r>
              <a:rPr lang="en-US" altLang="ja-JP" dirty="0" smtClean="0">
                <a:solidFill>
                  <a:srgbClr val="7F7F7F"/>
                </a:solidFill>
              </a:rPr>
              <a:t>↓</a:t>
            </a:r>
            <a:r>
              <a:rPr lang="ja-JP" altLang="en-US" dirty="0" smtClean="0">
                <a:solidFill>
                  <a:srgbClr val="7F7F7F"/>
                </a:solidFill>
              </a:rPr>
              <a:t>　睡眠</a:t>
            </a:r>
            <a:r>
              <a:rPr lang="en-US" altLang="ja-JP" sz="2400" dirty="0" smtClean="0">
                <a:solidFill>
                  <a:srgbClr val="7F7F7F"/>
                </a:solidFill>
              </a:rPr>
              <a:t>	</a:t>
            </a:r>
          </a:p>
          <a:p>
            <a:pPr marL="0" indent="0">
              <a:buNone/>
            </a:pPr>
            <a:endParaRPr lang="en-US" altLang="ja-JP" sz="2400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ja-JP" altLang="en-US" sz="2400" dirty="0" smtClean="0">
                <a:solidFill>
                  <a:srgbClr val="7F7F7F"/>
                </a:solidFill>
              </a:rPr>
              <a:t>　起床時アラームを</a:t>
            </a:r>
            <a:endParaRPr lang="en-US" altLang="ja-JP" sz="2400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ja-JP" altLang="en-US" sz="3200" dirty="0" smtClean="0"/>
              <a:t>　切る</a:t>
            </a:r>
            <a:r>
              <a:rPr lang="ja-JP" altLang="en-US" sz="3600" b="1" dirty="0" smtClean="0"/>
              <a:t>（計測終了）</a:t>
            </a:r>
            <a:endParaRPr lang="en-US" altLang="ja-JP" sz="3600" b="1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pic>
        <p:nvPicPr>
          <p:cNvPr id="4" name="図 3" descr="睡眠データ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225" y="2666074"/>
            <a:ext cx="3902107" cy="362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90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演技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シーン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71293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シーン２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29390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rgbClr val="376092"/>
                </a:solidFill>
              </a:rPr>
              <a:t>課題</a:t>
            </a:r>
            <a:r>
              <a:rPr kumimoji="1" lang="ja-JP" altLang="en-US" b="1" dirty="0" smtClean="0"/>
              <a:t>・取り上げた</a:t>
            </a:r>
            <a:r>
              <a:rPr kumimoji="1" lang="ja-JP" altLang="en-US" b="1" dirty="0" smtClean="0">
                <a:solidFill>
                  <a:schemeClr val="accent1">
                    <a:lumMod val="75000"/>
                  </a:schemeClr>
                </a:solidFill>
              </a:rPr>
              <a:t>問題</a:t>
            </a:r>
            <a:endParaRPr kumimoji="1" lang="ja-JP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3600" b="1" dirty="0" smtClean="0"/>
              <a:t>問題点</a:t>
            </a:r>
            <a:endParaRPr lang="en-US" altLang="ja-JP" sz="3600" b="1" dirty="0" smtClean="0"/>
          </a:p>
          <a:p>
            <a:pPr marL="457200" lvl="1" indent="0">
              <a:buNone/>
            </a:pPr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</a:rPr>
              <a:t>使い続けるのが大変</a:t>
            </a:r>
            <a:endParaRPr lang="ja-JP" alt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ja-JP" dirty="0" smtClean="0"/>
          </a:p>
          <a:p>
            <a:pPr marL="0" indent="0">
              <a:buNone/>
            </a:pPr>
            <a:r>
              <a:rPr lang="ja-JP" altLang="en-US" b="1" dirty="0" smtClean="0"/>
              <a:t>要望</a:t>
            </a:r>
            <a:endParaRPr lang="en-US" altLang="ja-JP" b="1" dirty="0"/>
          </a:p>
          <a:p>
            <a:pPr marL="0" indent="0">
              <a:buNone/>
            </a:pPr>
            <a:r>
              <a:rPr lang="ja-JP" altLang="ja-JP" sz="2400" b="1" dirty="0" smtClean="0">
                <a:solidFill>
                  <a:schemeClr val="bg1">
                    <a:lumMod val="50000"/>
                  </a:schemeClr>
                </a:solidFill>
              </a:rPr>
              <a:t>　</a:t>
            </a:r>
            <a:r>
              <a:rPr lang="ja-JP" altLang="en-US" sz="2400" dirty="0" smtClean="0">
                <a:solidFill>
                  <a:schemeClr val="bg1">
                    <a:lumMod val="50000"/>
                  </a:schemeClr>
                </a:solidFill>
              </a:rPr>
              <a:t>就寝時，</a:t>
            </a:r>
            <a:r>
              <a:rPr lang="ja-JP" altLang="en-US" sz="3600" b="1" dirty="0" smtClean="0"/>
              <a:t>勝手に</a:t>
            </a:r>
            <a:r>
              <a:rPr lang="ja-JP" altLang="en-US" sz="2400" dirty="0" smtClean="0">
                <a:solidFill>
                  <a:srgbClr val="7F7F7F"/>
                </a:solidFill>
              </a:rPr>
              <a:t>計測して欲しい</a:t>
            </a:r>
            <a:endParaRPr lang="en-US" altLang="ja-JP" dirty="0" smtClean="0">
              <a:solidFill>
                <a:srgbClr val="7F7F7F"/>
              </a:solidFill>
            </a:endParaRPr>
          </a:p>
          <a:p>
            <a:pPr marL="457200" lvl="1" indent="0">
              <a:buNone/>
            </a:pPr>
            <a:r>
              <a:rPr lang="ja-JP" altLang="en-US" sz="2400" dirty="0" smtClean="0">
                <a:solidFill>
                  <a:srgbClr val="7F7F7F"/>
                </a:solidFill>
              </a:rPr>
              <a:t>（従来は計測開始後，スマホは</a:t>
            </a:r>
            <a:r>
              <a:rPr lang="ja-JP" altLang="en-US" sz="3200" b="1" dirty="0" smtClean="0"/>
              <a:t>操作不可能</a:t>
            </a:r>
            <a:r>
              <a:rPr lang="ja-JP" altLang="en-US" sz="2400" dirty="0" smtClean="0">
                <a:solidFill>
                  <a:srgbClr val="7F7F7F"/>
                </a:solidFill>
              </a:rPr>
              <a:t>）</a:t>
            </a:r>
            <a:endParaRPr lang="en-US" altLang="ja-JP" sz="2400" dirty="0"/>
          </a:p>
          <a:p>
            <a:pPr marL="457200" lvl="1" indent="0">
              <a:buNone/>
            </a:pPr>
            <a:r>
              <a:rPr lang="ja-JP" altLang="en-US" sz="2400" dirty="0" smtClean="0">
                <a:solidFill>
                  <a:srgbClr val="7F7F7F"/>
                </a:solidFill>
              </a:rPr>
              <a:t>（スマホをいじりながら寝れない</a:t>
            </a:r>
            <a:r>
              <a:rPr lang="ja-JP" altLang="ja-JP" sz="2400" dirty="0">
                <a:solidFill>
                  <a:srgbClr val="7F7F7F"/>
                </a:solidFill>
              </a:rPr>
              <a:t>　</a:t>
            </a:r>
            <a:r>
              <a:rPr lang="en-US" altLang="ja-JP" sz="2400" dirty="0" smtClean="0">
                <a:solidFill>
                  <a:srgbClr val="7F7F7F"/>
                </a:solidFill>
              </a:rPr>
              <a:t>→</a:t>
            </a:r>
            <a:r>
              <a:rPr lang="ja-JP" altLang="en-US" sz="2400" dirty="0" smtClean="0">
                <a:solidFill>
                  <a:srgbClr val="7F7F7F"/>
                </a:solidFill>
              </a:rPr>
              <a:t>　）</a:t>
            </a:r>
            <a:endParaRPr lang="en-US" altLang="ja-JP" sz="2400" dirty="0" smtClean="0">
              <a:solidFill>
                <a:srgbClr val="7F7F7F"/>
              </a:solidFill>
            </a:endParaRPr>
          </a:p>
          <a:p>
            <a:pPr marL="457200" lvl="1" indent="0">
              <a:buNone/>
            </a:pPr>
            <a:r>
              <a:rPr lang="ja-JP" altLang="en-US" sz="2400" dirty="0" smtClean="0">
                <a:solidFill>
                  <a:srgbClr val="7F7F7F"/>
                </a:solidFill>
              </a:rPr>
              <a:t>（計測開始後も，スマホ操作を受け付ける？）</a:t>
            </a:r>
            <a:endParaRPr lang="en-US" altLang="ja-JP" sz="2400" dirty="0" smtClean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802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>
                <a:solidFill>
                  <a:srgbClr val="376092"/>
                </a:solidFill>
              </a:rPr>
              <a:t>MVP</a:t>
            </a:r>
            <a:endParaRPr kumimoji="1" lang="ja-JP" altLang="en-US" b="1" dirty="0">
              <a:solidFill>
                <a:srgbClr val="376092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b="1" dirty="0" smtClean="0"/>
              <a:t>解決方法</a:t>
            </a:r>
            <a:endParaRPr lang="en-US" altLang="ja-JP" b="1" dirty="0" smtClean="0"/>
          </a:p>
          <a:p>
            <a:pPr marL="457200" lvl="1" indent="0">
              <a:buNone/>
            </a:pPr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</a:rPr>
              <a:t>起床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時間から逆算</a:t>
            </a:r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</a:rPr>
              <a:t>する</a:t>
            </a:r>
            <a:endParaRPr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en-US" altLang="ja-JP" dirty="0" smtClean="0"/>
          </a:p>
          <a:p>
            <a:pPr marL="0" indent="0">
              <a:buNone/>
            </a:pPr>
            <a:r>
              <a:rPr lang="ja-JP" altLang="en-US" b="1" dirty="0" smtClean="0"/>
              <a:t>コンセプト</a:t>
            </a:r>
            <a:endParaRPr lang="en-US" altLang="ja-JP" sz="3600" b="1" dirty="0" smtClean="0"/>
          </a:p>
          <a:p>
            <a:pPr marL="457200" lvl="1" indent="0">
              <a:buNone/>
            </a:pPr>
            <a:r>
              <a:rPr lang="ja-JP" altLang="en-US" sz="2400" dirty="0" smtClean="0">
                <a:solidFill>
                  <a:srgbClr val="7F7F7F"/>
                </a:solidFill>
              </a:rPr>
              <a:t>毎日</a:t>
            </a:r>
            <a:r>
              <a:rPr lang="ja-JP" altLang="en-US" sz="3600" b="1" dirty="0"/>
              <a:t>自動計測</a:t>
            </a:r>
            <a:r>
              <a:rPr lang="ja-JP" altLang="en-US" sz="3600" b="1" dirty="0" smtClean="0"/>
              <a:t>！</a:t>
            </a:r>
            <a:endParaRPr lang="en-US" altLang="ja-JP" b="1" dirty="0" smtClean="0"/>
          </a:p>
          <a:p>
            <a:pPr marL="457200" lvl="1" indent="0">
              <a:buNone/>
            </a:pPr>
            <a:r>
              <a:rPr lang="ja-JP" altLang="en-US" sz="3600" b="1" dirty="0" smtClean="0"/>
              <a:t>普段</a:t>
            </a:r>
            <a:r>
              <a:rPr lang="ja-JP" altLang="en-US" sz="3600" b="1" dirty="0"/>
              <a:t>の生活</a:t>
            </a:r>
            <a:r>
              <a:rPr lang="ja-JP" altLang="en-US" sz="2400" dirty="0">
                <a:solidFill>
                  <a:srgbClr val="7F7F7F"/>
                </a:solidFill>
              </a:rPr>
              <a:t>でも計測</a:t>
            </a:r>
            <a:r>
              <a:rPr lang="ja-JP" altLang="en-US" sz="2400" dirty="0" smtClean="0">
                <a:solidFill>
                  <a:srgbClr val="7F7F7F"/>
                </a:solidFill>
              </a:rPr>
              <a:t>可能</a:t>
            </a:r>
            <a:endParaRPr lang="en-US" altLang="ja-JP" sz="2400" dirty="0">
              <a:solidFill>
                <a:srgbClr val="7F7F7F"/>
              </a:solidFill>
            </a:endParaRPr>
          </a:p>
          <a:p>
            <a:pPr marL="457200" lvl="1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b="1" dirty="0" smtClean="0"/>
              <a:t>価値</a:t>
            </a:r>
            <a:endParaRPr lang="en-US" altLang="ja-JP" b="1" dirty="0" smtClean="0"/>
          </a:p>
          <a:p>
            <a:pPr marL="457200" lvl="1" indent="0">
              <a:buNone/>
            </a:pPr>
            <a:r>
              <a:rPr lang="ja-JP" altLang="en-US" sz="3600" b="1" dirty="0" smtClean="0"/>
              <a:t>普段の生活</a:t>
            </a:r>
            <a:r>
              <a:rPr lang="ja-JP" altLang="en-US" sz="2400" dirty="0" smtClean="0">
                <a:solidFill>
                  <a:srgbClr val="7F7F7F"/>
                </a:solidFill>
              </a:rPr>
              <a:t>を侵されない</a:t>
            </a:r>
            <a:endParaRPr lang="en-US" altLang="ja-JP" sz="2400" dirty="0" smtClean="0">
              <a:solidFill>
                <a:srgbClr val="7F7F7F"/>
              </a:solidFill>
            </a:endParaRPr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2115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機能の</a:t>
            </a:r>
            <a:r>
              <a:rPr kumimoji="1" lang="ja-JP" altLang="en-US" b="1" dirty="0" smtClean="0">
                <a:solidFill>
                  <a:schemeClr val="accent1">
                    <a:lumMod val="75000"/>
                  </a:schemeClr>
                </a:solidFill>
              </a:rPr>
              <a:t>特徴</a:t>
            </a:r>
            <a:endParaRPr kumimoji="1" lang="ja-JP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例えば</a:t>
            </a:r>
            <a:r>
              <a:rPr lang="ja-JP" altLang="en-US" dirty="0" smtClean="0"/>
              <a:t> </a:t>
            </a:r>
            <a:endParaRPr lang="ja-JP" altLang="en-US" dirty="0"/>
          </a:p>
          <a:p>
            <a:pPr lvl="1"/>
            <a:endParaRPr lang="en-US" altLang="ja-JP" dirty="0" smtClean="0"/>
          </a:p>
          <a:p>
            <a:pPr lvl="1"/>
            <a:r>
              <a:rPr lang="ja-JP" altLang="en-US" dirty="0" smtClean="0">
                <a:solidFill>
                  <a:srgbClr val="7F7F7F"/>
                </a:solidFill>
              </a:rPr>
              <a:t>毎日</a:t>
            </a:r>
            <a:r>
              <a:rPr lang="ja-JP" altLang="en-US" dirty="0">
                <a:solidFill>
                  <a:srgbClr val="7F7F7F"/>
                </a:solidFill>
              </a:rPr>
              <a:t>設定しなくても，バックグラウンド</a:t>
            </a:r>
            <a:r>
              <a:rPr lang="ja-JP" altLang="en-US" dirty="0" smtClean="0">
                <a:solidFill>
                  <a:srgbClr val="7F7F7F"/>
                </a:solidFill>
              </a:rPr>
              <a:t>で</a:t>
            </a:r>
            <a:r>
              <a:rPr lang="ja-JP" altLang="en-US" dirty="0" smtClean="0">
                <a:solidFill>
                  <a:srgbClr val="7F7F7F"/>
                </a:solidFill>
              </a:rPr>
              <a:t>起動していて，自動計測する</a:t>
            </a:r>
            <a:endParaRPr lang="ja-JP" altLang="en-US" dirty="0">
              <a:solidFill>
                <a:srgbClr val="7F7F7F"/>
              </a:solidFill>
            </a:endParaRPr>
          </a:p>
          <a:p>
            <a:pPr lvl="1"/>
            <a:endParaRPr lang="en-US" altLang="ja-JP" dirty="0" smtClean="0"/>
          </a:p>
          <a:p>
            <a:pPr lvl="1"/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</a:rPr>
              <a:t>起床を検知し，</a:t>
            </a:r>
            <a:r>
              <a:rPr lang="ja-JP" altLang="en-US" sz="3600" b="1" dirty="0" smtClean="0"/>
              <a:t>自動</a:t>
            </a:r>
            <a:r>
              <a:rPr lang="ja-JP" altLang="en-US" dirty="0" smtClean="0">
                <a:solidFill>
                  <a:srgbClr val="7F7F7F"/>
                </a:solidFill>
              </a:rPr>
              <a:t>で</a:t>
            </a:r>
            <a:r>
              <a:rPr lang="ja-JP" altLang="en-US" sz="3600" b="1" dirty="0" smtClean="0"/>
              <a:t>計測終了</a:t>
            </a:r>
            <a:r>
              <a:rPr lang="ja-JP" altLang="en-US" dirty="0" smtClean="0">
                <a:solidFill>
                  <a:srgbClr val="7F7F7F"/>
                </a:solidFill>
              </a:rPr>
              <a:t>する</a:t>
            </a:r>
            <a:endParaRPr lang="en-US" altLang="ja-JP" dirty="0" smtClean="0">
              <a:solidFill>
                <a:srgbClr val="7F7F7F"/>
              </a:solidFill>
            </a:endParaRPr>
          </a:p>
          <a:p>
            <a:pPr marL="457200" lvl="1" indent="0">
              <a:buNone/>
            </a:pPr>
            <a:r>
              <a:rPr lang="en-US" altLang="ja-JP" dirty="0" smtClean="0"/>
              <a:t>  </a:t>
            </a:r>
            <a:r>
              <a:rPr lang="ja-JP" altLang="en-US" dirty="0" smtClean="0">
                <a:solidFill>
                  <a:srgbClr val="7F7F7F"/>
                </a:solidFill>
              </a:rPr>
              <a:t>（</a:t>
            </a:r>
            <a:r>
              <a:rPr lang="ja-JP" altLang="en-US" sz="3600" b="1" dirty="0" smtClean="0"/>
              <a:t>二度寝</a:t>
            </a:r>
            <a:r>
              <a:rPr lang="ja-JP" altLang="en-US" dirty="0" smtClean="0">
                <a:solidFill>
                  <a:srgbClr val="7F7F7F"/>
                </a:solidFill>
              </a:rPr>
              <a:t>に</a:t>
            </a:r>
            <a:r>
              <a:rPr lang="ja-JP" altLang="en-US" dirty="0">
                <a:solidFill>
                  <a:srgbClr val="7F7F7F"/>
                </a:solidFill>
              </a:rPr>
              <a:t>も</a:t>
            </a:r>
            <a:r>
              <a:rPr lang="ja-JP" altLang="en-US" dirty="0" smtClean="0">
                <a:solidFill>
                  <a:srgbClr val="7F7F7F"/>
                </a:solidFill>
              </a:rPr>
              <a:t>対応</a:t>
            </a:r>
            <a:r>
              <a:rPr lang="ja-JP" altLang="en-US" dirty="0" smtClean="0">
                <a:solidFill>
                  <a:srgbClr val="7F7F7F"/>
                </a:solidFill>
              </a:rPr>
              <a:t>）</a:t>
            </a:r>
            <a:r>
              <a:rPr lang="ja-JP" altLang="en-US" dirty="0" smtClean="0">
                <a:solidFill>
                  <a:srgbClr val="7F7F7F"/>
                </a:solidFill>
              </a:rPr>
              <a:t> </a:t>
            </a:r>
            <a:endParaRPr lang="ja-JP" alt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121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chemeClr val="accent1">
                    <a:lumMod val="75000"/>
                  </a:schemeClr>
                </a:solidFill>
                <a:latin typeface="+mj-ea"/>
                <a:cs typeface="Marion Regular"/>
              </a:rPr>
              <a:t>結論</a:t>
            </a:r>
            <a:endParaRPr kumimoji="1" lang="ja-JP" altLang="en-US" b="1" dirty="0">
              <a:solidFill>
                <a:schemeClr val="accent1">
                  <a:lumMod val="75000"/>
                </a:schemeClr>
              </a:solidFill>
              <a:latin typeface="+mj-ea"/>
              <a:cs typeface="Marion Regular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19100" y="2101850"/>
            <a:ext cx="8305800" cy="2654300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3600" b="1" dirty="0" smtClean="0"/>
              <a:t>計測の自動化</a:t>
            </a:r>
            <a:r>
              <a:rPr lang="en-US" altLang="ja-JP" dirty="0"/>
              <a:t> </a:t>
            </a:r>
            <a:r>
              <a:rPr lang="ja-JP" altLang="en-US" sz="2400" dirty="0" smtClean="0">
                <a:solidFill>
                  <a:schemeClr val="bg1">
                    <a:lumMod val="50000"/>
                  </a:schemeClr>
                </a:solidFill>
              </a:rPr>
              <a:t>によって</a:t>
            </a:r>
            <a:endParaRPr lang="en-US" altLang="ja-JP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ja-JP" altLang="ja-JP" dirty="0" smtClean="0"/>
              <a:t>　</a:t>
            </a:r>
            <a:r>
              <a:rPr lang="ja-JP" altLang="en-US" sz="3600" b="1" dirty="0" smtClean="0">
                <a:solidFill>
                  <a:srgbClr val="7F7F7F"/>
                </a:solidFill>
              </a:rPr>
              <a:t>使い続けるのを</a:t>
            </a:r>
            <a:r>
              <a:rPr lang="ja-JP" altLang="en-US" sz="3600" b="1" dirty="0" smtClean="0">
                <a:solidFill>
                  <a:srgbClr val="FF0000"/>
                </a:solidFill>
              </a:rPr>
              <a:t>大変</a:t>
            </a:r>
            <a:r>
              <a:rPr lang="ja-JP" altLang="en-US" sz="3600" b="1" dirty="0" smtClean="0">
                <a:solidFill>
                  <a:srgbClr val="7F7F7F"/>
                </a:solidFill>
              </a:rPr>
              <a:t>と感じてた人</a:t>
            </a:r>
            <a:r>
              <a:rPr lang="en-US" altLang="ja-JP" dirty="0"/>
              <a:t> </a:t>
            </a:r>
            <a:r>
              <a:rPr lang="ja-JP" altLang="en-US" sz="2400" dirty="0" smtClean="0">
                <a:solidFill>
                  <a:srgbClr val="7F7F7F"/>
                </a:solidFill>
              </a:rPr>
              <a:t>でも</a:t>
            </a:r>
            <a:endParaRPr lang="en-US" altLang="ja-JP" sz="2400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ja-JP" altLang="ja-JP" dirty="0"/>
              <a:t>　</a:t>
            </a:r>
            <a:r>
              <a:rPr lang="ja-JP" altLang="en-US" dirty="0" smtClean="0"/>
              <a:t>　</a:t>
            </a:r>
            <a:r>
              <a:rPr lang="ja-JP" altLang="en-US" sz="3600" b="1" dirty="0" smtClean="0"/>
              <a:t>普段の生活</a:t>
            </a:r>
            <a:r>
              <a:rPr lang="en-US" altLang="ja-JP" sz="3600" b="1" dirty="0" smtClean="0"/>
              <a:t> </a:t>
            </a:r>
            <a:r>
              <a:rPr lang="ja-JP" altLang="en-US" sz="2400" dirty="0" smtClean="0">
                <a:solidFill>
                  <a:srgbClr val="7F7F7F"/>
                </a:solidFill>
              </a:rPr>
              <a:t>で</a:t>
            </a:r>
            <a:endParaRPr lang="en-US" altLang="ja-JP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ja-JP" altLang="ja-JP" dirty="0"/>
              <a:t>　</a:t>
            </a:r>
            <a:r>
              <a:rPr lang="ja-JP" altLang="en-US" dirty="0" smtClean="0"/>
              <a:t>　　</a:t>
            </a:r>
            <a:r>
              <a:rPr lang="ja-JP" altLang="en-US" sz="3600" b="1" dirty="0" smtClean="0"/>
              <a:t>睡眠ログ</a:t>
            </a:r>
            <a:r>
              <a:rPr lang="en-US" altLang="ja-JP" dirty="0"/>
              <a:t> </a:t>
            </a:r>
            <a:r>
              <a:rPr lang="ja-JP" altLang="en-US" sz="2400" dirty="0" smtClean="0">
                <a:solidFill>
                  <a:srgbClr val="7F7F7F"/>
                </a:solidFill>
              </a:rPr>
              <a:t>を取ることができる</a:t>
            </a:r>
            <a:r>
              <a:rPr lang="en-US" altLang="ja-JP" sz="3600" b="1" dirty="0" smtClean="0">
                <a:solidFill>
                  <a:srgbClr val="FF8000"/>
                </a:solidFill>
              </a:rPr>
              <a:t>!</a:t>
            </a:r>
            <a:r>
              <a:rPr lang="en-US" altLang="ja-JP" sz="3600" b="1" dirty="0" smtClean="0">
                <a:solidFill>
                  <a:srgbClr val="FF6666"/>
                </a:solidFill>
              </a:rPr>
              <a:t>!</a:t>
            </a:r>
            <a:r>
              <a:rPr lang="en-US" altLang="ja-JP" sz="3600" b="1" dirty="0" smtClean="0">
                <a:solidFill>
                  <a:srgbClr val="FF0000"/>
                </a:solidFill>
              </a:rPr>
              <a:t>!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411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643</TotalTime>
  <Words>374</Words>
  <Application>Microsoft Macintosh PowerPoint</Application>
  <PresentationFormat>画面に合わせる (4:3)</PresentationFormat>
  <Paragraphs>117</Paragraphs>
  <Slides>9</Slides>
  <Notes>7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ホワイト</vt:lpstr>
      <vt:lpstr>タイトル</vt:lpstr>
      <vt:lpstr>睡眠アプリの仕組み？</vt:lpstr>
      <vt:lpstr>既存アプリ操作</vt:lpstr>
      <vt:lpstr>演技</vt:lpstr>
      <vt:lpstr>PowerPoint プレゼンテーション</vt:lpstr>
      <vt:lpstr>課題・取り上げた問題</vt:lpstr>
      <vt:lpstr>MVP</vt:lpstr>
      <vt:lpstr>機能の特徴</vt:lpstr>
      <vt:lpstr>結論</vt:lpstr>
    </vt:vector>
  </TitlesOfParts>
  <Company>ソフトウェア研究室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タイトル</dc:title>
  <dc:creator>鶴見 昂希</dc:creator>
  <cp:lastModifiedBy>鶴見 昂希</cp:lastModifiedBy>
  <cp:revision>23</cp:revision>
  <dcterms:created xsi:type="dcterms:W3CDTF">2015-08-23T03:54:52Z</dcterms:created>
  <dcterms:modified xsi:type="dcterms:W3CDTF">2015-08-23T14:37:58Z</dcterms:modified>
</cp:coreProperties>
</file>