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1" r:id="rId4"/>
    <p:sldId id="263" r:id="rId5"/>
    <p:sldId id="264" r:id="rId6"/>
    <p:sldId id="265" r:id="rId7"/>
    <p:sldId id="262" r:id="rId8"/>
    <p:sldId id="259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37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A866-15E9-1D49-AB6F-EB95E6E38126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9ED6-244D-6B42-ADE4-FA4CB42F5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zzapizza.c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Challenge</a:t>
            </a:r>
            <a:br>
              <a:rPr lang="en-US" dirty="0" smtClean="0"/>
            </a:br>
            <a:r>
              <a:rPr lang="en-US" dirty="0" smtClean="0"/>
              <a:t>Team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722579"/>
          </a:xfrm>
        </p:spPr>
        <p:txBody>
          <a:bodyPr>
            <a:normAutofit/>
          </a:bodyPr>
          <a:lstStyle/>
          <a:p>
            <a:r>
              <a:rPr lang="en-US" dirty="0" smtClean="0"/>
              <a:t>Michael Montagnese</a:t>
            </a:r>
          </a:p>
          <a:p>
            <a:r>
              <a:rPr lang="en-US" dirty="0" smtClean="0"/>
              <a:t>Owen Ford</a:t>
            </a:r>
          </a:p>
          <a:p>
            <a:r>
              <a:rPr lang="en-US" dirty="0" smtClean="0"/>
              <a:t>Iain Doran Des-</a:t>
            </a:r>
            <a:r>
              <a:rPr lang="en-US" dirty="0" err="1" smtClean="0"/>
              <a:t>Brisay</a:t>
            </a:r>
            <a:endParaRPr lang="en-US" dirty="0" smtClean="0"/>
          </a:p>
          <a:p>
            <a:r>
              <a:rPr lang="en-US" dirty="0" smtClean="0"/>
              <a:t>Marc de Verteuil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214313"/>
            <a:ext cx="9586913" cy="6286499"/>
          </a:xfrm>
        </p:spPr>
      </p:pic>
    </p:spTree>
    <p:extLst>
      <p:ext uri="{BB962C8B-B14F-4D97-AF65-F5344CB8AC3E}">
        <p14:creationId xmlns:p14="http://schemas.microsoft.com/office/powerpoint/2010/main" val="12323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locally hosted HTML website interface with I/O</a:t>
            </a:r>
          </a:p>
          <a:p>
            <a:r>
              <a:rPr lang="en-US" sz="2400" dirty="0" smtClean="0"/>
              <a:t>- implement python script and google API to scrape each website within inputted radius and street address</a:t>
            </a:r>
          </a:p>
        </p:txBody>
      </p:sp>
    </p:spTree>
    <p:extLst>
      <p:ext uri="{BB962C8B-B14F-4D97-AF65-F5344CB8AC3E}">
        <p14:creationId xmlns:p14="http://schemas.microsoft.com/office/powerpoint/2010/main" val="156384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python script included libraries 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, requests, and </a:t>
            </a:r>
            <a:r>
              <a:rPr lang="en-US" sz="2400" dirty="0" err="1" smtClean="0"/>
              <a:t>numpy</a:t>
            </a:r>
            <a:endParaRPr lang="en-US" sz="2400" dirty="0" smtClean="0"/>
          </a:p>
          <a:p>
            <a:r>
              <a:rPr lang="en-US" sz="2400" dirty="0" smtClean="0"/>
              <a:t>- found links for all URLs between each website’s &lt;a&gt; tags</a:t>
            </a:r>
          </a:p>
          <a:p>
            <a:r>
              <a:rPr lang="en-US" sz="2400" dirty="0" smtClean="0"/>
              <a:t>- used these URLs to search through each website looking for keywords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75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keywords we used were pizza and $</a:t>
            </a:r>
          </a:p>
          <a:p>
            <a:r>
              <a:rPr lang="en-US" sz="2400" dirty="0" smtClean="0"/>
              <a:t>- once found, finds price of each size of pizza</a:t>
            </a:r>
          </a:p>
        </p:txBody>
      </p:sp>
    </p:spTree>
    <p:extLst>
      <p:ext uri="{BB962C8B-B14F-4D97-AF65-F5344CB8AC3E}">
        <p14:creationId xmlns:p14="http://schemas.microsoft.com/office/powerpoint/2010/main" val="13164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cleanMe</a:t>
            </a:r>
            <a:r>
              <a:rPr lang="en-US" sz="2400" dirty="0" smtClean="0"/>
              <a:t> function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getPrice</a:t>
            </a:r>
            <a:r>
              <a:rPr lang="en-US" sz="2400" dirty="0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1047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2400" dirty="0" smtClean="0"/>
              <a:t>- I/O Interface, with working google API finding radius around street address and </a:t>
            </a:r>
            <a:r>
              <a:rPr lang="en-US" sz="2400" dirty="0" err="1" smtClean="0"/>
              <a:t>websited</a:t>
            </a:r>
            <a:r>
              <a:rPr lang="en-US" sz="2400" dirty="0" smtClean="0"/>
              <a:t> of pizza places in that radius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/>
              <a:t>Python script to scrape the websites and give prices of the pizzas on the websites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/>
              <a:t>Works on </a:t>
            </a:r>
            <a:r>
              <a:rPr lang="en-US" sz="2400" dirty="0" smtClean="0">
                <a:hlinkClick r:id="rId2"/>
              </a:rPr>
              <a:t>www.pizzapizza.ca</a:t>
            </a:r>
            <a:endParaRPr lang="en-US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37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all websites are different and give different outputs when gathering information</a:t>
            </a:r>
          </a:p>
          <a:p>
            <a:r>
              <a:rPr lang="en-US" sz="2400" dirty="0" smtClean="0"/>
              <a:t>- makes it hard to catch every case and implement every different website</a:t>
            </a:r>
          </a:p>
          <a:p>
            <a:r>
              <a:rPr lang="en-US" sz="2400" dirty="0" smtClean="0"/>
              <a:t>- several different problems, means that when trying to combine our solutions together, there will be more problems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489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time constraint</a:t>
            </a:r>
          </a:p>
          <a:p>
            <a:r>
              <a:rPr lang="en-US" sz="2400" dirty="0" smtClean="0"/>
              <a:t>- many variables to think about, especially with the difference in websites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32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 screen-scraping library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numpy</a:t>
            </a:r>
            <a:endParaRPr lang="en-US" sz="2400" dirty="0" smtClean="0"/>
          </a:p>
          <a:p>
            <a:r>
              <a:rPr lang="en-US" sz="2400" dirty="0" smtClean="0"/>
              <a:t>- requests</a:t>
            </a:r>
          </a:p>
        </p:txBody>
      </p:sp>
    </p:spTree>
    <p:extLst>
      <p:ext uri="{BB962C8B-B14F-4D97-AF65-F5344CB8AC3E}">
        <p14:creationId xmlns:p14="http://schemas.microsoft.com/office/powerpoint/2010/main" val="11283165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113</TotalTime>
  <Words>215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Arial</vt:lpstr>
      <vt:lpstr>Parcel</vt:lpstr>
      <vt:lpstr>Programming Challenge Team 5</vt:lpstr>
      <vt:lpstr>Design</vt:lpstr>
      <vt:lpstr>Design</vt:lpstr>
      <vt:lpstr>Design</vt:lpstr>
      <vt:lpstr>Design</vt:lpstr>
      <vt:lpstr>Completed</vt:lpstr>
      <vt:lpstr>Problems</vt:lpstr>
      <vt:lpstr>Problems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Challenge Team 5</dc:title>
  <dc:creator>Owen Ford</dc:creator>
  <cp:lastModifiedBy>Owen Ford</cp:lastModifiedBy>
  <cp:revision>7</cp:revision>
  <dcterms:created xsi:type="dcterms:W3CDTF">2018-11-24T18:05:41Z</dcterms:created>
  <dcterms:modified xsi:type="dcterms:W3CDTF">2018-11-24T19:59:19Z</dcterms:modified>
</cp:coreProperties>
</file>