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25-09-2024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p>
            <a:endParaRPr dirty="0" lang="en-IN"/>
          </a:p>
        </p:txBody>
      </p:sp>
      <p:sp>
        <p:nvSpPr>
          <p:cNvPr id="104860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612"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   </a:t>
            </a:r>
            <a:r>
              <a:rPr altLang="en-IN" dirty="0" sz="2400" lang="en-US"/>
              <a:t>P</a:t>
            </a:r>
            <a:r>
              <a:rPr altLang="en-IN" dirty="0" sz="2400" lang="en-US"/>
              <a:t>.</a:t>
            </a:r>
            <a:r>
              <a:rPr altLang="en-IN" dirty="0" sz="2400" lang="en-US"/>
              <a:t>R</a:t>
            </a:r>
            <a:r>
              <a:rPr altLang="en-IN" dirty="0" sz="2400" lang="en-US"/>
              <a:t>.</a:t>
            </a:r>
            <a:r>
              <a:rPr altLang="en-IN" dirty="0" sz="2400" lang="en-US"/>
              <a:t>P</a:t>
            </a:r>
            <a:r>
              <a:rPr altLang="en-IN" dirty="0" sz="2400" lang="en-US"/>
              <a:t>raveen</a:t>
            </a:r>
            <a:endParaRPr dirty="0" sz="2400" lang="en-US"/>
          </a:p>
          <a:p>
            <a:r>
              <a:rPr dirty="0" sz="2400" lang="en-US"/>
              <a:t>REGISTER NO:</a:t>
            </a:r>
          </a:p>
          <a:p>
            <a:r>
              <a:rPr dirty="0" sz="2400" lang="en-US"/>
              <a:t>DEPARTMENT:</a:t>
            </a:r>
          </a:p>
          <a:p>
            <a:r>
              <a:rPr dirty="0" sz="2400" lang="en-US"/>
              <a:t>COLLEG</a:t>
            </a:r>
            <a:r>
              <a:rPr dirty="0" sz="2400" lang="en-US"/>
              <a:t>           </a:t>
            </a:r>
          </a:p>
        </p:txBody>
      </p:sp>
      <p:sp>
        <p:nvSpPr>
          <p:cNvPr id="1048603" name="TextBox 9"/>
          <p:cNvSpPr txBox="1"/>
          <p:nvPr/>
        </p:nvSpPr>
        <p:spPr>
          <a:xfrm rot="121289">
            <a:off x="4942960" y="3752722"/>
            <a:ext cx="1358058" cy="369332"/>
          </a:xfrm>
          <a:prstGeom prst="rect"/>
          <a:noFill/>
        </p:spPr>
        <p:txBody>
          <a:bodyPr rtlCol="0" wrap="square">
            <a:spAutoFit/>
          </a:bodyPr>
          <a:p>
            <a:r>
              <a:rPr dirty="0" lang="en-US">
                <a:latin typeface="Arial Rounded MT Bold" panose="020F0704030504030204" pitchFamily="34" charset="0"/>
              </a:rPr>
              <a:t>122201</a:t>
            </a:r>
            <a:r>
              <a:rPr altLang="en-IN" dirty="0" lang="en-US">
                <a:latin typeface="Arial Rounded MT Bold" panose="020F0704030504030204" pitchFamily="34" charset="0"/>
              </a:rPr>
              <a:t>3</a:t>
            </a:r>
            <a:r>
              <a:rPr altLang="en-IN" dirty="0" lang="en-US">
                <a:latin typeface="Arial Rounded MT Bold" panose="020F0704030504030204" pitchFamily="34" charset="0"/>
              </a:rPr>
              <a:t>4</a:t>
            </a:r>
            <a:r>
              <a:rPr altLang="en-IN" dirty="0" lang="en-US">
                <a:latin typeface="Arial Rounded MT Bold" panose="020F0704030504030204" pitchFamily="34" charset="0"/>
              </a:rPr>
              <a:t>2</a:t>
            </a:r>
            <a:endParaRPr dirty="0" lang="en-IN">
              <a:latin typeface="Arial Rounded MT Bold" panose="020F0704030504030204" pitchFamily="34" charset="0"/>
            </a:endParaRPr>
          </a:p>
        </p:txBody>
      </p:sp>
      <p:sp>
        <p:nvSpPr>
          <p:cNvPr id="1048604" name="TextBox 11"/>
          <p:cNvSpPr txBox="1"/>
          <p:nvPr/>
        </p:nvSpPr>
        <p:spPr>
          <a:xfrm>
            <a:off x="4654736" y="4145890"/>
            <a:ext cx="4498788" cy="369332"/>
          </a:xfrm>
          <a:prstGeom prst="rect"/>
          <a:noFill/>
        </p:spPr>
        <p:txBody>
          <a:bodyPr rtlCol="0" wrap="square">
            <a:spAutoFit/>
          </a:bodyPr>
          <a:p>
            <a:r>
              <a:rPr dirty="0" lang="en-IN">
                <a:latin typeface="Arial Rounded MT Bold" panose="020F0704030504030204" pitchFamily="34" charset="0"/>
              </a:rPr>
              <a:t>B.COM CORPORATE SECTARYSHIP</a:t>
            </a:r>
            <a:r>
              <a:rPr dirty="0" lang="en-IN">
                <a:latin typeface="Arial Rounded MT Bold" panose="020F0704030504030204" pitchFamily="34" charset="0"/>
              </a:rPr>
              <a:t> </a:t>
            </a:r>
            <a:endParaRPr altLang="en-US" lang="zh-CN"/>
          </a:p>
        </p:txBody>
      </p:sp>
      <p:sp>
        <p:nvSpPr>
          <p:cNvPr id="1048605"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3"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4"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5"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6"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7"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9"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6"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9"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1"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2"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3"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4"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5"/>
          <p:cNvSpPr txBox="1"/>
          <p:nvPr/>
        </p:nvSpPr>
        <p:spPr>
          <a:xfrm>
            <a:off x="755332" y="1828800"/>
            <a:ext cx="10843846" cy="29870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loganivas.lokesh@gmail.com</cp:lastModifiedBy>
  <dcterms:created xsi:type="dcterms:W3CDTF">2024-03-29T04:07:22Z</dcterms:created>
  <dcterms:modified xsi:type="dcterms:W3CDTF">2024-09-27T11:15:23Z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0efbbac2bd284a0d9d0ae934ff612787</vt:lpwstr>
  </property>
</Properties>
</file>