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1" r:id="rId5"/>
    <p:sldId id="272" r:id="rId6"/>
    <p:sldId id="261" r:id="rId7"/>
    <p:sldId id="274" r:id="rId8"/>
    <p:sldId id="275" r:id="rId9"/>
    <p:sldId id="276" r:id="rId10"/>
    <p:sldId id="277" r:id="rId11"/>
    <p:sldId id="265" r:id="rId12"/>
    <p:sldId id="27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DOC-20240826-WA0005..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[DOC-20240826-WA0005..xlsx]Sheet1!PivotTable1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806-1142-8BA6-DA5F16BE93B6}"/>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806-1142-8BA6-DA5F16BE93B6}"/>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2806-1142-8BA6-DA5F16BE93B6}"/>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2806-1142-8BA6-DA5F16BE93B6}"/>
            </c:ext>
          </c:extLst>
        </c:ser>
        <c:dLbls>
          <c:showLegendKey val="0"/>
          <c:showVal val="0"/>
          <c:showCatName val="0"/>
          <c:showSerName val="0"/>
          <c:showPercent val="0"/>
          <c:showBubbleSize val="0"/>
        </c:dLbls>
        <c:gapWidth val="100"/>
        <c:shape val="box"/>
        <c:axId val="1494353760"/>
        <c:axId val="1639513440"/>
        <c:axId val="775298559"/>
      </c:bar3D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erAx>
        <c:axId val="775298559"/>
        <c:scaling>
          <c:orientation val="minMax"/>
        </c:scaling>
        <c:delete val="0"/>
        <c:axPos val="b"/>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798304"/>
            <a:ext cx="7932922" cy="1938992"/>
          </a:xfrm>
          <a:prstGeom prst="rect">
            <a:avLst/>
          </a:prstGeom>
          <a:noFill/>
        </p:spPr>
        <p:txBody>
          <a:bodyPr wrap="square" rtlCol="0">
            <a:spAutoFit/>
          </a:bodyPr>
          <a:lstStyle/>
          <a:p>
            <a:r>
              <a:rPr lang="en-US" sz="2400" dirty="0"/>
              <a:t>STUDENT NAME:  PRIYANGA. L</a:t>
            </a:r>
          </a:p>
          <a:p>
            <a:r>
              <a:rPr lang="en-US" sz="2400" dirty="0"/>
              <a:t>REGISTER NO: 312210042(asunm1363312210042)</a:t>
            </a:r>
          </a:p>
          <a:p>
            <a:r>
              <a:rPr lang="en-US" sz="2400" dirty="0"/>
              <a:t>DEPARTMENT:B.COM (GENERAL )</a:t>
            </a:r>
          </a:p>
          <a:p>
            <a:r>
              <a:rPr lang="en-US" sz="2400" dirty="0"/>
              <a:t>COLLEGE:VALLIAMMAL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extLst>
      <p:ext uri="{BB962C8B-B14F-4D97-AF65-F5344CB8AC3E}">
        <p14:creationId xmlns:p14="http://schemas.microsoft.com/office/powerpoint/2010/main" val="225871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4AAF83F3-95FD-F38D-5044-FF221F00B3A0}"/>
              </a:ext>
            </a:extLst>
          </p:cNvPr>
          <p:cNvGraphicFramePr>
            <a:graphicFrameLocks/>
          </p:cNvGraphicFramePr>
          <p:nvPr>
            <p:extLst>
              <p:ext uri="{D42A27DB-BD31-4B8C-83A1-F6EECF244321}">
                <p14:modId xmlns:p14="http://schemas.microsoft.com/office/powerpoint/2010/main" val="320118173"/>
              </p:ext>
            </p:extLst>
          </p:nvPr>
        </p:nvGraphicFramePr>
        <p:xfrm>
          <a:off x="1973897" y="1419372"/>
          <a:ext cx="5670843" cy="465757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2" y="1625200"/>
            <a:ext cx="6091418" cy="2289945"/>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spTree>
    <p:extLst>
      <p:ext uri="{BB962C8B-B14F-4D97-AF65-F5344CB8AC3E}">
        <p14:creationId xmlns:p14="http://schemas.microsoft.com/office/powerpoint/2010/main" val="23478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19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65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070B684-E529-0BAD-CEAC-EF7A8B095848}"/>
              </a:ext>
            </a:extLst>
          </p:cNvPr>
          <p:cNvSpPr txBox="1"/>
          <p:nvPr/>
        </p:nvSpPr>
        <p:spPr>
          <a:xfrm>
            <a:off x="1110735" y="2228671"/>
            <a:ext cx="4603312"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266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653684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extLst>
      <p:ext uri="{BB962C8B-B14F-4D97-AF65-F5344CB8AC3E}">
        <p14:creationId xmlns:p14="http://schemas.microsoft.com/office/powerpoint/2010/main" val="2770168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sangeetha28092004@gmail.com</cp:lastModifiedBy>
  <cp:revision>20</cp:revision>
  <dcterms:created xsi:type="dcterms:W3CDTF">2024-03-29T15:07:22Z</dcterms:created>
  <dcterms:modified xsi:type="dcterms:W3CDTF">2024-08-30T13:47:26Z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