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Tahom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4114797" y="2053370"/>
            <a:ext cx="5029199" cy="34200"/>
          </a:xfrm>
          <a:prstGeom prst="rect">
            <a:avLst/>
          </a:prstGeom>
          <a:gradFill>
            <a:gsLst>
              <a:gs pos="0">
                <a:srgbClr val="0CA78A"/>
              </a:gs>
              <a:gs pos="15000">
                <a:srgbClr val="A4A4A4"/>
              </a:gs>
              <a:gs pos="48000">
                <a:srgbClr val="099AD8"/>
              </a:gs>
              <a:gs pos="100000">
                <a:srgbClr val="2B5884"/>
              </a:gs>
            </a:gsLst>
            <a:lin ang="0" scaled="0"/>
          </a:gradFill>
          <a:ln>
            <a:noFill/>
          </a:ln>
        </p:spPr>
      </p:pic>
      <p:sp>
        <p:nvSpPr>
          <p:cNvPr id="15" name="Shape 15"/>
          <p:cNvSpPr txBox="1"/>
          <p:nvPr>
            <p:ph idx="1" type="subTitle"/>
          </p:nvPr>
        </p:nvSpPr>
        <p:spPr>
          <a:xfrm>
            <a:off x="4096512" y="2139553"/>
            <a:ext cx="4800600" cy="40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20"/>
              </a:spcBef>
              <a:spcAft>
                <a:spcPts val="0"/>
              </a:spcAft>
              <a:buClr>
                <a:srgbClr val="428C8A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19075" lvl="1" marL="80327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Char char="—"/>
              <a:defRPr b="0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14300" lvl="2" marL="11938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Char char="–"/>
              <a:defRPr b="0" i="0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7000" lvl="3" marL="1600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Char char="–"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7000" lvl="4" marL="2057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514600" marR="0" rtl="0" algn="l">
              <a:spcBef>
                <a:spcPts val="480"/>
              </a:spcBef>
              <a:spcAft>
                <a:spcPts val="0"/>
              </a:spcAft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2971800" marR="0" rtl="0" algn="l">
              <a:spcBef>
                <a:spcPts val="480"/>
              </a:spcBef>
              <a:spcAft>
                <a:spcPts val="0"/>
              </a:spcAft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429000" marR="0" rtl="0" algn="l">
              <a:spcBef>
                <a:spcPts val="480"/>
              </a:spcBef>
              <a:spcAft>
                <a:spcPts val="0"/>
              </a:spcAft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3886200" marR="0" rtl="0" algn="l">
              <a:spcBef>
                <a:spcPts val="480"/>
              </a:spcBef>
              <a:spcAft>
                <a:spcPts val="0"/>
              </a:spcAft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4096512" y="685800"/>
            <a:ext cx="4800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1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grpSp>
        <p:nvGrpSpPr>
          <p:cNvPr id="17" name="Shape 17"/>
          <p:cNvGrpSpPr/>
          <p:nvPr/>
        </p:nvGrpSpPr>
        <p:grpSpPr>
          <a:xfrm>
            <a:off x="0" y="4088500"/>
            <a:ext cx="9142195" cy="1050075"/>
            <a:chOff x="0" y="5451333"/>
            <a:chExt cx="9142195" cy="1400101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451335"/>
              <a:ext cx="4762499" cy="1400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Shape 19"/>
            <p:cNvPicPr preferRelativeResize="0"/>
            <p:nvPr/>
          </p:nvPicPr>
          <p:blipFill rotWithShape="1">
            <a:blip r:embed="rId3">
              <a:alphaModFix/>
            </a:blip>
            <a:srcRect b="0" l="3232" r="0" t="0"/>
            <a:stretch/>
          </p:blipFill>
          <p:spPr>
            <a:xfrm flipH="1">
              <a:off x="4533595" y="5451333"/>
              <a:ext cx="4608600" cy="14000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, no top ru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800100"/>
            <a:ext cx="9144000" cy="1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grpSp>
        <p:nvGrpSpPr>
          <p:cNvPr id="66" name="Shape 66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67" name="Shape 67"/>
            <p:cNvPicPr preferRelativeResize="0"/>
            <p:nvPr/>
          </p:nvPicPr>
          <p:blipFill rotWithShape="1">
            <a:blip r:embed="rId2">
              <a:alphaModFix/>
            </a:blip>
            <a:srcRect b="0" l="3232" r="0" t="0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Shape 68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0" y="987028"/>
            <a:ext cx="44958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648200" y="987028"/>
            <a:ext cx="44958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660" lvl="0" marL="3429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28C8A"/>
              </a:buClr>
              <a:buFont typeface="Noto Sans Symbols"/>
              <a:buChar char="■"/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indent="-228600" lvl="4" marL="20574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grpSp>
        <p:nvGrpSpPr>
          <p:cNvPr id="74" name="Shape 74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3232" r="0" t="0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971550"/>
            <a:ext cx="4040099" cy="65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Tahoma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Tahoma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Tahoma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Tahoma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Tahoma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Tahoma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Tahoma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Tahoma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Tahoma"/>
              <a:buNone/>
              <a:defRPr b="1" sz="1600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4645025" y="971550"/>
            <a:ext cx="4041900" cy="65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Tahoma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Tahoma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Tahoma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Tahoma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Tahoma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Tahoma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Tahoma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Tahoma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Tahoma"/>
              <a:buNone/>
              <a:defRPr b="1" sz="1600"/>
            </a:lvl9pPr>
          </a:lstStyle>
          <a:p/>
        </p:txBody>
      </p:sp>
      <p:sp>
        <p:nvSpPr>
          <p:cNvPr id="83" name="Shape 83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grpSp>
        <p:nvGrpSpPr>
          <p:cNvPr id="85" name="Shape 85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86" name="Shape 86"/>
            <p:cNvPicPr preferRelativeResize="0"/>
            <p:nvPr/>
          </p:nvPicPr>
          <p:blipFill rotWithShape="1">
            <a:blip r:embed="rId2">
              <a:alphaModFix/>
            </a:blip>
            <a:srcRect b="0" l="3232" r="0" t="0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Shape 87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2">
              <a:alphaModFix/>
            </a:blip>
            <a:srcRect b="0" l="3232" r="0" t="0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Shape 93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4" name="Shape 94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Tahoma"/>
              <a:buNone/>
              <a:defRPr sz="1400"/>
            </a:lvl1pPr>
            <a:lvl2pPr indent="0" lvl="1" marL="457200" rtl="0">
              <a:spcBef>
                <a:spcPts val="0"/>
              </a:spcBef>
              <a:buFont typeface="Tahoma"/>
              <a:buNone/>
              <a:defRPr sz="1200"/>
            </a:lvl2pPr>
            <a:lvl3pPr indent="0" lvl="2" marL="914400" rtl="0">
              <a:spcBef>
                <a:spcPts val="0"/>
              </a:spcBef>
              <a:buFont typeface="Tahoma"/>
              <a:buNone/>
              <a:defRPr sz="1000"/>
            </a:lvl3pPr>
            <a:lvl4pPr indent="0" lvl="3" marL="1371600" rtl="0">
              <a:spcBef>
                <a:spcPts val="0"/>
              </a:spcBef>
              <a:buFont typeface="Tahoma"/>
              <a:buNone/>
              <a:defRPr sz="900"/>
            </a:lvl4pPr>
            <a:lvl5pPr indent="0" lvl="4" marL="1828800" rtl="0">
              <a:spcBef>
                <a:spcPts val="0"/>
              </a:spcBef>
              <a:buFont typeface="Tahoma"/>
              <a:buNone/>
              <a:defRPr sz="900"/>
            </a:lvl5pPr>
            <a:lvl6pPr indent="0" lvl="5" marL="2286000" rtl="0">
              <a:spcBef>
                <a:spcPts val="0"/>
              </a:spcBef>
              <a:buFont typeface="Tahoma"/>
              <a:buNone/>
              <a:defRPr sz="900"/>
            </a:lvl6pPr>
            <a:lvl7pPr indent="0" lvl="6" marL="2743200" rtl="0">
              <a:spcBef>
                <a:spcPts val="0"/>
              </a:spcBef>
              <a:buFont typeface="Tahoma"/>
              <a:buNone/>
              <a:defRPr sz="900"/>
            </a:lvl7pPr>
            <a:lvl8pPr indent="0" lvl="7" marL="3200400" rtl="0">
              <a:spcBef>
                <a:spcPts val="0"/>
              </a:spcBef>
              <a:buFont typeface="Tahoma"/>
              <a:buNone/>
              <a:defRPr sz="900"/>
            </a:lvl8pPr>
            <a:lvl9pPr indent="0" lvl="8" marL="3657600" rtl="0">
              <a:spcBef>
                <a:spcPts val="0"/>
              </a:spcBef>
              <a:buFont typeface="Tahoma"/>
              <a:buNone/>
              <a:defRPr sz="9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Tahoma"/>
              <a:buNone/>
              <a:defRPr sz="1400"/>
            </a:lvl1pPr>
            <a:lvl2pPr indent="0" lvl="1" marL="457200" rtl="0">
              <a:spcBef>
                <a:spcPts val="0"/>
              </a:spcBef>
              <a:buFont typeface="Tahoma"/>
              <a:buNone/>
              <a:defRPr sz="1200"/>
            </a:lvl2pPr>
            <a:lvl3pPr indent="0" lvl="2" marL="914400" rtl="0">
              <a:spcBef>
                <a:spcPts val="0"/>
              </a:spcBef>
              <a:buFont typeface="Tahoma"/>
              <a:buNone/>
              <a:defRPr sz="1000"/>
            </a:lvl3pPr>
            <a:lvl4pPr indent="0" lvl="3" marL="1371600" rtl="0">
              <a:spcBef>
                <a:spcPts val="0"/>
              </a:spcBef>
              <a:buFont typeface="Tahoma"/>
              <a:buNone/>
              <a:defRPr sz="900"/>
            </a:lvl4pPr>
            <a:lvl5pPr indent="0" lvl="4" marL="1828800" rtl="0">
              <a:spcBef>
                <a:spcPts val="0"/>
              </a:spcBef>
              <a:buFont typeface="Tahoma"/>
              <a:buNone/>
              <a:defRPr sz="900"/>
            </a:lvl5pPr>
            <a:lvl6pPr indent="0" lvl="5" marL="2286000" rtl="0">
              <a:spcBef>
                <a:spcPts val="0"/>
              </a:spcBef>
              <a:buFont typeface="Tahoma"/>
              <a:buNone/>
              <a:defRPr sz="900"/>
            </a:lvl6pPr>
            <a:lvl7pPr indent="0" lvl="6" marL="2743200" rtl="0">
              <a:spcBef>
                <a:spcPts val="0"/>
              </a:spcBef>
              <a:buFont typeface="Tahoma"/>
              <a:buNone/>
              <a:defRPr sz="900"/>
            </a:lvl7pPr>
            <a:lvl8pPr indent="0" lvl="7" marL="3200400" rtl="0">
              <a:spcBef>
                <a:spcPts val="0"/>
              </a:spcBef>
              <a:buFont typeface="Tahoma"/>
              <a:buNone/>
              <a:defRPr sz="900"/>
            </a:lvl8pPr>
            <a:lvl9pPr indent="0" lvl="8" marL="3657600" rtl="0">
              <a:spcBef>
                <a:spcPts val="0"/>
              </a:spcBef>
              <a:buFont typeface="Tahoma"/>
              <a:buNone/>
              <a:defRPr sz="900"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grpSp>
        <p:nvGrpSpPr>
          <p:cNvPr id="103" name="Shape 103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2">
              <a:alphaModFix/>
            </a:blip>
            <a:srcRect b="0" l="3232" r="0" t="0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Shape 105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6" name="Shape 106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1" type="ftr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grpSp>
        <p:nvGrpSpPr>
          <p:cNvPr id="111" name="Shape 111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112" name="Shape 112"/>
            <p:cNvPicPr preferRelativeResize="0"/>
            <p:nvPr/>
          </p:nvPicPr>
          <p:blipFill rotWithShape="1">
            <a:blip r:embed="rId2">
              <a:alphaModFix/>
            </a:blip>
            <a:srcRect b="0" l="3232" r="0" t="0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Shape 113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1" type="ftr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grpSp>
        <p:nvGrpSpPr>
          <p:cNvPr id="117" name="Shape 117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118" name="Shape 118"/>
            <p:cNvPicPr preferRelativeResize="0"/>
            <p:nvPr/>
          </p:nvPicPr>
          <p:blipFill rotWithShape="1">
            <a:blip r:embed="rId2">
              <a:alphaModFix/>
            </a:blip>
            <a:srcRect b="0" l="3232" r="0" t="0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Shape 119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0" name="Shape 120"/>
          <p:cNvSpPr txBox="1"/>
          <p:nvPr>
            <p:ph type="title"/>
          </p:nvPr>
        </p:nvSpPr>
        <p:spPr>
          <a:xfrm>
            <a:off x="0" y="0"/>
            <a:ext cx="62619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Closing-End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1" type="ftr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0" y="987028"/>
            <a:ext cx="91440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850"/>
              </a:spcBef>
              <a:defRPr/>
            </a:lvl1pPr>
            <a:lvl2pPr lvl="1" rtl="0">
              <a:spcBef>
                <a:spcPts val="0"/>
              </a:spcBef>
              <a:defRPr sz="2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buFont typeface="Arial"/>
              <a:buChar char="•"/>
              <a:defRPr/>
            </a:lvl5pPr>
            <a:lvl6pPr lvl="5" rtl="0">
              <a:spcBef>
                <a:spcPts val="0"/>
              </a:spcBef>
              <a:defRPr sz="1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sz="1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sz="1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sz="1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grpSp>
        <p:nvGrpSpPr>
          <p:cNvPr id="28" name="Shape 28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29" name="Shape 29"/>
            <p:cNvPicPr preferRelativeResize="0"/>
            <p:nvPr/>
          </p:nvPicPr>
          <p:blipFill rotWithShape="1">
            <a:blip r:embed="rId2">
              <a:alphaModFix/>
            </a:blip>
            <a:srcRect b="0" l="3232" r="0" t="0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Shape 30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ntent Righ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3957637" y="987028"/>
            <a:ext cx="51864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85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buFont typeface="Tahoma"/>
              <a:buChar char="–"/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grpSp>
        <p:nvGrpSpPr>
          <p:cNvPr id="36" name="Shape 36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37" name="Shape 37"/>
            <p:cNvPicPr preferRelativeResize="0"/>
            <p:nvPr/>
          </p:nvPicPr>
          <p:blipFill rotWithShape="1">
            <a:blip r:embed="rId2">
              <a:alphaModFix/>
            </a:blip>
            <a:srcRect b="0" l="3232" r="0" t="0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Shape 38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0" y="0"/>
            <a:ext cx="62619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bl">
  <p:cSld name="Title and Tab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1" type="ftr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grpSp>
        <p:nvGrpSpPr>
          <p:cNvPr id="43" name="Shape 43"/>
          <p:cNvGrpSpPr/>
          <p:nvPr/>
        </p:nvGrpSpPr>
        <p:grpSpPr>
          <a:xfrm>
            <a:off x="4264760" y="23357"/>
            <a:ext cx="4867926" cy="800100"/>
            <a:chOff x="4264760" y="31142"/>
            <a:chExt cx="4867926" cy="1066801"/>
          </a:xfrm>
        </p:grpSpPr>
        <p:pic>
          <p:nvPicPr>
            <p:cNvPr id="44" name="Shape 44"/>
            <p:cNvPicPr preferRelativeResize="0"/>
            <p:nvPr/>
          </p:nvPicPr>
          <p:blipFill rotWithShape="1">
            <a:blip r:embed="rId2">
              <a:alphaModFix/>
            </a:blip>
            <a:srcRect b="0" l="3232" r="0" t="0"/>
            <a:stretch/>
          </p:blipFill>
          <p:spPr>
            <a:xfrm flipH="1">
              <a:off x="4524086" y="31142"/>
              <a:ext cx="4608600" cy="102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Shape 45"/>
            <p:cNvSpPr/>
            <p:nvPr/>
          </p:nvSpPr>
          <p:spPr>
            <a:xfrm>
              <a:off x="4264760" y="31144"/>
              <a:ext cx="2381109" cy="1066800"/>
            </a:xfrm>
            <a:prstGeom prst="flowChartOnlineStorag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ahom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722312" y="1962150"/>
            <a:ext cx="7772400" cy="1209600"/>
          </a:xfrm>
          <a:prstGeom prst="rect">
            <a:avLst/>
          </a:prstGeom>
          <a:gradFill>
            <a:gsLst>
              <a:gs pos="0">
                <a:srgbClr val="2C5782"/>
              </a:gs>
              <a:gs pos="34000">
                <a:srgbClr val="199FD9"/>
              </a:gs>
              <a:gs pos="58999">
                <a:srgbClr val="199FD9"/>
              </a:gs>
              <a:gs pos="100000">
                <a:srgbClr val="2C5782"/>
              </a:gs>
            </a:gsLst>
            <a:lin ang="3600000" scaled="0"/>
          </a:gradFill>
          <a:ln>
            <a:noFill/>
          </a:ln>
        </p:spPr>
        <p:txBody>
          <a:bodyPr anchorCtr="1" anchor="ctr" bIns="91425" lIns="91425" rIns="91425" tIns="91425"/>
          <a:lstStyle>
            <a:lvl1pPr lvl="0" rtl="0" algn="ctr">
              <a:spcBef>
                <a:spcPts val="0"/>
              </a:spcBef>
              <a:defRPr b="1" sz="36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722312" y="1628775"/>
            <a:ext cx="7772400" cy="333300"/>
          </a:xfrm>
          <a:prstGeom prst="rect">
            <a:avLst/>
          </a:prstGeom>
          <a:gradFill>
            <a:gsLst>
              <a:gs pos="0">
                <a:srgbClr val="2C5782"/>
              </a:gs>
              <a:gs pos="47000">
                <a:srgbClr val="199FD9"/>
              </a:gs>
              <a:gs pos="70000">
                <a:srgbClr val="199FD9"/>
              </a:gs>
              <a:gs pos="100000">
                <a:srgbClr val="2C5782"/>
              </a:gs>
            </a:gsLst>
            <a:lin ang="3600000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Tahoma"/>
              <a:buNone/>
              <a:defRPr sz="1600">
                <a:solidFill>
                  <a:schemeClr val="lt1"/>
                </a:solidFill>
              </a:defRPr>
            </a:lvl1pPr>
            <a:lvl2pPr indent="0" lvl="1" marL="457200" rtl="0">
              <a:spcBef>
                <a:spcPts val="0"/>
              </a:spcBef>
              <a:buFont typeface="Tahoma"/>
              <a:buNone/>
              <a:defRPr sz="1800"/>
            </a:lvl2pPr>
            <a:lvl3pPr indent="0" lvl="2" marL="914400" rtl="0">
              <a:spcBef>
                <a:spcPts val="0"/>
              </a:spcBef>
              <a:buFont typeface="Tahoma"/>
              <a:buNone/>
              <a:defRPr sz="1600"/>
            </a:lvl3pPr>
            <a:lvl4pPr indent="0" lvl="3" marL="1371600" rtl="0">
              <a:spcBef>
                <a:spcPts val="0"/>
              </a:spcBef>
              <a:buFont typeface="Tahoma"/>
              <a:buNone/>
              <a:defRPr sz="1400"/>
            </a:lvl4pPr>
            <a:lvl5pPr indent="0" lvl="4" marL="1828800" rtl="0">
              <a:spcBef>
                <a:spcPts val="0"/>
              </a:spcBef>
              <a:buFont typeface="Tahoma"/>
              <a:buNone/>
              <a:defRPr sz="1400"/>
            </a:lvl5pPr>
            <a:lvl6pPr indent="0" lvl="5" marL="2286000" rtl="0">
              <a:spcBef>
                <a:spcPts val="0"/>
              </a:spcBef>
              <a:buFont typeface="Tahoma"/>
              <a:buNone/>
              <a:defRPr sz="1400"/>
            </a:lvl6pPr>
            <a:lvl7pPr indent="0" lvl="6" marL="2743200" rtl="0">
              <a:spcBef>
                <a:spcPts val="0"/>
              </a:spcBef>
              <a:buFont typeface="Tahoma"/>
              <a:buNone/>
              <a:defRPr sz="1400"/>
            </a:lvl7pPr>
            <a:lvl8pPr indent="0" lvl="7" marL="3200400" rtl="0">
              <a:spcBef>
                <a:spcPts val="0"/>
              </a:spcBef>
              <a:buFont typeface="Tahoma"/>
              <a:buNone/>
              <a:defRPr sz="1400"/>
            </a:lvl8pPr>
            <a:lvl9pPr indent="0" lvl="8" marL="3657600" rtl="0">
              <a:spcBef>
                <a:spcPts val="0"/>
              </a:spcBef>
              <a:buFont typeface="Tahoma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ection Header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2A5D89"/>
              </a:gs>
              <a:gs pos="2000">
                <a:srgbClr val="2A5D89"/>
              </a:gs>
              <a:gs pos="24000">
                <a:srgbClr val="199FD9"/>
              </a:gs>
              <a:gs pos="38000">
                <a:srgbClr val="199FD9"/>
              </a:gs>
              <a:gs pos="52000">
                <a:srgbClr val="24476A"/>
              </a:gs>
              <a:gs pos="84000">
                <a:srgbClr val="237BAE"/>
              </a:gs>
              <a:gs pos="96000">
                <a:srgbClr val="2A5D89"/>
              </a:gs>
              <a:gs pos="100000">
                <a:srgbClr val="2A5D89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722312" y="1962150"/>
            <a:ext cx="7772400" cy="1209600"/>
          </a:xfrm>
          <a:prstGeom prst="rect">
            <a:avLst/>
          </a:prstGeom>
          <a:gradFill>
            <a:gsLst>
              <a:gs pos="0">
                <a:srgbClr val="2C5782"/>
              </a:gs>
              <a:gs pos="34000">
                <a:srgbClr val="199FD9"/>
              </a:gs>
              <a:gs pos="58999">
                <a:srgbClr val="199FD9"/>
              </a:gs>
              <a:gs pos="100000">
                <a:srgbClr val="2C5782"/>
              </a:gs>
            </a:gsLst>
            <a:lin ang="3600000" scaled="0"/>
          </a:gradFill>
          <a:ln>
            <a:noFill/>
          </a:ln>
        </p:spPr>
        <p:txBody>
          <a:bodyPr anchorCtr="1" anchor="ctr" bIns="91425" lIns="91425" rIns="91425" tIns="91425"/>
          <a:lstStyle>
            <a:lvl1pPr lvl="0" rtl="0" algn="ctr">
              <a:spcBef>
                <a:spcPts val="0"/>
              </a:spcBef>
              <a:defRPr b="1" sz="36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22312" y="1628775"/>
            <a:ext cx="7772400" cy="333300"/>
          </a:xfrm>
          <a:prstGeom prst="rect">
            <a:avLst/>
          </a:prstGeom>
          <a:gradFill>
            <a:gsLst>
              <a:gs pos="0">
                <a:srgbClr val="2C5782"/>
              </a:gs>
              <a:gs pos="47000">
                <a:srgbClr val="199FD9"/>
              </a:gs>
              <a:gs pos="70000">
                <a:srgbClr val="199FD9"/>
              </a:gs>
              <a:gs pos="100000">
                <a:srgbClr val="2C5782"/>
              </a:gs>
            </a:gsLst>
            <a:lin ang="3600000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Tahoma"/>
              <a:buNone/>
              <a:defRPr sz="1600">
                <a:solidFill>
                  <a:schemeClr val="lt1"/>
                </a:solidFill>
              </a:defRPr>
            </a:lvl1pPr>
            <a:lvl2pPr indent="0" lvl="1" marL="457200" rtl="0">
              <a:spcBef>
                <a:spcPts val="0"/>
              </a:spcBef>
              <a:buFont typeface="Tahoma"/>
              <a:buNone/>
              <a:defRPr sz="1800"/>
            </a:lvl2pPr>
            <a:lvl3pPr indent="0" lvl="2" marL="914400" rtl="0">
              <a:spcBef>
                <a:spcPts val="0"/>
              </a:spcBef>
              <a:buFont typeface="Tahoma"/>
              <a:buNone/>
              <a:defRPr sz="1600"/>
            </a:lvl3pPr>
            <a:lvl4pPr indent="0" lvl="3" marL="1371600" rtl="0">
              <a:spcBef>
                <a:spcPts val="0"/>
              </a:spcBef>
              <a:buFont typeface="Tahoma"/>
              <a:buNone/>
              <a:defRPr sz="1400"/>
            </a:lvl4pPr>
            <a:lvl5pPr indent="0" lvl="4" marL="1828800" rtl="0">
              <a:spcBef>
                <a:spcPts val="0"/>
              </a:spcBef>
              <a:buFont typeface="Tahoma"/>
              <a:buNone/>
              <a:defRPr sz="1400"/>
            </a:lvl5pPr>
            <a:lvl6pPr indent="0" lvl="5" marL="2286000" rtl="0">
              <a:spcBef>
                <a:spcPts val="0"/>
              </a:spcBef>
              <a:buFont typeface="Tahoma"/>
              <a:buNone/>
              <a:defRPr sz="1400"/>
            </a:lvl6pPr>
            <a:lvl7pPr indent="0" lvl="6" marL="2743200" rtl="0">
              <a:spcBef>
                <a:spcPts val="0"/>
              </a:spcBef>
              <a:buFont typeface="Tahoma"/>
              <a:buNone/>
              <a:defRPr sz="1400"/>
            </a:lvl7pPr>
            <a:lvl8pPr indent="0" lvl="7" marL="3200400" rtl="0">
              <a:spcBef>
                <a:spcPts val="0"/>
              </a:spcBef>
              <a:buFont typeface="Tahoma"/>
              <a:buNone/>
              <a:defRPr sz="1400"/>
            </a:lvl8pPr>
            <a:lvl9pPr indent="0" lvl="8" marL="3657600" rtl="0">
              <a:spcBef>
                <a:spcPts val="0"/>
              </a:spcBef>
              <a:buFont typeface="Tahoma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01">
    <p:bg>
      <p:bgPr>
        <a:gradFill>
          <a:gsLst>
            <a:gs pos="0">
              <a:srgbClr val="2C5782"/>
            </a:gs>
            <a:gs pos="36000">
              <a:srgbClr val="199FD9"/>
            </a:gs>
            <a:gs pos="52999">
              <a:srgbClr val="199FD9"/>
            </a:gs>
            <a:gs pos="88000">
              <a:srgbClr val="2B5C88"/>
            </a:gs>
            <a:gs pos="100000">
              <a:srgbClr val="2B5C88"/>
            </a:gs>
          </a:gsLst>
          <a:lin ang="3600000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title"/>
          </p:nvPr>
        </p:nvSpPr>
        <p:spPr>
          <a:xfrm>
            <a:off x="78615" y="1371600"/>
            <a:ext cx="9065400" cy="2124000"/>
          </a:xfrm>
          <a:prstGeom prst="rect">
            <a:avLst/>
          </a:prstGeom>
          <a:gradFill>
            <a:gsLst>
              <a:gs pos="0">
                <a:srgbClr val="2C5782"/>
              </a:gs>
              <a:gs pos="36000">
                <a:srgbClr val="199FD9"/>
              </a:gs>
              <a:gs pos="52999">
                <a:srgbClr val="199FD9"/>
              </a:gs>
              <a:gs pos="88000">
                <a:srgbClr val="2B5C88"/>
              </a:gs>
              <a:gs pos="100000">
                <a:srgbClr val="2B5C88"/>
              </a:gs>
            </a:gsLst>
            <a:lin ang="3600000" scaled="0"/>
          </a:gradFill>
          <a:ln>
            <a:noFill/>
          </a:ln>
        </p:spPr>
        <p:txBody>
          <a:bodyPr anchorCtr="1" anchor="ctr" bIns="91425" lIns="91425" rIns="91425" tIns="91425"/>
          <a:lstStyle>
            <a:lvl1pPr lvl="0" rtl="0" algn="ctr">
              <a:spcBef>
                <a:spcPts val="0"/>
              </a:spcBef>
              <a:defRPr b="1" i="1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55425" y="3524250"/>
            <a:ext cx="7642499" cy="333300"/>
          </a:xfrm>
          <a:prstGeom prst="rect">
            <a:avLst/>
          </a:prstGeom>
          <a:gradFill>
            <a:gsLst>
              <a:gs pos="0">
                <a:srgbClr val="2C5782"/>
              </a:gs>
              <a:gs pos="52999">
                <a:srgbClr val="199FD9"/>
              </a:gs>
              <a:gs pos="88000">
                <a:srgbClr val="2B5C88"/>
              </a:gs>
              <a:gs pos="100000">
                <a:srgbClr val="2B5C88"/>
              </a:gs>
            </a:gsLst>
            <a:lin ang="3600000" scaled="0"/>
          </a:gradFill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r">
              <a:spcBef>
                <a:spcPts val="0"/>
              </a:spcBef>
              <a:buClr>
                <a:schemeClr val="lt1"/>
              </a:buClr>
              <a:buFont typeface="Tahoma"/>
              <a:buNone/>
              <a:defRPr i="1" sz="1600">
                <a:solidFill>
                  <a:schemeClr val="lt1"/>
                </a:solidFill>
              </a:defRPr>
            </a:lvl1pPr>
            <a:lvl2pPr indent="0" lvl="1" marL="457200" rtl="0">
              <a:spcBef>
                <a:spcPts val="0"/>
              </a:spcBef>
              <a:buFont typeface="Tahoma"/>
              <a:buNone/>
              <a:defRPr sz="1800"/>
            </a:lvl2pPr>
            <a:lvl3pPr indent="0" lvl="2" marL="914400" rtl="0">
              <a:spcBef>
                <a:spcPts val="0"/>
              </a:spcBef>
              <a:buFont typeface="Tahoma"/>
              <a:buNone/>
              <a:defRPr sz="1600"/>
            </a:lvl3pPr>
            <a:lvl4pPr indent="0" lvl="3" marL="1371600" rtl="0">
              <a:spcBef>
                <a:spcPts val="0"/>
              </a:spcBef>
              <a:buFont typeface="Tahoma"/>
              <a:buNone/>
              <a:defRPr sz="1400"/>
            </a:lvl4pPr>
            <a:lvl5pPr indent="0" lvl="4" marL="1828800" rtl="0">
              <a:spcBef>
                <a:spcPts val="0"/>
              </a:spcBef>
              <a:buFont typeface="Tahoma"/>
              <a:buNone/>
              <a:defRPr sz="1400"/>
            </a:lvl5pPr>
            <a:lvl6pPr indent="0" lvl="5" marL="2286000" rtl="0">
              <a:spcBef>
                <a:spcPts val="0"/>
              </a:spcBef>
              <a:buFont typeface="Tahoma"/>
              <a:buNone/>
              <a:defRPr sz="1400"/>
            </a:lvl6pPr>
            <a:lvl7pPr indent="0" lvl="6" marL="2743200" rtl="0">
              <a:spcBef>
                <a:spcPts val="0"/>
              </a:spcBef>
              <a:buFont typeface="Tahoma"/>
              <a:buNone/>
              <a:defRPr sz="1400"/>
            </a:lvl7pPr>
            <a:lvl8pPr indent="0" lvl="7" marL="3200400" rtl="0">
              <a:spcBef>
                <a:spcPts val="0"/>
              </a:spcBef>
              <a:buFont typeface="Tahoma"/>
              <a:buNone/>
              <a:defRPr sz="1400"/>
            </a:lvl8pPr>
            <a:lvl9pPr indent="0" lvl="8" marL="3657600" rtl="0">
              <a:spcBef>
                <a:spcPts val="0"/>
              </a:spcBef>
              <a:buFont typeface="Tahoma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Quote 01">
    <p:bg>
      <p:bgPr>
        <a:gradFill>
          <a:gsLst>
            <a:gs pos="0">
              <a:srgbClr val="2C5782"/>
            </a:gs>
            <a:gs pos="36000">
              <a:srgbClr val="199FD9"/>
            </a:gs>
            <a:gs pos="52999">
              <a:srgbClr val="199FD9"/>
            </a:gs>
            <a:gs pos="88000">
              <a:srgbClr val="2B5C88"/>
            </a:gs>
            <a:gs pos="100000">
              <a:srgbClr val="2B5C88"/>
            </a:gs>
          </a:gsLst>
          <a:lin ang="36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0" y="1371600"/>
            <a:ext cx="9144000" cy="2124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lvl="0" rtl="0" algn="ctr">
              <a:spcBef>
                <a:spcPts val="0"/>
              </a:spcBef>
              <a:defRPr b="1" i="1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>
              <a:spcBef>
                <a:spcPts val="0"/>
              </a:spcBef>
              <a:defRPr b="1" sz="2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>
              <a:spcBef>
                <a:spcPts val="0"/>
              </a:spcBef>
              <a:defRPr b="1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22312" y="3524250"/>
            <a:ext cx="7772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r">
              <a:spcBef>
                <a:spcPts val="0"/>
              </a:spcBef>
              <a:buClr>
                <a:schemeClr val="lt1"/>
              </a:buClr>
              <a:buFont typeface="Tahoma"/>
              <a:buNone/>
              <a:defRPr i="1" sz="1600">
                <a:solidFill>
                  <a:schemeClr val="lt1"/>
                </a:solidFill>
              </a:defRPr>
            </a:lvl1pPr>
            <a:lvl2pPr indent="0" lvl="1" marL="457200" rtl="0">
              <a:spcBef>
                <a:spcPts val="0"/>
              </a:spcBef>
              <a:buFont typeface="Tahoma"/>
              <a:buNone/>
              <a:defRPr sz="1800"/>
            </a:lvl2pPr>
            <a:lvl3pPr indent="0" lvl="2" marL="914400" rtl="0">
              <a:spcBef>
                <a:spcPts val="0"/>
              </a:spcBef>
              <a:buFont typeface="Tahoma"/>
              <a:buNone/>
              <a:defRPr sz="1600"/>
            </a:lvl3pPr>
            <a:lvl4pPr indent="0" lvl="3" marL="1371600" rtl="0">
              <a:spcBef>
                <a:spcPts val="0"/>
              </a:spcBef>
              <a:buFont typeface="Tahoma"/>
              <a:buNone/>
              <a:defRPr sz="1400"/>
            </a:lvl4pPr>
            <a:lvl5pPr indent="0" lvl="4" marL="1828800" rtl="0">
              <a:spcBef>
                <a:spcPts val="0"/>
              </a:spcBef>
              <a:buFont typeface="Tahoma"/>
              <a:buNone/>
              <a:defRPr sz="1400"/>
            </a:lvl5pPr>
            <a:lvl6pPr indent="0" lvl="5" marL="2286000" rtl="0">
              <a:spcBef>
                <a:spcPts val="0"/>
              </a:spcBef>
              <a:buFont typeface="Tahoma"/>
              <a:buNone/>
              <a:defRPr sz="1400"/>
            </a:lvl6pPr>
            <a:lvl7pPr indent="0" lvl="6" marL="2743200" rtl="0">
              <a:spcBef>
                <a:spcPts val="0"/>
              </a:spcBef>
              <a:buFont typeface="Tahoma"/>
              <a:buNone/>
              <a:defRPr sz="1400"/>
            </a:lvl7pPr>
            <a:lvl8pPr indent="0" lvl="7" marL="3200400" rtl="0">
              <a:spcBef>
                <a:spcPts val="0"/>
              </a:spcBef>
              <a:buFont typeface="Tahoma"/>
              <a:buNone/>
              <a:defRPr sz="1400"/>
            </a:lvl8pPr>
            <a:lvl9pPr indent="0" lvl="8" marL="3657600" rtl="0">
              <a:spcBef>
                <a:spcPts val="0"/>
              </a:spcBef>
              <a:buFont typeface="Tahoma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0" y="987028"/>
            <a:ext cx="91440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720"/>
              </a:spcBef>
              <a:spcAft>
                <a:spcPts val="0"/>
              </a:spcAft>
              <a:buClr>
                <a:srgbClr val="428C8A"/>
              </a:buClr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19075" lvl="1" marL="80327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Char char="—"/>
              <a:defRPr b="0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14300" lvl="2" marL="11938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Char char="–"/>
              <a:defRPr b="0" i="0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27000" lvl="3" marL="1600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Char char="–"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27000" lvl="4" marL="2057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514600" marR="0" rtl="0" algn="l">
              <a:spcBef>
                <a:spcPts val="480"/>
              </a:spcBef>
              <a:spcAft>
                <a:spcPts val="0"/>
              </a:spcAft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2971800" marR="0" rtl="0" algn="l">
              <a:spcBef>
                <a:spcPts val="480"/>
              </a:spcBef>
              <a:spcAft>
                <a:spcPts val="0"/>
              </a:spcAft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429000" marR="0" rtl="0" algn="l">
              <a:spcBef>
                <a:spcPts val="480"/>
              </a:spcBef>
              <a:spcAft>
                <a:spcPts val="0"/>
              </a:spcAft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3886200" marR="0" rtl="0" algn="l">
              <a:spcBef>
                <a:spcPts val="480"/>
              </a:spcBef>
              <a:spcAft>
                <a:spcPts val="0"/>
              </a:spcAft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381000" y="4969668"/>
            <a:ext cx="2889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0" y="4969668"/>
            <a:ext cx="381000" cy="1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867965"/>
            <a:ext cx="9144000" cy="2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5653087" y="4964898"/>
            <a:ext cx="1447800" cy="16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2286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www.xtUML.org</a:t>
            </a: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754687" y="4854177"/>
            <a:ext cx="3389399" cy="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0" y="0"/>
            <a:ext cx="62619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issues@onefact.ne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upport.onefact.net" TargetMode="External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4096512" y="685800"/>
            <a:ext cx="4800600" cy="131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 Tracking 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096512" y="2139553"/>
            <a:ext cx="4800600" cy="40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Usage &amp; 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0" y="987025"/>
            <a:ext cx="8917799" cy="3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content of the body of the e-mail is added as a new note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Mail To: </a:t>
            </a:r>
            <a:r>
              <a:rPr lang="en" u="sng">
                <a:solidFill>
                  <a:schemeClr val="hlink"/>
                </a:solidFill>
                <a:hlinkClick r:id="rId3"/>
              </a:rPr>
              <a:t>issues@onefact.net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Subject: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[#&lt;issuenum&gt;] &lt;text&gt;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E-mail into ServicePro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0" y="987025"/>
            <a:ext cx="4548599" cy="3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Revision control commits with description “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job #&lt;issuenum&gt; - &lt;text&gt;</a:t>
            </a:r>
            <a:r>
              <a:rPr lang="en"/>
              <a:t>” are added to the issue after promotion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Ties the issue tracker and code changes together</a:t>
            </a: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 Tracing</a:t>
            </a:r>
          </a:p>
        </p:txBody>
      </p:sp>
      <p:pic>
        <p:nvPicPr>
          <p:cNvPr descr="associated_revisions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375" y="987025"/>
            <a:ext cx="4698624" cy="4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7411950" y="3042800"/>
            <a:ext cx="577499" cy="4368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0" y="987025"/>
            <a:ext cx="3323700" cy="3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Development documentation is named with a specific issue number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 Tracing</a:t>
            </a:r>
          </a:p>
        </p:txBody>
      </p:sp>
      <p:pic>
        <p:nvPicPr>
          <p:cNvPr descr="notes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000" y="987025"/>
            <a:ext cx="6087025" cy="46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xtUML development team maintains manual system tests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test includes detailed instructions and points at the data/model used during the test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can easily set which tests are to be run during a test cycle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>
              <a:spcBef>
                <a:spcPts val="0"/>
              </a:spcBef>
            </a:pPr>
            <a:r>
              <a:rPr lang="en"/>
              <a:t>This system automatically maintains a list of the test outcomes for each test cycle.</a:t>
            </a: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Cases as “Issues”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Running queries</a:t>
            </a:r>
          </a:p>
          <a:p>
            <a:pPr indent="-228600" lvl="1" marL="914400" rtl="0">
              <a:spcBef>
                <a:spcPts val="0"/>
              </a:spcBef>
              <a:buClr>
                <a:srgbClr val="428C8A"/>
              </a:buClr>
            </a:pPr>
            <a:r>
              <a:rPr lang="en"/>
              <a:t>Be careful about what project you are in when you run a query.  By default queries apply to the project and subprojects of where you are currently at.</a:t>
            </a:r>
          </a:p>
          <a:p>
            <a:pPr indent="-228600" lvl="0" marL="457200" rtl="0">
              <a:spcBef>
                <a:spcPts val="1800"/>
              </a:spcBef>
            </a:pPr>
            <a:r>
              <a:rPr lang="en"/>
              <a:t>Roadmap queries</a:t>
            </a:r>
          </a:p>
          <a:p>
            <a:pPr indent="-228600" lvl="1" marL="914400" rtl="0">
              <a:spcBef>
                <a:spcPts val="0"/>
              </a:spcBef>
              <a:buClr>
                <a:srgbClr val="428C8A"/>
              </a:buClr>
            </a:pPr>
            <a:r>
              <a:rPr lang="en"/>
              <a:t>How the xtUML Dev Team manages the Roadmap</a:t>
            </a:r>
          </a:p>
          <a:p>
            <a:pPr indent="-228600" lvl="0" marL="457200">
              <a:spcBef>
                <a:spcPts val="1800"/>
              </a:spcBef>
            </a:pPr>
            <a:r>
              <a:rPr lang="en"/>
              <a:t>Creating queries</a:t>
            </a: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http://support.onefact.net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Help instructions in English and Japanese available on the Home page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 with ServicePro</a:t>
            </a:r>
          </a:p>
        </p:txBody>
      </p:sp>
      <p:pic>
        <p:nvPicPr>
          <p:cNvPr descr="ServicePro-Home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024" y="2141299"/>
            <a:ext cx="5869975" cy="300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2100"/>
              </a:spcBef>
            </a:pPr>
            <a:r>
              <a:rPr lang="en"/>
              <a:t>DEI = Defect, Enhancement, Issue</a:t>
            </a:r>
          </a:p>
          <a:p>
            <a:pPr indent="-228600" lvl="0" marL="457200" rtl="0">
              <a:spcBef>
                <a:spcPts val="2100"/>
              </a:spcBef>
            </a:pPr>
            <a:r>
              <a:rPr lang="en"/>
              <a:t>SR = Service Request</a:t>
            </a:r>
          </a:p>
          <a:p>
            <a:pPr indent="-228600" lvl="0" marL="457200" rtl="0">
              <a:spcBef>
                <a:spcPts val="2100"/>
              </a:spcBef>
            </a:pPr>
            <a:r>
              <a:rPr lang="en"/>
              <a:t>DEIs are public, SRs are private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2100"/>
              </a:spcBef>
            </a:pPr>
            <a:r>
              <a:rPr lang="en"/>
              <a:t>One Fact creates a publicly-visible DEI for an SR </a:t>
            </a:r>
            <a:br>
              <a:rPr lang="en"/>
            </a:br>
            <a:r>
              <a:rPr lang="en"/>
              <a:t>(or part of an SR) that is being worked on</a:t>
            </a:r>
          </a:p>
          <a:p>
            <a:pPr indent="-228600" lvl="0" marL="457200" rtl="0">
              <a:spcBef>
                <a:spcPts val="2100"/>
              </a:spcBef>
            </a:pPr>
            <a:r>
              <a:rPr lang="en"/>
              <a:t>Add new issue to the proper subproject of BridgePoint</a:t>
            </a:r>
          </a:p>
          <a:p>
            <a:pPr indent="-228600" lvl="0" marL="457200" rtl="0">
              <a:spcBef>
                <a:spcPts val="2100"/>
              </a:spcBef>
            </a:pPr>
            <a:r>
              <a:rPr lang="en"/>
              <a:t>Don’t fret if DEI starts in the wrong subproject.  </a:t>
            </a:r>
            <a:br>
              <a:rPr lang="en"/>
            </a:br>
            <a:r>
              <a:rPr lang="en"/>
              <a:t>DEIs are easy to move later.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Organizing DEIs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2100"/>
              </a:spcBef>
            </a:pPr>
            <a:r>
              <a:rPr lang="en"/>
              <a:t>Is it a bug?  a feature? an idea? … Nobody cares</a:t>
            </a:r>
          </a:p>
          <a:p>
            <a:pPr indent="-228600" lvl="0" marL="457200" rtl="0">
              <a:spcBef>
                <a:spcPts val="2100"/>
              </a:spcBef>
            </a:pPr>
            <a:r>
              <a:rPr lang="en"/>
              <a:t>Key is to raise an issue!</a:t>
            </a:r>
          </a:p>
          <a:p>
            <a:pPr indent="-228600" lvl="0" marL="457200" rtl="0">
              <a:spcBef>
                <a:spcPts val="2100"/>
              </a:spcBef>
            </a:pPr>
            <a:r>
              <a:rPr lang="en"/>
              <a:t>Benefits:</a:t>
            </a:r>
          </a:p>
          <a:p>
            <a:pPr indent="-228600" lvl="1" marL="914400" rtl="0">
              <a:spcBef>
                <a:spcPts val="0"/>
              </a:spcBef>
              <a:buClr>
                <a:srgbClr val="428C8A"/>
              </a:buClr>
            </a:pPr>
            <a:r>
              <a:rPr lang="en"/>
              <a:t>Creates a historical record</a:t>
            </a:r>
          </a:p>
          <a:p>
            <a:pPr indent="-228600" lvl="1" marL="914400" rtl="0">
              <a:spcBef>
                <a:spcPts val="0"/>
              </a:spcBef>
              <a:buClr>
                <a:srgbClr val="428C8A"/>
              </a:buClr>
            </a:pPr>
            <a:r>
              <a:rPr lang="en"/>
              <a:t>Facilitates discussion among community members</a:t>
            </a:r>
          </a:p>
          <a:p>
            <a:pPr indent="-228600" lvl="1" marL="914400" rtl="0">
              <a:spcBef>
                <a:spcPts val="0"/>
              </a:spcBef>
              <a:buClr>
                <a:srgbClr val="428C8A"/>
              </a:buClr>
            </a:pPr>
            <a:r>
              <a:rPr lang="en"/>
              <a:t>Allows for roadmap placement</a:t>
            </a:r>
          </a:p>
          <a:p>
            <a:pPr indent="-228600" lvl="1" marL="914400" rtl="0">
              <a:spcBef>
                <a:spcPts val="0"/>
              </a:spcBef>
              <a:buClr>
                <a:srgbClr val="428C8A"/>
              </a:buClr>
            </a:pPr>
            <a:r>
              <a:rPr lang="en"/>
              <a:t>Helps identify error clusters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it an Issue or Not?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800"/>
              </a:spcAft>
            </a:pPr>
            <a:r>
              <a:rPr lang="en"/>
              <a:t>Contents of an issue should include: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428C8A"/>
              </a:buClr>
            </a:pPr>
            <a:r>
              <a:rPr lang="en"/>
              <a:t>Detailed description of Failure Mode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428C8A"/>
              </a:buClr>
            </a:pPr>
            <a:r>
              <a:rPr lang="en"/>
              <a:t>Steps to reproduce failure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428C8A"/>
              </a:buClr>
            </a:pPr>
            <a:r>
              <a:rPr lang="en"/>
              <a:t>Data associated with reproducible case can be </a:t>
            </a:r>
            <a:br>
              <a:rPr lang="en"/>
            </a:br>
            <a:r>
              <a:rPr lang="en"/>
              <a:t>attached to the issue using the “Files” section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428C8A"/>
              </a:buClr>
            </a:pPr>
            <a:r>
              <a:rPr lang="en"/>
              <a:t>Steps to workaround failure (if known)</a:t>
            </a:r>
          </a:p>
          <a:p>
            <a:pPr indent="-228600" lvl="1" marL="914400" rtl="0">
              <a:spcBef>
                <a:spcPts val="0"/>
              </a:spcBef>
              <a:buClr>
                <a:srgbClr val="428C8A"/>
              </a:buClr>
            </a:pPr>
            <a:r>
              <a:rPr lang="en"/>
              <a:t>Priority for resolving issue. Not all failures require Critical priority.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428C8A"/>
              </a:buClr>
            </a:pPr>
            <a:r>
              <a:rPr lang="en"/>
              <a:t>List versions of BridgePoint demonstrate issue (Affected Versions)</a:t>
            </a: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to Capture?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0" y="987026"/>
            <a:ext cx="9144000" cy="175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100"/>
              </a:spcAft>
            </a:pPr>
            <a:r>
              <a:rPr lang="en"/>
              <a:t>Move issue from one project to another</a:t>
            </a:r>
          </a:p>
          <a:p>
            <a:pPr indent="-228600" lvl="0" marL="457200" rtl="0">
              <a:spcBef>
                <a:spcPts val="0"/>
              </a:spcBef>
              <a:spcAft>
                <a:spcPts val="1100"/>
              </a:spcAft>
            </a:pPr>
            <a:r>
              <a:rPr lang="en"/>
              <a:t>Update the description… Click the pencil!</a:t>
            </a:r>
          </a:p>
          <a:p>
            <a:pPr indent="-228600" lvl="0" marL="457200">
              <a:spcBef>
                <a:spcPts val="0"/>
              </a:spcBef>
              <a:spcAft>
                <a:spcPts val="1100"/>
              </a:spcAft>
            </a:pPr>
            <a:r>
              <a:rPr lang="en"/>
              <a:t>Change status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Updating an Existing Issue</a:t>
            </a:r>
          </a:p>
        </p:txBody>
      </p:sp>
      <p:pic>
        <p:nvPicPr>
          <p:cNvPr descr="DEI_update_small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" y="2724150"/>
            <a:ext cx="905827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1739525" y="3881750"/>
            <a:ext cx="534600" cy="3152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0" y="987028"/>
            <a:ext cx="9144000" cy="3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800"/>
              </a:spcAft>
            </a:pPr>
            <a:r>
              <a:rPr lang="en"/>
              <a:t>Set Assignee to self</a:t>
            </a:r>
          </a:p>
          <a:p>
            <a:pPr indent="-228600" lvl="0" marL="457200" rtl="0">
              <a:spcBef>
                <a:spcPts val="0"/>
              </a:spcBef>
              <a:spcAft>
                <a:spcPts val="1800"/>
              </a:spcAft>
            </a:pPr>
            <a:r>
              <a:rPr lang="en"/>
              <a:t>Set Status to “In Progress”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a Due Date!</a:t>
            </a:r>
          </a:p>
          <a:p>
            <a:pPr indent="-228600" lvl="1" marL="914400" rtl="0">
              <a:spcBef>
                <a:spcPts val="0"/>
              </a:spcBef>
              <a:buClr>
                <a:srgbClr val="428C8A"/>
              </a:buClr>
            </a:pPr>
            <a:r>
              <a:rPr lang="en"/>
              <a:t>Can be adjusted later</a:t>
            </a:r>
          </a:p>
          <a:p>
            <a:pPr indent="-228600" lvl="1" marL="914400" rtl="0">
              <a:spcBef>
                <a:spcPts val="0"/>
              </a:spcBef>
              <a:buClr>
                <a:srgbClr val="428C8A"/>
              </a:buClr>
            </a:pPr>
            <a:r>
              <a:rPr lang="en"/>
              <a:t>Developers need a target to shoot for</a:t>
            </a:r>
          </a:p>
          <a:p>
            <a:pPr indent="-228600" lvl="0" marL="457200" rtl="0">
              <a:spcBef>
                <a:spcPts val="1800"/>
              </a:spcBef>
            </a:pPr>
            <a:r>
              <a:rPr lang="en">
                <a:solidFill>
                  <a:schemeClr val="dk1"/>
                </a:solidFill>
              </a:rPr>
              <a:t>Check Inbox for Email notifications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Starting on a DEI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0" y="987025"/>
            <a:ext cx="7455300" cy="38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Core Team member</a:t>
            </a:r>
          </a:p>
          <a:p>
            <a:pPr indent="-228600" lvl="1" marL="914400" rtl="0">
              <a:spcBef>
                <a:spcPts val="0"/>
              </a:spcBef>
              <a:buClr>
                <a:srgbClr val="428C8A"/>
              </a:buClr>
            </a:pPr>
            <a:r>
              <a:rPr lang="en"/>
              <a:t>May set estimated time</a:t>
            </a:r>
          </a:p>
          <a:p>
            <a:pPr indent="-228600" lvl="1" marL="914400" rtl="0">
              <a:spcBef>
                <a:spcPts val="0"/>
              </a:spcBef>
              <a:buClr>
                <a:srgbClr val="428C8A"/>
              </a:buClr>
            </a:pPr>
            <a:r>
              <a:rPr lang="en"/>
              <a:t>May assign a target version</a:t>
            </a:r>
          </a:p>
          <a:p>
            <a:pPr indent="-228600" lvl="1" marL="914400" rtl="0">
              <a:spcBef>
                <a:spcPts val="0"/>
              </a:spcBef>
              <a:buClr>
                <a:srgbClr val="428C8A"/>
              </a:buClr>
            </a:pPr>
            <a:r>
              <a:rPr lang="en"/>
              <a:t>May set a reviewer</a:t>
            </a:r>
          </a:p>
          <a:p>
            <a:pPr indent="-228600" lvl="0" marL="457200" rtl="0">
              <a:spcBef>
                <a:spcPts val="1800"/>
              </a:spcBef>
              <a:buClr>
                <a:srgbClr val="428C8A"/>
              </a:buClr>
              <a:buFont typeface="Noto Sans Symbols"/>
            </a:pPr>
            <a:r>
              <a:rPr lang="en" sz="2400">
                <a:solidFill>
                  <a:schemeClr val="dk1"/>
                </a:solidFill>
              </a:rPr>
              <a:t>Email notifications </a:t>
            </a:r>
            <a:r>
              <a:rPr lang="en">
                <a:solidFill>
                  <a:schemeClr val="dk1"/>
                </a:solidFill>
              </a:rPr>
              <a:t>are</a:t>
            </a:r>
            <a:r>
              <a:rPr lang="en" sz="2400">
                <a:solidFill>
                  <a:schemeClr val="dk1"/>
                </a:solidFill>
              </a:rPr>
              <a:t> sent after </a:t>
            </a:r>
            <a:r>
              <a:rPr lang="en">
                <a:solidFill>
                  <a:schemeClr val="dk1"/>
                </a:solidFill>
              </a:rPr>
              <a:t>each </a:t>
            </a:r>
            <a:r>
              <a:rPr lang="en" sz="2400">
                <a:solidFill>
                  <a:schemeClr val="dk1"/>
                </a:solidFill>
              </a:rPr>
              <a:t>change in DEI is submitted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0" y="0"/>
            <a:ext cx="6223500" cy="80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Once Started on a DEI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