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37" r:id="rId2"/>
    <p:sldId id="774" r:id="rId3"/>
    <p:sldId id="775" r:id="rId4"/>
    <p:sldId id="776" r:id="rId5"/>
    <p:sldId id="777" r:id="rId6"/>
    <p:sldId id="778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643" r:id="rId15"/>
  </p:sldIdLst>
  <p:sldSz cx="9144000" cy="6858000" type="letter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2" autoAdjust="0"/>
    <p:restoredTop sz="98643" autoAdjust="0"/>
  </p:normalViewPr>
  <p:slideViewPr>
    <p:cSldViewPr snapToGrid="0">
      <p:cViewPr varScale="1">
        <p:scale>
          <a:sx n="109" d="100"/>
          <a:sy n="109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Introduction to Eclipse and BridgePoint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Palette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Exercise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10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0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Canvas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Diagrams and elements can be edited graphically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Elements can be edited through context menus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11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1" y="2656401"/>
            <a:ext cx="6466517" cy="40305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1343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84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Canvas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Exercise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12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02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26225"/>
            <a:ext cx="5211763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626225"/>
            <a:ext cx="381000" cy="228600"/>
          </a:xfrm>
        </p:spPr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004" y="2254415"/>
            <a:ext cx="691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</a:rPr>
              <a:t>Questions?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154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Topics to cover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Eclipse concepts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w</a:t>
            </a:r>
            <a:r>
              <a:rPr lang="en-US" dirty="0" smtClean="0">
                <a:ea typeface="ＭＳ Ｐゴシック" pitchFamily="34" charset="-128"/>
              </a:rPr>
              <a:t>orkbench, perspectives, views, editors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BridgePoint views and editors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model explorer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properties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canvas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palette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74843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Eclipse concepts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Workbench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The workbench is the main working environment within Eclipse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The workbench has a current workspace containing settings and projects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The workbench can have a set of open perspectives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Perspective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 perspective is a set of views configured to provide the necessary tools for a specific task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Examples are Java, Debugging, C/C++, xtUML modeling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3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427469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8091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Eclipse concepts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View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 view is a tool to provide different presentations of information in the workspace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For example, the “Navigator” view provides a view of the workspace directory tree; the “Console” view shows standard output and standard error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Editor</a:t>
            </a: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Editors allow users to edit resources in the workspace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Different types of files can be associated with different editors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4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427469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196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Model explorer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6-08-02 at 11.25.0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9" r="33378"/>
          <a:stretch/>
        </p:blipFill>
        <p:spPr>
          <a:xfrm>
            <a:off x="5856912" y="1401233"/>
            <a:ext cx="2637154" cy="5070475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0" y="1316038"/>
            <a:ext cx="5791103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850"/>
              </a:spcBef>
              <a:spcAft>
                <a:spcPct val="0"/>
              </a:spcAft>
              <a:buClr>
                <a:srgbClr val="01AA8B"/>
              </a:buClr>
              <a:buSzPct val="8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3275" indent="-34607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—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1938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ahoma" pitchFamily="34" charset="0"/>
              <a:buChar char="–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600" baseline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fontAlgn="base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16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Provides a tree hierarchy view of the model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Elements can be created, deleted, renamed, from the model explorer context menu entries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Editors can be accessed by double clicking elements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250956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0" y="4374642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031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Model explorer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Exercise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02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Properties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Allows user to view properties of a model element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Model element properties can be set through this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7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Shot 2016-08-02 at 11.3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9" y="2986655"/>
            <a:ext cx="7035800" cy="36449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01782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85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Properties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Exercise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8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2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Palette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0" y="1316038"/>
            <a:ext cx="6175623" cy="507047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Available canvas drawing tools are accessed through the palette view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Tools are filtered based on what type of diagram is being edited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Tools are grouped into drawers containing tools for similar use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9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18" y="1272188"/>
            <a:ext cx="2682561" cy="507974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509563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0" y="3628986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389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45631</TotalTime>
  <Words>305</Words>
  <Application>Microsoft Macintosh PowerPoint</Application>
  <PresentationFormat>Letter Paper (8.5x11 in)</PresentationFormat>
  <Paragraphs>76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Introduction to Eclipse and BridgePoint</vt:lpstr>
      <vt:lpstr>Topics to cover</vt:lpstr>
      <vt:lpstr>Eclipse concepts</vt:lpstr>
      <vt:lpstr>Eclipse concepts</vt:lpstr>
      <vt:lpstr>Model explorer</vt:lpstr>
      <vt:lpstr>Model explorer</vt:lpstr>
      <vt:lpstr>Properties</vt:lpstr>
      <vt:lpstr>Properties</vt:lpstr>
      <vt:lpstr>Palette</vt:lpstr>
      <vt:lpstr>Palette</vt:lpstr>
      <vt:lpstr>Canvas</vt:lpstr>
      <vt:lpstr>Canvas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1280</cp:revision>
  <cp:lastPrinted>2013-10-17T01:37:48Z</cp:lastPrinted>
  <dcterms:created xsi:type="dcterms:W3CDTF">2010-01-29T19:50:02Z</dcterms:created>
  <dcterms:modified xsi:type="dcterms:W3CDTF">2016-08-02T15:51:49Z</dcterms:modified>
</cp:coreProperties>
</file>