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7" r:id="rId2"/>
    <p:sldId id="778" r:id="rId3"/>
    <p:sldId id="774" r:id="rId4"/>
    <p:sldId id="775" r:id="rId5"/>
    <p:sldId id="776" r:id="rId6"/>
    <p:sldId id="777" r:id="rId7"/>
    <p:sldId id="643" r:id="rId8"/>
  </p:sldIdLst>
  <p:sldSz cx="9144000" cy="6858000" type="letter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6" autoAdjust="0"/>
    <p:restoredTop sz="98643" autoAdjust="0"/>
  </p:normalViewPr>
  <p:slideViewPr>
    <p:cSldViewPr snapToGrid="0">
      <p:cViewPr varScale="1">
        <p:scale>
          <a:sx n="129" d="100"/>
          <a:sy n="129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smtClean="0">
                <a:latin typeface="Arial Black" pitchFamily="34" charset="0"/>
                <a:ea typeface="ＭＳ Ｐゴシック" pitchFamily="34" charset="-128"/>
              </a:rPr>
              <a:t>Title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Question 1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Name </a:t>
            </a:r>
            <a:r>
              <a:rPr lang="en-US" dirty="0">
                <a:ea typeface="ＭＳ Ｐゴシック" pitchFamily="34" charset="-128"/>
              </a:rPr>
              <a:t>two different UML </a:t>
            </a:r>
            <a:r>
              <a:rPr lang="en-US" dirty="0" smtClean="0">
                <a:ea typeface="ＭＳ Ｐゴシック" pitchFamily="34" charset="-128"/>
              </a:rPr>
              <a:t>diagrams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Question 2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How does </a:t>
            </a:r>
            <a:r>
              <a:rPr lang="en-US" dirty="0">
                <a:ea typeface="ＭＳ Ｐゴシック" pitchFamily="34" charset="-128"/>
              </a:rPr>
              <a:t>an analyst formalize an associative (linked) relationship in MASL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Question 3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Given two </a:t>
            </a:r>
            <a:r>
              <a:rPr lang="en-US" dirty="0">
                <a:ea typeface="ＭＳ Ｐゴシック" pitchFamily="34" charset="-128"/>
              </a:rPr>
              <a:t>classes Person and Queue, model relationships between them such </a:t>
            </a:r>
            <a:r>
              <a:rPr lang="en-US" dirty="0" smtClean="0">
                <a:ea typeface="ＭＳ Ｐゴシック" pitchFamily="34" charset="-128"/>
              </a:rPr>
              <a:t>that the </a:t>
            </a:r>
            <a:r>
              <a:rPr lang="en-US" dirty="0">
                <a:ea typeface="ＭＳ Ｐゴシック" pitchFamily="34" charset="-128"/>
              </a:rPr>
              <a:t>order of Persons in the Queue is maintained.</a:t>
            </a:r>
          </a:p>
          <a:p>
            <a:pPr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5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Question 4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In one sentence, explain the concept of a git remote</a:t>
            </a:r>
            <a:r>
              <a:rPr lang="en-US" dirty="0" smtClean="0">
                <a:ea typeface="ＭＳ Ｐゴシック" pitchFamily="34" charset="-128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9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Question 5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What is </a:t>
            </a:r>
            <a:r>
              <a:rPr lang="en-US" dirty="0">
                <a:ea typeface="ＭＳ Ｐゴシック" pitchFamily="34" charset="-128"/>
              </a:rPr>
              <a:t>the difference between a view and a perspective in Eclipse</a:t>
            </a:r>
            <a:r>
              <a:rPr lang="en-US" dirty="0" smtClean="0">
                <a:ea typeface="ＭＳ Ｐゴシック" pitchFamily="34" charset="-128"/>
              </a:rPr>
              <a:t>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0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45599</TotalTime>
  <Words>103</Words>
  <Application>Microsoft Macintosh PowerPoint</Application>
  <PresentationFormat>Letter Paper (8.5x11 in)</PresentationFormat>
  <Paragraphs>26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Title</vt:lpstr>
      <vt:lpstr>Question 1</vt:lpstr>
      <vt:lpstr>Question 2</vt:lpstr>
      <vt:lpstr>Question 3</vt:lpstr>
      <vt:lpstr>Question 4</vt:lpstr>
      <vt:lpstr>Question 5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1274</cp:revision>
  <cp:lastPrinted>2013-10-17T01:37:48Z</cp:lastPrinted>
  <dcterms:created xsi:type="dcterms:W3CDTF">2010-01-29T19:50:02Z</dcterms:created>
  <dcterms:modified xsi:type="dcterms:W3CDTF">2016-08-08T14:42:43Z</dcterms:modified>
</cp:coreProperties>
</file>