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9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12978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114797" y="2053370"/>
            <a:ext cx="5029199" cy="34200"/>
          </a:xfrm>
          <a:prstGeom prst="rect">
            <a:avLst/>
          </a:prstGeom>
          <a:gradFill>
            <a:gsLst>
              <a:gs pos="0">
                <a:srgbClr val="0CA78A"/>
              </a:gs>
              <a:gs pos="15000">
                <a:srgbClr val="A4A4A4"/>
              </a:gs>
              <a:gs pos="48000">
                <a:srgbClr val="099AD8"/>
              </a:gs>
              <a:gs pos="100000">
                <a:srgbClr val="2B5884"/>
              </a:gs>
            </a:gsLst>
            <a:lin ang="0" scaled="0"/>
          </a:gradFill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4096512" y="2139553"/>
            <a:ext cx="4800600" cy="40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20"/>
              </a:spcBef>
              <a:spcAft>
                <a:spcPts val="0"/>
              </a:spcAft>
              <a:buClr>
                <a:srgbClr val="428C8A"/>
              </a:buClr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803275" marR="0" lvl="1" indent="-21907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Char char="—"/>
              <a:defRPr sz="20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93800" marR="0" lvl="2" indent="-1143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Char char="–"/>
              <a:defRPr sz="18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27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Char char="–"/>
              <a:defRPr sz="1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270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28600" algn="l" rtl="0">
              <a:spcBef>
                <a:spcPts val="480"/>
              </a:spcBef>
              <a:spcAft>
                <a:spcPts val="0"/>
              </a:spcAft>
              <a:defRPr sz="1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28600" algn="l" rtl="0">
              <a:spcBef>
                <a:spcPts val="480"/>
              </a:spcBef>
              <a:spcAft>
                <a:spcPts val="0"/>
              </a:spcAft>
              <a:defRPr sz="1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28600" algn="l" rtl="0">
              <a:spcBef>
                <a:spcPts val="480"/>
              </a:spcBef>
              <a:spcAft>
                <a:spcPts val="0"/>
              </a:spcAft>
              <a:defRPr sz="1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28600" algn="l" rtl="0">
              <a:spcBef>
                <a:spcPts val="480"/>
              </a:spcBef>
              <a:spcAft>
                <a:spcPts val="0"/>
              </a:spcAft>
              <a:defRPr sz="1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096512" y="685800"/>
            <a:ext cx="4800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grpSp>
        <p:nvGrpSpPr>
          <p:cNvPr id="17" name="Shape 17"/>
          <p:cNvGrpSpPr/>
          <p:nvPr/>
        </p:nvGrpSpPr>
        <p:grpSpPr>
          <a:xfrm>
            <a:off x="0" y="4088500"/>
            <a:ext cx="9142195" cy="1050075"/>
            <a:chOff x="0" y="5451333"/>
            <a:chExt cx="9142195" cy="1400101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5451335"/>
              <a:ext cx="4762499" cy="1400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Shape 19"/>
            <p:cNvPicPr preferRelativeResize="0"/>
            <p:nvPr/>
          </p:nvPicPr>
          <p:blipFill rotWithShape="1">
            <a:blip r:embed="rId3">
              <a:alphaModFix/>
            </a:blip>
            <a:srcRect l="3232"/>
            <a:stretch/>
          </p:blipFill>
          <p:spPr>
            <a:xfrm flipH="1">
              <a:off x="4533595" y="5451333"/>
              <a:ext cx="4608600" cy="14000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, no top ru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800100"/>
            <a:ext cx="9144000" cy="171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" sz="8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x="4264760" y="23357"/>
            <a:ext cx="4867926" cy="800100"/>
            <a:chOff x="4264760" y="31142"/>
            <a:chExt cx="4867926" cy="1066801"/>
          </a:xfrm>
        </p:grpSpPr>
        <p:pic>
          <p:nvPicPr>
            <p:cNvPr id="67" name="Shape 67"/>
            <p:cNvPicPr preferRelativeResize="0"/>
            <p:nvPr/>
          </p:nvPicPr>
          <p:blipFill rotWithShape="1">
            <a:blip r:embed="rId2">
              <a:alphaModFix/>
            </a:blip>
            <a:srcRect l="3232"/>
            <a:stretch/>
          </p:blipFill>
          <p:spPr>
            <a:xfrm flipH="1">
              <a:off x="4524086" y="31142"/>
              <a:ext cx="4608600" cy="102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Shape 68"/>
            <p:cNvSpPr/>
            <p:nvPr/>
          </p:nvSpPr>
          <p:spPr>
            <a:xfrm>
              <a:off x="4264760" y="31144"/>
              <a:ext cx="2381109" cy="1066800"/>
            </a:xfrm>
            <a:prstGeom prst="flowChartOnlineStorag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0" y="987028"/>
            <a:ext cx="4495800" cy="380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648200" y="987028"/>
            <a:ext cx="4495800" cy="380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066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28C8A"/>
              </a:buClr>
              <a:buFont typeface="Noto Sans Symbols"/>
              <a:buChar char="■"/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marL="2057400" marR="0" lvl="4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" sz="8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4" name="Shape 74"/>
          <p:cNvGrpSpPr/>
          <p:nvPr/>
        </p:nvGrpSpPr>
        <p:grpSpPr>
          <a:xfrm>
            <a:off x="4264760" y="23357"/>
            <a:ext cx="4867926" cy="800100"/>
            <a:chOff x="4264760" y="31142"/>
            <a:chExt cx="4867926" cy="1066801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l="3232"/>
            <a:stretch/>
          </p:blipFill>
          <p:spPr>
            <a:xfrm flipH="1">
              <a:off x="4524086" y="31142"/>
              <a:ext cx="4608600" cy="102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4264760" y="31144"/>
              <a:ext cx="2381109" cy="1066800"/>
            </a:xfrm>
            <a:prstGeom prst="flowChartOnlineStorag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40099" cy="65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Tahoma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Tahoma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Tahoma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Tahoma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Tahoma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Tahoma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Tahoma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Tahoma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Tahoma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4645025" y="971550"/>
            <a:ext cx="4041900" cy="65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Tahoma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Tahoma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Tahoma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Tahoma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Tahoma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Tahoma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Tahoma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Tahoma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Tahoma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" sz="8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5" name="Shape 85"/>
          <p:cNvGrpSpPr/>
          <p:nvPr/>
        </p:nvGrpSpPr>
        <p:grpSpPr>
          <a:xfrm>
            <a:off x="4264760" y="23357"/>
            <a:ext cx="4867926" cy="800100"/>
            <a:chOff x="4264760" y="31142"/>
            <a:chExt cx="4867926" cy="1066801"/>
          </a:xfrm>
        </p:grpSpPr>
        <p:pic>
          <p:nvPicPr>
            <p:cNvPr id="86" name="Shape 86"/>
            <p:cNvPicPr preferRelativeResize="0"/>
            <p:nvPr/>
          </p:nvPicPr>
          <p:blipFill rotWithShape="1">
            <a:blip r:embed="rId2">
              <a:alphaModFix/>
            </a:blip>
            <a:srcRect l="3232"/>
            <a:stretch/>
          </p:blipFill>
          <p:spPr>
            <a:xfrm flipH="1">
              <a:off x="4524086" y="31142"/>
              <a:ext cx="4608600" cy="102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Shape 87"/>
            <p:cNvSpPr/>
            <p:nvPr/>
          </p:nvSpPr>
          <p:spPr>
            <a:xfrm>
              <a:off x="4264760" y="31144"/>
              <a:ext cx="2381109" cy="1066800"/>
            </a:xfrm>
            <a:prstGeom prst="flowChartOnlineStorag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Shape 91"/>
          <p:cNvGrpSpPr/>
          <p:nvPr/>
        </p:nvGrpSpPr>
        <p:grpSpPr>
          <a:xfrm>
            <a:off x="4264760" y="23357"/>
            <a:ext cx="4867926" cy="800100"/>
            <a:chOff x="4264760" y="31142"/>
            <a:chExt cx="4867926" cy="1066801"/>
          </a:xfrm>
        </p:grpSpPr>
        <p:pic>
          <p:nvPicPr>
            <p:cNvPr id="92" name="Shape 92"/>
            <p:cNvPicPr preferRelativeResize="0"/>
            <p:nvPr/>
          </p:nvPicPr>
          <p:blipFill rotWithShape="1">
            <a:blip r:embed="rId2">
              <a:alphaModFix/>
            </a:blip>
            <a:srcRect l="3232"/>
            <a:stretch/>
          </p:blipFill>
          <p:spPr>
            <a:xfrm flipH="1">
              <a:off x="4524086" y="31142"/>
              <a:ext cx="4608600" cy="102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Shape 93"/>
            <p:cNvSpPr/>
            <p:nvPr/>
          </p:nvSpPr>
          <p:spPr>
            <a:xfrm>
              <a:off x="4264760" y="31144"/>
              <a:ext cx="2381109" cy="1066800"/>
            </a:xfrm>
            <a:prstGeom prst="flowChartOnlineStorag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Tahoma"/>
              <a:buNone/>
              <a:defRPr sz="1400"/>
            </a:lvl1pPr>
            <a:lvl2pPr marL="457200" lvl="1" indent="0" rtl="0">
              <a:spcBef>
                <a:spcPts val="0"/>
              </a:spcBef>
              <a:buFont typeface="Tahoma"/>
              <a:buNone/>
              <a:defRPr sz="1200"/>
            </a:lvl2pPr>
            <a:lvl3pPr marL="914400" lvl="2" indent="0" rtl="0">
              <a:spcBef>
                <a:spcPts val="0"/>
              </a:spcBef>
              <a:buFont typeface="Tahoma"/>
              <a:buNone/>
              <a:defRPr sz="1000"/>
            </a:lvl3pPr>
            <a:lvl4pPr marL="1371600" lvl="3" indent="0" rtl="0">
              <a:spcBef>
                <a:spcPts val="0"/>
              </a:spcBef>
              <a:buFont typeface="Tahoma"/>
              <a:buNone/>
              <a:defRPr sz="900"/>
            </a:lvl4pPr>
            <a:lvl5pPr marL="1828800" lvl="4" indent="0" rtl="0">
              <a:spcBef>
                <a:spcPts val="0"/>
              </a:spcBef>
              <a:buFont typeface="Tahoma"/>
              <a:buNone/>
              <a:defRPr sz="900"/>
            </a:lvl5pPr>
            <a:lvl6pPr marL="2286000" lvl="5" indent="0" rtl="0">
              <a:spcBef>
                <a:spcPts val="0"/>
              </a:spcBef>
              <a:buFont typeface="Tahoma"/>
              <a:buNone/>
              <a:defRPr sz="900"/>
            </a:lvl6pPr>
            <a:lvl7pPr marL="2743200" lvl="6" indent="0" rtl="0">
              <a:spcBef>
                <a:spcPts val="0"/>
              </a:spcBef>
              <a:buFont typeface="Tahoma"/>
              <a:buNone/>
              <a:defRPr sz="900"/>
            </a:lvl7pPr>
            <a:lvl8pPr marL="3200400" lvl="7" indent="0" rtl="0">
              <a:spcBef>
                <a:spcPts val="0"/>
              </a:spcBef>
              <a:buFont typeface="Tahoma"/>
              <a:buNone/>
              <a:defRPr sz="900"/>
            </a:lvl8pPr>
            <a:lvl9pPr marL="3657600" lvl="8" indent="0" rtl="0">
              <a:spcBef>
                <a:spcPts val="0"/>
              </a:spcBef>
              <a:buFont typeface="Tahoma"/>
              <a:buNone/>
              <a:defRPr sz="9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" sz="8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Tahoma"/>
              <a:buNone/>
              <a:defRPr sz="1400"/>
            </a:lvl1pPr>
            <a:lvl2pPr marL="457200" lvl="1" indent="0" rtl="0">
              <a:spcBef>
                <a:spcPts val="0"/>
              </a:spcBef>
              <a:buFont typeface="Tahoma"/>
              <a:buNone/>
              <a:defRPr sz="1200"/>
            </a:lvl2pPr>
            <a:lvl3pPr marL="914400" lvl="2" indent="0" rtl="0">
              <a:spcBef>
                <a:spcPts val="0"/>
              </a:spcBef>
              <a:buFont typeface="Tahoma"/>
              <a:buNone/>
              <a:defRPr sz="1000"/>
            </a:lvl3pPr>
            <a:lvl4pPr marL="1371600" lvl="3" indent="0" rtl="0">
              <a:spcBef>
                <a:spcPts val="0"/>
              </a:spcBef>
              <a:buFont typeface="Tahoma"/>
              <a:buNone/>
              <a:defRPr sz="900"/>
            </a:lvl4pPr>
            <a:lvl5pPr marL="1828800" lvl="4" indent="0" rtl="0">
              <a:spcBef>
                <a:spcPts val="0"/>
              </a:spcBef>
              <a:buFont typeface="Tahoma"/>
              <a:buNone/>
              <a:defRPr sz="900"/>
            </a:lvl5pPr>
            <a:lvl6pPr marL="2286000" lvl="5" indent="0" rtl="0">
              <a:spcBef>
                <a:spcPts val="0"/>
              </a:spcBef>
              <a:buFont typeface="Tahoma"/>
              <a:buNone/>
              <a:defRPr sz="900"/>
            </a:lvl6pPr>
            <a:lvl7pPr marL="2743200" lvl="6" indent="0" rtl="0">
              <a:spcBef>
                <a:spcPts val="0"/>
              </a:spcBef>
              <a:buFont typeface="Tahoma"/>
              <a:buNone/>
              <a:defRPr sz="900"/>
            </a:lvl7pPr>
            <a:lvl8pPr marL="3200400" lvl="7" indent="0" rtl="0">
              <a:spcBef>
                <a:spcPts val="0"/>
              </a:spcBef>
              <a:buFont typeface="Tahoma"/>
              <a:buNone/>
              <a:defRPr sz="900"/>
            </a:lvl8pPr>
            <a:lvl9pPr marL="3657600" lvl="8" indent="0" rtl="0">
              <a:spcBef>
                <a:spcPts val="0"/>
              </a:spcBef>
              <a:buFont typeface="Tahoma"/>
              <a:buNone/>
              <a:defRPr sz="9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" sz="8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03" name="Shape 103"/>
          <p:cNvGrpSpPr/>
          <p:nvPr/>
        </p:nvGrpSpPr>
        <p:grpSpPr>
          <a:xfrm>
            <a:off x="4264760" y="23357"/>
            <a:ext cx="4867926" cy="800100"/>
            <a:chOff x="4264760" y="31142"/>
            <a:chExt cx="4867926" cy="1066801"/>
          </a:xfrm>
        </p:grpSpPr>
        <p:pic>
          <p:nvPicPr>
            <p:cNvPr id="104" name="Shape 104"/>
            <p:cNvPicPr preferRelativeResize="0"/>
            <p:nvPr/>
          </p:nvPicPr>
          <p:blipFill rotWithShape="1">
            <a:blip r:embed="rId2">
              <a:alphaModFix/>
            </a:blip>
            <a:srcRect l="3232"/>
            <a:stretch/>
          </p:blipFill>
          <p:spPr>
            <a:xfrm flipH="1">
              <a:off x="4524086" y="31142"/>
              <a:ext cx="4608600" cy="102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Shape 105"/>
            <p:cNvSpPr/>
            <p:nvPr/>
          </p:nvSpPr>
          <p:spPr>
            <a:xfrm>
              <a:off x="4264760" y="31144"/>
              <a:ext cx="2381109" cy="1066800"/>
            </a:xfrm>
            <a:prstGeom prst="flowChartOnlineStorag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6" name="Shape 10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32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" sz="8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1" name="Shape 111"/>
          <p:cNvGrpSpPr/>
          <p:nvPr/>
        </p:nvGrpSpPr>
        <p:grpSpPr>
          <a:xfrm>
            <a:off x="4264760" y="23357"/>
            <a:ext cx="4867926" cy="800100"/>
            <a:chOff x="4264760" y="31142"/>
            <a:chExt cx="4867926" cy="1066801"/>
          </a:xfrm>
        </p:grpSpPr>
        <p:pic>
          <p:nvPicPr>
            <p:cNvPr id="112" name="Shape 112"/>
            <p:cNvPicPr preferRelativeResize="0"/>
            <p:nvPr/>
          </p:nvPicPr>
          <p:blipFill rotWithShape="1">
            <a:blip r:embed="rId2">
              <a:alphaModFix/>
            </a:blip>
            <a:srcRect l="3232"/>
            <a:stretch/>
          </p:blipFill>
          <p:spPr>
            <a:xfrm flipH="1">
              <a:off x="4524086" y="31142"/>
              <a:ext cx="4608600" cy="102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Shape 113"/>
            <p:cNvSpPr/>
            <p:nvPr/>
          </p:nvSpPr>
          <p:spPr>
            <a:xfrm>
              <a:off x="4264760" y="31144"/>
              <a:ext cx="2381109" cy="1066800"/>
            </a:xfrm>
            <a:prstGeom prst="flowChartOnlineStorag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" sz="8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7" name="Shape 117"/>
          <p:cNvGrpSpPr/>
          <p:nvPr/>
        </p:nvGrpSpPr>
        <p:grpSpPr>
          <a:xfrm>
            <a:off x="4264760" y="23357"/>
            <a:ext cx="4867926" cy="800100"/>
            <a:chOff x="4264760" y="31142"/>
            <a:chExt cx="4867926" cy="1066801"/>
          </a:xfrm>
        </p:grpSpPr>
        <p:pic>
          <p:nvPicPr>
            <p:cNvPr id="118" name="Shape 118"/>
            <p:cNvPicPr preferRelativeResize="0"/>
            <p:nvPr/>
          </p:nvPicPr>
          <p:blipFill rotWithShape="1">
            <a:blip r:embed="rId2">
              <a:alphaModFix/>
            </a:blip>
            <a:srcRect l="3232"/>
            <a:stretch/>
          </p:blipFill>
          <p:spPr>
            <a:xfrm flipH="1">
              <a:off x="4524086" y="31142"/>
              <a:ext cx="4608600" cy="102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Shape 119"/>
            <p:cNvSpPr/>
            <p:nvPr/>
          </p:nvSpPr>
          <p:spPr>
            <a:xfrm>
              <a:off x="4264760" y="31144"/>
              <a:ext cx="2381109" cy="1066800"/>
            </a:xfrm>
            <a:prstGeom prst="flowChartOnlineStorag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61900" cy="80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losing-End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" sz="8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0" y="987028"/>
            <a:ext cx="9144000" cy="380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850"/>
              </a:spcBef>
              <a:defRPr/>
            </a:lvl1pPr>
            <a:lvl2pPr lvl="1" rtl="0">
              <a:spcBef>
                <a:spcPts val="0"/>
              </a:spcBef>
              <a:defRPr sz="2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buFont typeface="Arial"/>
              <a:buChar char="•"/>
              <a:defRPr/>
            </a:lvl5pPr>
            <a:lvl6pPr lvl="5" rtl="0">
              <a:spcBef>
                <a:spcPts val="0"/>
              </a:spcBef>
              <a:defRPr sz="16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>
              <a:spcBef>
                <a:spcPts val="0"/>
              </a:spcBef>
              <a:defRPr sz="16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>
              <a:spcBef>
                <a:spcPts val="0"/>
              </a:spcBef>
              <a:defRPr sz="16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" sz="8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8" name="Shape 28"/>
          <p:cNvGrpSpPr/>
          <p:nvPr/>
        </p:nvGrpSpPr>
        <p:grpSpPr>
          <a:xfrm>
            <a:off x="4264760" y="23357"/>
            <a:ext cx="4867926" cy="800100"/>
            <a:chOff x="4264760" y="31142"/>
            <a:chExt cx="4867926" cy="1066801"/>
          </a:xfrm>
        </p:grpSpPr>
        <p:pic>
          <p:nvPicPr>
            <p:cNvPr id="29" name="Shape 29"/>
            <p:cNvPicPr preferRelativeResize="0"/>
            <p:nvPr/>
          </p:nvPicPr>
          <p:blipFill rotWithShape="1">
            <a:blip r:embed="rId2">
              <a:alphaModFix/>
            </a:blip>
            <a:srcRect l="3232"/>
            <a:stretch/>
          </p:blipFill>
          <p:spPr>
            <a:xfrm flipH="1">
              <a:off x="4524086" y="31142"/>
              <a:ext cx="4608600" cy="102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Shape 30"/>
            <p:cNvSpPr/>
            <p:nvPr/>
          </p:nvSpPr>
          <p:spPr>
            <a:xfrm>
              <a:off x="4264760" y="31144"/>
              <a:ext cx="2381109" cy="1066800"/>
            </a:xfrm>
            <a:prstGeom prst="flowChartOnlineStorag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ntent Righ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957637" y="987028"/>
            <a:ext cx="5186400" cy="380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85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buFont typeface="Tahoma"/>
              <a:buChar char="–"/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" sz="8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6" name="Shape 36"/>
          <p:cNvGrpSpPr/>
          <p:nvPr/>
        </p:nvGrpSpPr>
        <p:grpSpPr>
          <a:xfrm>
            <a:off x="4264760" y="23357"/>
            <a:ext cx="4867926" cy="800100"/>
            <a:chOff x="4264760" y="31142"/>
            <a:chExt cx="4867926" cy="1066801"/>
          </a:xfrm>
        </p:grpSpPr>
        <p:pic>
          <p:nvPicPr>
            <p:cNvPr id="37" name="Shape 37"/>
            <p:cNvPicPr preferRelativeResize="0"/>
            <p:nvPr/>
          </p:nvPicPr>
          <p:blipFill rotWithShape="1">
            <a:blip r:embed="rId2">
              <a:alphaModFix/>
            </a:blip>
            <a:srcRect l="3232"/>
            <a:stretch/>
          </p:blipFill>
          <p:spPr>
            <a:xfrm flipH="1">
              <a:off x="4524086" y="31142"/>
              <a:ext cx="4608600" cy="102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Shape 38"/>
            <p:cNvSpPr/>
            <p:nvPr/>
          </p:nvSpPr>
          <p:spPr>
            <a:xfrm>
              <a:off x="4264760" y="31144"/>
              <a:ext cx="2381109" cy="1066800"/>
            </a:xfrm>
            <a:prstGeom prst="flowChartOnlineStorag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61900" cy="80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" sz="8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3" name="Shape 43"/>
          <p:cNvGrpSpPr/>
          <p:nvPr/>
        </p:nvGrpSpPr>
        <p:grpSpPr>
          <a:xfrm>
            <a:off x="4264760" y="23357"/>
            <a:ext cx="4867926" cy="800100"/>
            <a:chOff x="4264760" y="31142"/>
            <a:chExt cx="4867926" cy="1066801"/>
          </a:xfrm>
        </p:grpSpPr>
        <p:pic>
          <p:nvPicPr>
            <p:cNvPr id="44" name="Shape 44"/>
            <p:cNvPicPr preferRelativeResize="0"/>
            <p:nvPr/>
          </p:nvPicPr>
          <p:blipFill rotWithShape="1">
            <a:blip r:embed="rId2">
              <a:alphaModFix/>
            </a:blip>
            <a:srcRect l="3232"/>
            <a:stretch/>
          </p:blipFill>
          <p:spPr>
            <a:xfrm flipH="1">
              <a:off x="4524086" y="31142"/>
              <a:ext cx="4608600" cy="102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Shape 45"/>
            <p:cNvSpPr/>
            <p:nvPr/>
          </p:nvSpPr>
          <p:spPr>
            <a:xfrm>
              <a:off x="4264760" y="31144"/>
              <a:ext cx="2381109" cy="1066800"/>
            </a:xfrm>
            <a:prstGeom prst="flowChartOnlineStorag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22312" y="1962150"/>
            <a:ext cx="7772400" cy="1209600"/>
          </a:xfrm>
          <a:prstGeom prst="rect">
            <a:avLst/>
          </a:prstGeom>
          <a:gradFill>
            <a:gsLst>
              <a:gs pos="0">
                <a:srgbClr val="2C5782"/>
              </a:gs>
              <a:gs pos="34000">
                <a:srgbClr val="199FD9"/>
              </a:gs>
              <a:gs pos="58999">
                <a:srgbClr val="199FD9"/>
              </a:gs>
              <a:gs pos="100000">
                <a:srgbClr val="2C5782"/>
              </a:gs>
            </a:gsLst>
            <a:lin ang="3600000" scaled="0"/>
          </a:gradFill>
          <a:ln>
            <a:noFill/>
          </a:ln>
        </p:spPr>
        <p:txBody>
          <a:bodyPr lIns="91425" tIns="91425" rIns="91425" bIns="91425" anchor="ctr" anchorCtr="1"/>
          <a:lstStyle>
            <a:lvl1pPr lvl="0" algn="ctr" rtl="0">
              <a:spcBef>
                <a:spcPts val="0"/>
              </a:spcBef>
              <a:defRPr sz="3600" b="1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22312" y="1628775"/>
            <a:ext cx="7772400" cy="333300"/>
          </a:xfrm>
          <a:prstGeom prst="rect">
            <a:avLst/>
          </a:prstGeom>
          <a:gradFill>
            <a:gsLst>
              <a:gs pos="0">
                <a:srgbClr val="2C5782"/>
              </a:gs>
              <a:gs pos="47000">
                <a:srgbClr val="199FD9"/>
              </a:gs>
              <a:gs pos="70000">
                <a:srgbClr val="199FD9"/>
              </a:gs>
              <a:gs pos="100000">
                <a:srgbClr val="2C5782"/>
              </a:gs>
            </a:gsLst>
            <a:lin ang="3600000" scaled="0"/>
          </a:gradFill>
          <a:ln>
            <a:noFill/>
          </a:ln>
        </p:spPr>
        <p:txBody>
          <a:bodyPr lIns="91425" tIns="91425" rIns="91425" bIns="91425" anchor="b" anchorCtr="0"/>
          <a:lstStyle>
            <a:lvl1pPr marL="0" lvl="0" indent="0" algn="ctr" rtl="0">
              <a:spcBef>
                <a:spcPts val="0"/>
              </a:spcBef>
              <a:buClr>
                <a:schemeClr val="lt1"/>
              </a:buClr>
              <a:buFont typeface="Tahoma"/>
              <a:buNone/>
              <a:defRPr sz="1600">
                <a:solidFill>
                  <a:schemeClr val="lt1"/>
                </a:solidFill>
              </a:defRPr>
            </a:lvl1pPr>
            <a:lvl2pPr marL="457200" lvl="1" indent="0" rtl="0">
              <a:spcBef>
                <a:spcPts val="0"/>
              </a:spcBef>
              <a:buFont typeface="Tahoma"/>
              <a:buNone/>
              <a:defRPr sz="1800"/>
            </a:lvl2pPr>
            <a:lvl3pPr marL="914400" lvl="2" indent="0" rtl="0">
              <a:spcBef>
                <a:spcPts val="0"/>
              </a:spcBef>
              <a:buFont typeface="Tahoma"/>
              <a:buNone/>
              <a:defRPr sz="1600"/>
            </a:lvl3pPr>
            <a:lvl4pPr marL="1371600" lvl="3" indent="0" rtl="0">
              <a:spcBef>
                <a:spcPts val="0"/>
              </a:spcBef>
              <a:buFont typeface="Tahoma"/>
              <a:buNone/>
              <a:defRPr sz="1400"/>
            </a:lvl4pPr>
            <a:lvl5pPr marL="1828800" lvl="4" indent="0" rtl="0">
              <a:spcBef>
                <a:spcPts val="0"/>
              </a:spcBef>
              <a:buFont typeface="Tahoma"/>
              <a:buNone/>
              <a:defRPr sz="1400"/>
            </a:lvl5pPr>
            <a:lvl6pPr marL="2286000" lvl="5" indent="0" rtl="0">
              <a:spcBef>
                <a:spcPts val="0"/>
              </a:spcBef>
              <a:buFont typeface="Tahoma"/>
              <a:buNone/>
              <a:defRPr sz="1400"/>
            </a:lvl6pPr>
            <a:lvl7pPr marL="2743200" lvl="6" indent="0" rtl="0">
              <a:spcBef>
                <a:spcPts val="0"/>
              </a:spcBef>
              <a:buFont typeface="Tahoma"/>
              <a:buNone/>
              <a:defRPr sz="1400"/>
            </a:lvl7pPr>
            <a:lvl8pPr marL="3200400" lvl="7" indent="0" rtl="0">
              <a:spcBef>
                <a:spcPts val="0"/>
              </a:spcBef>
              <a:buFont typeface="Tahoma"/>
              <a:buNone/>
              <a:defRPr sz="1400"/>
            </a:lvl8pPr>
            <a:lvl9pPr marL="3657600" lvl="8" indent="0" rtl="0">
              <a:spcBef>
                <a:spcPts val="0"/>
              </a:spcBef>
              <a:buFont typeface="Tahoma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rgbClr val="2A5D89"/>
              </a:gs>
              <a:gs pos="2000">
                <a:srgbClr val="2A5D89"/>
              </a:gs>
              <a:gs pos="24000">
                <a:srgbClr val="199FD9"/>
              </a:gs>
              <a:gs pos="38000">
                <a:srgbClr val="199FD9"/>
              </a:gs>
              <a:gs pos="52000">
                <a:srgbClr val="24476A"/>
              </a:gs>
              <a:gs pos="84000">
                <a:srgbClr val="237BAE"/>
              </a:gs>
              <a:gs pos="96000">
                <a:srgbClr val="2A5D89"/>
              </a:gs>
              <a:gs pos="100000">
                <a:srgbClr val="2A5D89"/>
              </a:gs>
            </a:gsLst>
            <a:lin ang="135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18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722312" y="1962150"/>
            <a:ext cx="7772400" cy="1209600"/>
          </a:xfrm>
          <a:prstGeom prst="rect">
            <a:avLst/>
          </a:prstGeom>
          <a:gradFill>
            <a:gsLst>
              <a:gs pos="0">
                <a:srgbClr val="2C5782"/>
              </a:gs>
              <a:gs pos="34000">
                <a:srgbClr val="199FD9"/>
              </a:gs>
              <a:gs pos="58999">
                <a:srgbClr val="199FD9"/>
              </a:gs>
              <a:gs pos="100000">
                <a:srgbClr val="2C5782"/>
              </a:gs>
            </a:gsLst>
            <a:lin ang="3600000" scaled="0"/>
          </a:gradFill>
          <a:ln>
            <a:noFill/>
          </a:ln>
        </p:spPr>
        <p:txBody>
          <a:bodyPr lIns="91425" tIns="91425" rIns="91425" bIns="91425" anchor="ctr" anchorCtr="1"/>
          <a:lstStyle>
            <a:lvl1pPr lvl="0" algn="ctr" rtl="0">
              <a:spcBef>
                <a:spcPts val="0"/>
              </a:spcBef>
              <a:defRPr sz="3600" b="1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22312" y="1628775"/>
            <a:ext cx="7772400" cy="333300"/>
          </a:xfrm>
          <a:prstGeom prst="rect">
            <a:avLst/>
          </a:prstGeom>
          <a:gradFill>
            <a:gsLst>
              <a:gs pos="0">
                <a:srgbClr val="2C5782"/>
              </a:gs>
              <a:gs pos="47000">
                <a:srgbClr val="199FD9"/>
              </a:gs>
              <a:gs pos="70000">
                <a:srgbClr val="199FD9"/>
              </a:gs>
              <a:gs pos="100000">
                <a:srgbClr val="2C5782"/>
              </a:gs>
            </a:gsLst>
            <a:lin ang="3600000" scaled="0"/>
          </a:gradFill>
          <a:ln>
            <a:noFill/>
          </a:ln>
        </p:spPr>
        <p:txBody>
          <a:bodyPr lIns="91425" tIns="91425" rIns="91425" bIns="91425" anchor="b" anchorCtr="0"/>
          <a:lstStyle>
            <a:lvl1pPr marL="0" lvl="0" indent="0" algn="ctr" rtl="0">
              <a:spcBef>
                <a:spcPts val="0"/>
              </a:spcBef>
              <a:buClr>
                <a:schemeClr val="lt1"/>
              </a:buClr>
              <a:buFont typeface="Tahoma"/>
              <a:buNone/>
              <a:defRPr sz="1600">
                <a:solidFill>
                  <a:schemeClr val="lt1"/>
                </a:solidFill>
              </a:defRPr>
            </a:lvl1pPr>
            <a:lvl2pPr marL="457200" lvl="1" indent="0" rtl="0">
              <a:spcBef>
                <a:spcPts val="0"/>
              </a:spcBef>
              <a:buFont typeface="Tahoma"/>
              <a:buNone/>
              <a:defRPr sz="1800"/>
            </a:lvl2pPr>
            <a:lvl3pPr marL="914400" lvl="2" indent="0" rtl="0">
              <a:spcBef>
                <a:spcPts val="0"/>
              </a:spcBef>
              <a:buFont typeface="Tahoma"/>
              <a:buNone/>
              <a:defRPr sz="1600"/>
            </a:lvl3pPr>
            <a:lvl4pPr marL="1371600" lvl="3" indent="0" rtl="0">
              <a:spcBef>
                <a:spcPts val="0"/>
              </a:spcBef>
              <a:buFont typeface="Tahoma"/>
              <a:buNone/>
              <a:defRPr sz="1400"/>
            </a:lvl4pPr>
            <a:lvl5pPr marL="1828800" lvl="4" indent="0" rtl="0">
              <a:spcBef>
                <a:spcPts val="0"/>
              </a:spcBef>
              <a:buFont typeface="Tahoma"/>
              <a:buNone/>
              <a:defRPr sz="1400"/>
            </a:lvl5pPr>
            <a:lvl6pPr marL="2286000" lvl="5" indent="0" rtl="0">
              <a:spcBef>
                <a:spcPts val="0"/>
              </a:spcBef>
              <a:buFont typeface="Tahoma"/>
              <a:buNone/>
              <a:defRPr sz="1400"/>
            </a:lvl6pPr>
            <a:lvl7pPr marL="2743200" lvl="6" indent="0" rtl="0">
              <a:spcBef>
                <a:spcPts val="0"/>
              </a:spcBef>
              <a:buFont typeface="Tahoma"/>
              <a:buNone/>
              <a:defRPr sz="1400"/>
            </a:lvl7pPr>
            <a:lvl8pPr marL="3200400" lvl="7" indent="0" rtl="0">
              <a:spcBef>
                <a:spcPts val="0"/>
              </a:spcBef>
              <a:buFont typeface="Tahoma"/>
              <a:buNone/>
              <a:defRPr sz="1400"/>
            </a:lvl8pPr>
            <a:lvl9pPr marL="3657600" lvl="8" indent="0" rtl="0">
              <a:spcBef>
                <a:spcPts val="0"/>
              </a:spcBef>
              <a:buFont typeface="Tahoma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01">
    <p:bg>
      <p:bgPr>
        <a:gradFill>
          <a:gsLst>
            <a:gs pos="0">
              <a:srgbClr val="2C5782"/>
            </a:gs>
            <a:gs pos="36000">
              <a:srgbClr val="199FD9"/>
            </a:gs>
            <a:gs pos="52999">
              <a:srgbClr val="199FD9"/>
            </a:gs>
            <a:gs pos="88000">
              <a:srgbClr val="2B5C88"/>
            </a:gs>
            <a:gs pos="100000">
              <a:srgbClr val="2B5C88"/>
            </a:gs>
          </a:gsLst>
          <a:lin ang="3600000" scaled="0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78615" y="1371600"/>
            <a:ext cx="9065400" cy="2124000"/>
          </a:xfrm>
          <a:prstGeom prst="rect">
            <a:avLst/>
          </a:prstGeom>
          <a:gradFill>
            <a:gsLst>
              <a:gs pos="0">
                <a:srgbClr val="2C5782"/>
              </a:gs>
              <a:gs pos="36000">
                <a:srgbClr val="199FD9"/>
              </a:gs>
              <a:gs pos="52999">
                <a:srgbClr val="199FD9"/>
              </a:gs>
              <a:gs pos="88000">
                <a:srgbClr val="2B5C88"/>
              </a:gs>
              <a:gs pos="100000">
                <a:srgbClr val="2B5C88"/>
              </a:gs>
            </a:gsLst>
            <a:lin ang="3600000" scaled="0"/>
          </a:gradFill>
          <a:ln>
            <a:noFill/>
          </a:ln>
        </p:spPr>
        <p:txBody>
          <a:bodyPr lIns="91425" tIns="91425" rIns="91425" bIns="91425" anchor="ctr" anchorCtr="1"/>
          <a:lstStyle>
            <a:lvl1pPr lvl="0" algn="ctr" rtl="0">
              <a:spcBef>
                <a:spcPts val="0"/>
              </a:spcBef>
              <a:defRPr sz="3200" b="1" i="1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55425" y="3524250"/>
            <a:ext cx="7642499" cy="333300"/>
          </a:xfrm>
          <a:prstGeom prst="rect">
            <a:avLst/>
          </a:prstGeom>
          <a:gradFill>
            <a:gsLst>
              <a:gs pos="0">
                <a:srgbClr val="2C5782"/>
              </a:gs>
              <a:gs pos="52999">
                <a:srgbClr val="199FD9"/>
              </a:gs>
              <a:gs pos="88000">
                <a:srgbClr val="2B5C88"/>
              </a:gs>
              <a:gs pos="100000">
                <a:srgbClr val="2B5C88"/>
              </a:gs>
            </a:gsLst>
            <a:lin ang="3600000" scaled="0"/>
          </a:gradFill>
          <a:ln>
            <a:noFill/>
          </a:ln>
        </p:spPr>
        <p:txBody>
          <a:bodyPr lIns="91425" tIns="91425" rIns="91425" bIns="91425" anchor="b" anchorCtr="0"/>
          <a:lstStyle>
            <a:lvl1pPr marL="0" lvl="0" indent="0" algn="r" rtl="0">
              <a:spcBef>
                <a:spcPts val="0"/>
              </a:spcBef>
              <a:buClr>
                <a:schemeClr val="lt1"/>
              </a:buClr>
              <a:buFont typeface="Tahoma"/>
              <a:buNone/>
              <a:defRPr sz="1600" i="1">
                <a:solidFill>
                  <a:schemeClr val="lt1"/>
                </a:solidFill>
              </a:defRPr>
            </a:lvl1pPr>
            <a:lvl2pPr marL="457200" lvl="1" indent="0" rtl="0">
              <a:spcBef>
                <a:spcPts val="0"/>
              </a:spcBef>
              <a:buFont typeface="Tahoma"/>
              <a:buNone/>
              <a:defRPr sz="1800"/>
            </a:lvl2pPr>
            <a:lvl3pPr marL="914400" lvl="2" indent="0" rtl="0">
              <a:spcBef>
                <a:spcPts val="0"/>
              </a:spcBef>
              <a:buFont typeface="Tahoma"/>
              <a:buNone/>
              <a:defRPr sz="1600"/>
            </a:lvl3pPr>
            <a:lvl4pPr marL="1371600" lvl="3" indent="0" rtl="0">
              <a:spcBef>
                <a:spcPts val="0"/>
              </a:spcBef>
              <a:buFont typeface="Tahoma"/>
              <a:buNone/>
              <a:defRPr sz="1400"/>
            </a:lvl4pPr>
            <a:lvl5pPr marL="1828800" lvl="4" indent="0" rtl="0">
              <a:spcBef>
                <a:spcPts val="0"/>
              </a:spcBef>
              <a:buFont typeface="Tahoma"/>
              <a:buNone/>
              <a:defRPr sz="1400"/>
            </a:lvl5pPr>
            <a:lvl6pPr marL="2286000" lvl="5" indent="0" rtl="0">
              <a:spcBef>
                <a:spcPts val="0"/>
              </a:spcBef>
              <a:buFont typeface="Tahoma"/>
              <a:buNone/>
              <a:defRPr sz="1400"/>
            </a:lvl6pPr>
            <a:lvl7pPr marL="2743200" lvl="6" indent="0" rtl="0">
              <a:spcBef>
                <a:spcPts val="0"/>
              </a:spcBef>
              <a:buFont typeface="Tahoma"/>
              <a:buNone/>
              <a:defRPr sz="1400"/>
            </a:lvl7pPr>
            <a:lvl8pPr marL="3200400" lvl="7" indent="0" rtl="0">
              <a:spcBef>
                <a:spcPts val="0"/>
              </a:spcBef>
              <a:buFont typeface="Tahoma"/>
              <a:buNone/>
              <a:defRPr sz="1400"/>
            </a:lvl8pPr>
            <a:lvl9pPr marL="3657600" lvl="8" indent="0" rtl="0">
              <a:spcBef>
                <a:spcPts val="0"/>
              </a:spcBef>
              <a:buFont typeface="Tahoma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ote 01">
    <p:bg>
      <p:bgPr>
        <a:gradFill>
          <a:gsLst>
            <a:gs pos="0">
              <a:srgbClr val="2C5782"/>
            </a:gs>
            <a:gs pos="36000">
              <a:srgbClr val="199FD9"/>
            </a:gs>
            <a:gs pos="52999">
              <a:srgbClr val="199FD9"/>
            </a:gs>
            <a:gs pos="88000">
              <a:srgbClr val="2B5C88"/>
            </a:gs>
            <a:gs pos="100000">
              <a:srgbClr val="2B5C88"/>
            </a:gs>
          </a:gsLst>
          <a:lin ang="3600000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21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lvl="0" algn="ctr" rtl="0">
              <a:spcBef>
                <a:spcPts val="0"/>
              </a:spcBef>
              <a:defRPr sz="3200" b="1" i="1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>
              <a:spcBef>
                <a:spcPts val="0"/>
              </a:spcBef>
              <a:defRPr sz="28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>
              <a:spcBef>
                <a:spcPts val="0"/>
              </a:spcBef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722312" y="3524250"/>
            <a:ext cx="7772400" cy="33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r" rtl="0">
              <a:spcBef>
                <a:spcPts val="0"/>
              </a:spcBef>
              <a:buClr>
                <a:schemeClr val="lt1"/>
              </a:buClr>
              <a:buFont typeface="Tahoma"/>
              <a:buNone/>
              <a:defRPr sz="1600" i="1">
                <a:solidFill>
                  <a:schemeClr val="lt1"/>
                </a:solidFill>
              </a:defRPr>
            </a:lvl1pPr>
            <a:lvl2pPr marL="457200" lvl="1" indent="0" rtl="0">
              <a:spcBef>
                <a:spcPts val="0"/>
              </a:spcBef>
              <a:buFont typeface="Tahoma"/>
              <a:buNone/>
              <a:defRPr sz="1800"/>
            </a:lvl2pPr>
            <a:lvl3pPr marL="914400" lvl="2" indent="0" rtl="0">
              <a:spcBef>
                <a:spcPts val="0"/>
              </a:spcBef>
              <a:buFont typeface="Tahoma"/>
              <a:buNone/>
              <a:defRPr sz="1600"/>
            </a:lvl3pPr>
            <a:lvl4pPr marL="1371600" lvl="3" indent="0" rtl="0">
              <a:spcBef>
                <a:spcPts val="0"/>
              </a:spcBef>
              <a:buFont typeface="Tahoma"/>
              <a:buNone/>
              <a:defRPr sz="1400"/>
            </a:lvl4pPr>
            <a:lvl5pPr marL="1828800" lvl="4" indent="0" rtl="0">
              <a:spcBef>
                <a:spcPts val="0"/>
              </a:spcBef>
              <a:buFont typeface="Tahoma"/>
              <a:buNone/>
              <a:defRPr sz="1400"/>
            </a:lvl5pPr>
            <a:lvl6pPr marL="2286000" lvl="5" indent="0" rtl="0">
              <a:spcBef>
                <a:spcPts val="0"/>
              </a:spcBef>
              <a:buFont typeface="Tahoma"/>
              <a:buNone/>
              <a:defRPr sz="1400"/>
            </a:lvl6pPr>
            <a:lvl7pPr marL="2743200" lvl="6" indent="0" rtl="0">
              <a:spcBef>
                <a:spcPts val="0"/>
              </a:spcBef>
              <a:buFont typeface="Tahoma"/>
              <a:buNone/>
              <a:defRPr sz="1400"/>
            </a:lvl7pPr>
            <a:lvl8pPr marL="3200400" lvl="7" indent="0" rtl="0">
              <a:spcBef>
                <a:spcPts val="0"/>
              </a:spcBef>
              <a:buFont typeface="Tahoma"/>
              <a:buNone/>
              <a:defRPr sz="1400"/>
            </a:lvl8pPr>
            <a:lvl9pPr marL="3657600" lvl="8" indent="0" rtl="0">
              <a:spcBef>
                <a:spcPts val="0"/>
              </a:spcBef>
              <a:buFont typeface="Tahoma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0" y="987028"/>
            <a:ext cx="9144000" cy="380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0980" algn="l" rtl="0">
              <a:spcBef>
                <a:spcPts val="720"/>
              </a:spcBef>
              <a:spcAft>
                <a:spcPts val="0"/>
              </a:spcAft>
              <a:buClr>
                <a:srgbClr val="428C8A"/>
              </a:buClr>
              <a:buFont typeface="Noto Sans Symbols"/>
              <a:buChar char="■"/>
              <a:defRPr sz="2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803275" marR="0" lvl="1" indent="-21907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Char char="—"/>
              <a:defRPr sz="20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93800" marR="0" lvl="2" indent="-1143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Char char="–"/>
              <a:defRPr sz="18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27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Char char="–"/>
              <a:defRPr sz="1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270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28600" algn="l" rtl="0">
              <a:spcBef>
                <a:spcPts val="480"/>
              </a:spcBef>
              <a:spcAft>
                <a:spcPts val="0"/>
              </a:spcAft>
              <a:defRPr sz="1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28600" algn="l" rtl="0">
              <a:spcBef>
                <a:spcPts val="480"/>
              </a:spcBef>
              <a:spcAft>
                <a:spcPts val="0"/>
              </a:spcAft>
              <a:defRPr sz="1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28600" algn="l" rtl="0">
              <a:spcBef>
                <a:spcPts val="480"/>
              </a:spcBef>
              <a:spcAft>
                <a:spcPts val="0"/>
              </a:spcAft>
              <a:defRPr sz="1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28600" algn="l" rtl="0">
              <a:spcBef>
                <a:spcPts val="480"/>
              </a:spcBef>
              <a:spcAft>
                <a:spcPts val="0"/>
              </a:spcAft>
              <a:defRPr sz="1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" sz="8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867965"/>
            <a:ext cx="9144000" cy="28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/>
        </p:nvSpPr>
        <p:spPr>
          <a:xfrm>
            <a:off x="5653087" y="4964898"/>
            <a:ext cx="1447800" cy="16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2286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lang="en" sz="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www.xtUML.org</a:t>
            </a: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754687" y="4854177"/>
            <a:ext cx="3389399" cy="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61900" cy="80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xtuml.org/module-5/merging-changes-and-conflict-resolu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xtuml.org/module-5/merging-changes-and-conflict-resolution-in-a-model-fil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/>
          </p:nvPr>
        </p:nvSpPr>
        <p:spPr>
          <a:xfrm>
            <a:off x="4096512" y="685800"/>
            <a:ext cx="4800600" cy="131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Configuration Management in xtUML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1"/>
          </p:nvPr>
        </p:nvSpPr>
        <p:spPr>
          <a:xfrm>
            <a:off x="4096512" y="2139553"/>
            <a:ext cx="4800600" cy="405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Branches, Comparing and Merging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0" y="987028"/>
            <a:ext cx="9144000" cy="380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Git Overview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Fork,Clone,Fetch,Pull,Push (Oh my!!!)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How and why does conflict happen?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merging between branches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simple conflict otherview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Model Conflict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Why is it different than simple conflict?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Model Conflict Resolution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How does BridgePoint help handle conflict resolution?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Try it out - Hands On!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0" y="987028"/>
            <a:ext cx="9144000" cy="380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428C8A"/>
              </a:buClr>
              <a:buSzPct val="58333"/>
              <a:buFont typeface="Noto Sans Symbols"/>
            </a:pPr>
            <a:r>
              <a:rPr lang="en"/>
              <a:t>Simple conflict cases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428C8A"/>
              </a:buClr>
              <a:buSzPct val="58333"/>
              <a:buFont typeface="Noto Sans Symbols"/>
            </a:pPr>
            <a:r>
              <a:rPr lang="en"/>
              <a:t>Example from the learning series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https://xtuml.org/module-5/merging-changes-and-conflict-resolution/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How/why does conflict happen?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0" y="987028"/>
            <a:ext cx="9144000" cy="380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428C8A"/>
              </a:buClr>
              <a:buSzPct val="58333"/>
              <a:buFont typeface="Noto Sans Symbols"/>
            </a:pPr>
            <a:r>
              <a:rPr lang="en"/>
              <a:t>xtUML is persisted as text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</a:pPr>
            <a:r>
              <a:rPr lang="en"/>
              <a:t>Then why is xtUML conflict more complex than other languages?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</a:pPr>
            <a:r>
              <a:rPr lang="en"/>
              <a:t> Semantic vs textual conflict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Conflict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0" y="987028"/>
            <a:ext cx="9144000" cy="380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Simple Example from the learning series</a:t>
            </a:r>
          </a:p>
          <a:p>
            <a:pPr marL="914400" lvl="1" indent="-228600" rtl="0">
              <a:spcBef>
                <a:spcPts val="85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https://xtuml.org/module-5/merging-changes-and-conflict-resolution-in-a-model-file/</a:t>
            </a:r>
          </a:p>
          <a:p>
            <a:pPr marL="0" lvl="0" indent="0" rtl="0">
              <a:spcBef>
                <a:spcPts val="850"/>
              </a:spcBef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Conflict Resolution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0" y="987028"/>
            <a:ext cx="9144000" cy="380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Go to </a:t>
            </a:r>
            <a:r>
              <a:rPr lang="en" dirty="0" smtClean="0"/>
              <a:t>you</a:t>
            </a:r>
            <a:r>
              <a:rPr lang="en-US" smtClean="0"/>
              <a:t>r</a:t>
            </a:r>
            <a:r>
              <a:rPr lang="en" smtClean="0"/>
              <a:t> </a:t>
            </a:r>
            <a:r>
              <a:rPr lang="en" dirty="0"/>
              <a:t>fork on </a:t>
            </a:r>
            <a:r>
              <a:rPr lang="en" dirty="0" smtClean="0"/>
              <a:t>g</a:t>
            </a:r>
            <a:r>
              <a:rPr lang="en-US" dirty="0" err="1" smtClean="0"/>
              <a:t>i</a:t>
            </a:r>
            <a:r>
              <a:rPr lang="en" dirty="0" smtClean="0"/>
              <a:t>thub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from your master branch create a new branch, “xtuml2015_1”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create a new file, “testfile” under the doc-bridgepoint folder, and add text, “hello world”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olidFill>
                  <a:schemeClr val="dk1"/>
                </a:solidFill>
              </a:rPr>
              <a:t>commit the change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olidFill>
                  <a:schemeClr val="dk1"/>
                </a:solidFill>
              </a:rPr>
              <a:t>Open the git perspective in eclipse on your machine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olidFill>
                  <a:schemeClr val="dk1"/>
                </a:solidFill>
              </a:rPr>
              <a:t>pull (retrieves the upstream changes)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olidFill>
                  <a:schemeClr val="dk1"/>
                </a:solidFill>
              </a:rPr>
              <a:t>create a new branch, “xtuml2015_2”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olidFill>
                  <a:schemeClr val="dk1"/>
                </a:solidFill>
              </a:rPr>
              <a:t>merge from &lt;your user name&gt;/testbranch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olidFill>
                  <a:schemeClr val="dk1"/>
                </a:solidFill>
              </a:rPr>
              <a:t>Done! open “testfile” and see “hello world”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Hands On!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0" y="987028"/>
            <a:ext cx="9144000" cy="380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How can we improve model compare and merge?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Questions/Comments?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entor Template C April 2010">
      <a:dk1>
        <a:srgbClr val="333333"/>
      </a:dk1>
      <a:lt1>
        <a:srgbClr val="FFFFFF"/>
      </a:lt1>
      <a:dk2>
        <a:srgbClr val="333333"/>
      </a:dk2>
      <a:lt2>
        <a:srgbClr val="5F5F5F"/>
      </a:lt2>
      <a:accent1>
        <a:srgbClr val="3398FF"/>
      </a:accent1>
      <a:accent2>
        <a:srgbClr val="333399"/>
      </a:accent2>
      <a:accent3>
        <a:srgbClr val="009999"/>
      </a:accent3>
      <a:accent4>
        <a:srgbClr val="99CC00"/>
      </a:accent4>
      <a:accent5>
        <a:srgbClr val="AE67FF"/>
      </a:accent5>
      <a:accent6>
        <a:srgbClr val="F9A70F"/>
      </a:accent6>
      <a:hlink>
        <a:srgbClr val="1950FF"/>
      </a:hlink>
      <a:folHlink>
        <a:srgbClr val="E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Macintosh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Tahoma</vt:lpstr>
      <vt:lpstr>Default Design</vt:lpstr>
      <vt:lpstr>Configuration Management in xtUML</vt:lpstr>
      <vt:lpstr>Agenda</vt:lpstr>
      <vt:lpstr>How/why does conflict happen?</vt:lpstr>
      <vt:lpstr>Model Conflict</vt:lpstr>
      <vt:lpstr>Model Conflict Resolution</vt:lpstr>
      <vt:lpstr>Hands On!</vt:lpstr>
      <vt:lpstr>Questions/Comments?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Management in xtUML</dc:title>
  <cp:lastModifiedBy>Levi Starrett</cp:lastModifiedBy>
  <cp:revision>1</cp:revision>
  <dcterms:modified xsi:type="dcterms:W3CDTF">2016-08-01T18:47:19Z</dcterms:modified>
</cp:coreProperties>
</file>