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37" r:id="rId2"/>
    <p:sldId id="775" r:id="rId3"/>
    <p:sldId id="776" r:id="rId4"/>
    <p:sldId id="777" r:id="rId5"/>
    <p:sldId id="778" r:id="rId6"/>
    <p:sldId id="643" r:id="rId7"/>
  </p:sldIdLst>
  <p:sldSz cx="9144000" cy="6858000" type="letter"/>
  <p:notesSz cx="7315200" cy="9601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719" autoAdjust="0"/>
    <p:restoredTop sz="98643" autoAdjust="0"/>
  </p:normalViewPr>
  <p:slideViewPr>
    <p:cSldViewPr snapToGrid="0">
      <p:cViewPr varScale="1">
        <p:scale>
          <a:sx n="104" d="100"/>
          <a:sy n="10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Introduction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Courtney and Levi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13267796_10153659498100998_4831937793132955714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b="22308"/>
          <a:stretch/>
        </p:blipFill>
        <p:spPr>
          <a:xfrm>
            <a:off x="977829" y="1229728"/>
            <a:ext cx="6813091" cy="5118846"/>
          </a:xfrm>
        </p:spPr>
      </p:pic>
    </p:spTree>
    <p:extLst>
      <p:ext uri="{BB962C8B-B14F-4D97-AF65-F5344CB8AC3E}">
        <p14:creationId xmlns:p14="http://schemas.microsoft.com/office/powerpoint/2010/main" val="19221569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Purdue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7" y="1229728"/>
            <a:ext cx="5504135" cy="5118846"/>
          </a:xfrm>
        </p:spPr>
      </p:pic>
    </p:spTree>
    <p:extLst>
      <p:ext uri="{BB962C8B-B14F-4D97-AF65-F5344CB8AC3E}">
        <p14:creationId xmlns:p14="http://schemas.microsoft.com/office/powerpoint/2010/main" val="610096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motorcycles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4" y="1397399"/>
            <a:ext cx="8703415" cy="4895669"/>
          </a:xfrm>
        </p:spPr>
      </p:pic>
    </p:spTree>
    <p:extLst>
      <p:ext uri="{BB962C8B-B14F-4D97-AF65-F5344CB8AC3E}">
        <p14:creationId xmlns:p14="http://schemas.microsoft.com/office/powerpoint/2010/main" val="306579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One Fact, Inc.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8" y="2462532"/>
            <a:ext cx="7871377" cy="2518840"/>
          </a:xfrm>
        </p:spPr>
      </p:pic>
    </p:spTree>
    <p:extLst>
      <p:ext uri="{BB962C8B-B14F-4D97-AF65-F5344CB8AC3E}">
        <p14:creationId xmlns:p14="http://schemas.microsoft.com/office/powerpoint/2010/main" val="2278555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45603</TotalTime>
  <Words>35</Words>
  <Application>Microsoft Macintosh PowerPoint</Application>
  <PresentationFormat>Letter Paper (8.5x11 in)</PresentationFormat>
  <Paragraphs>18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Introduction</vt:lpstr>
      <vt:lpstr>Courtney and Levi</vt:lpstr>
      <vt:lpstr>Purdue University</vt:lpstr>
      <vt:lpstr>motorcycles</vt:lpstr>
      <vt:lpstr>One Fact, Inc.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1275</cp:revision>
  <cp:lastPrinted>2013-10-17T01:37:48Z</cp:lastPrinted>
  <dcterms:created xsi:type="dcterms:W3CDTF">2010-01-29T19:50:02Z</dcterms:created>
  <dcterms:modified xsi:type="dcterms:W3CDTF">2016-08-01T18:22:56Z</dcterms:modified>
</cp:coreProperties>
</file>