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77" r:id="rId5"/>
    <p:sldId id="264" r:id="rId6"/>
    <p:sldId id="316" r:id="rId7"/>
    <p:sldId id="346" r:id="rId8"/>
    <p:sldId id="345" r:id="rId9"/>
    <p:sldId id="344" r:id="rId10"/>
    <p:sldId id="311" r:id="rId11"/>
    <p:sldId id="317" r:id="rId12"/>
    <p:sldId id="319" r:id="rId13"/>
    <p:sldId id="318" r:id="rId14"/>
    <p:sldId id="320" r:id="rId15"/>
    <p:sldId id="324" r:id="rId16"/>
    <p:sldId id="325" r:id="rId17"/>
    <p:sldId id="326" r:id="rId18"/>
    <p:sldId id="312" r:id="rId19"/>
    <p:sldId id="347" r:id="rId20"/>
    <p:sldId id="348" r:id="rId21"/>
    <p:sldId id="349" r:id="rId22"/>
    <p:sldId id="350" r:id="rId23"/>
    <p:sldId id="351" r:id="rId24"/>
    <p:sldId id="314" r:id="rId25"/>
    <p:sldId id="327" r:id="rId26"/>
    <p:sldId id="315" r:id="rId27"/>
    <p:sldId id="282" r:id="rId2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514" autoAdjust="0"/>
    <p:restoredTop sz="94660"/>
  </p:normalViewPr>
  <p:slideViewPr>
    <p:cSldViewPr snapToGrid="0">
      <p:cViewPr varScale="1">
        <p:scale>
          <a:sx n="72" d="100"/>
          <a:sy n="72" d="100"/>
        </p:scale>
        <p:origin x="84" y="7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9F22FE-CCE1-432F-B7AD-6F76D48612CB}"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100ACD-FD38-435B-93FE-FF31ECDF372E}"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100ACD-FD38-435B-93FE-FF31ECDF372E}"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100ACD-FD38-435B-93FE-FF31ECDF372E}"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100ACD-FD38-435B-93FE-FF31ECDF372E}"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100ACD-FD38-435B-93FE-FF31ECDF372E}"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100ACD-FD38-435B-93FE-FF31ECDF372E}"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100ACD-FD38-435B-93FE-FF31ECDF372E}"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100ACD-FD38-435B-93FE-FF31ECDF372E}"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fontAlgn="base">
              <a:spcBef>
                <a:spcPct val="0"/>
              </a:spcBef>
              <a:spcAft>
                <a:spcPct val="0"/>
              </a:spcAft>
            </a:pPr>
            <a:fld id="{4C4B4DBD-8860-4F2B-88FB-BEC0446BDA86}" type="slidenum">
              <a:rPr lang="zh-CN" altLang="en-US" smtClean="0">
                <a:latin typeface="Calibri" panose="020F0502020204030204" pitchFamily="34" charset="0"/>
                <a:ea typeface="宋体" panose="02010600030101010101" pitchFamily="2" charset="-122"/>
              </a:rPr>
            </a:fld>
            <a:endParaRPr lang="zh-CN" altLang="en-US" smtClean="0">
              <a:latin typeface="Calibri" panose="020F0502020204030204" pitchFamily="34" charset="0"/>
              <a:ea typeface="宋体" panose="02010600030101010101" pitchFamily="2"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a:t>Mix系统是对基于单代理技术的匿名系统的增强，Mix系统由用户节点和提供转发服务的多个Mix节点组成。每个报文经过一组 Mix节点的处理后最终到达接收者。为了消除输入报文与输出报文之间的关联性，每个 Mix节点接收一定数量的报文作为输入，对这些报文进行变换并随机排序后，将报文成批输出。发送者采用转发路径上依次经过的各个Mix节点的公钥对报文进行嵌套加密处理。报文每经过一个Mix节点，该节点将自己的那一层解密，得到下一站的地址，再转发给下一个节点。通过层层解密，消息最终提交给接收者。Mix网络在传输消息时，节点之间采用公钥加密，外部攻击者以及Mix路径上除最后一个Mix节点都无法获知最终的接收者的地址。</a:t>
            </a:r>
            <a:endParaRPr lang="zh-CN" altLang="en-US"/>
          </a:p>
        </p:txBody>
      </p:sp>
      <p:sp>
        <p:nvSpPr>
          <p:cNvPr id="4" name="灯片编号占位符 3"/>
          <p:cNvSpPr>
            <a:spLocks noGrp="1"/>
          </p:cNvSpPr>
          <p:nvPr>
            <p:ph type="sldNum" sz="quarter" idx="10"/>
          </p:nvPr>
        </p:nvSpPr>
        <p:spPr/>
        <p:txBody>
          <a:bodyPr/>
          <a:lstStyle/>
          <a:p>
            <a:fld id="{38100ACD-FD38-435B-93FE-FF31ECDF372E}"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a:t>Crowds系统中每个成员上运行一个名为jondo的代理程序，用于转发来自本地浏览器或其他成员上jondo的HTTP请求。初始时，jondo向系统中行使管理功能的成员(称为blender)注册，并获得系统中的活动jondo表和相应的共享密钥。当收到来自本地浏览器的HTTP请求时，jondo从jondo列表中随机选取一个作为后继(可能是它自己)，并将请求转发给该后继jondo。若后继jondo接收到请求，则以概率pf(1/2&lt;pf&lt;1)将该请求继续转发，否则以概率1-pf将请求直接提交给接收者，即发送给系统中任何一个jondo的可能性是pf，而发送给服务器的概率是1-pf。每一步跳都决定是否将HTTP请求直接交给目的服务器或根据转发可能性将它转发给下一个随机选择的成员，重路由路径中允许存在循环。选择了一条重路由路径后，在24 h的时段内，所有从该发送者到该接收者的匿名通信都将使用该路径。新成员可以在一些特定时段加入Crowds并形成新路径。</a:t>
            </a:r>
            <a:endParaRPr lang="zh-CN" altLang="en-US"/>
          </a:p>
        </p:txBody>
      </p:sp>
      <p:sp>
        <p:nvSpPr>
          <p:cNvPr id="4" name="灯片编号占位符 3"/>
          <p:cNvSpPr>
            <a:spLocks noGrp="1"/>
          </p:cNvSpPr>
          <p:nvPr>
            <p:ph type="sldNum" sz="quarter" idx="10"/>
          </p:nvPr>
        </p:nvSpPr>
        <p:spPr/>
        <p:txBody>
          <a:bodyPr/>
          <a:lstStyle/>
          <a:p>
            <a:fld id="{38100ACD-FD38-435B-93FE-FF31ECDF372E}"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a:t>Tarzan在Mix网络的基础上，引入IP隧道技术，构造P2P匿名网络。系统采用发送覆盖流量使得全局观察者无法利用流量分析来识别发起者。报文的发起者以不易受对手影响的方式，伪随机地在一个受限的拓扑内选择一条由Peers组成的路径，并利用嵌套加密和多跳转发路由来实现其匿名。由于它提供IP服务，对应用程序透明，因此具有容错性、高度可扩展性及易于管理等特性。</a:t>
            </a:r>
            <a:endParaRPr lang="zh-CN" altLang="en-US"/>
          </a:p>
        </p:txBody>
      </p:sp>
      <p:sp>
        <p:nvSpPr>
          <p:cNvPr id="4" name="灯片编号占位符 3"/>
          <p:cNvSpPr>
            <a:spLocks noGrp="1"/>
          </p:cNvSpPr>
          <p:nvPr>
            <p:ph type="sldNum" sz="quarter" idx="10"/>
          </p:nvPr>
        </p:nvSpPr>
        <p:spPr/>
        <p:txBody>
          <a:bodyPr/>
          <a:lstStyle/>
          <a:p>
            <a:fld id="{38100ACD-FD38-435B-93FE-FF31ECDF372E}"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fld id="{7DAA36F1-F277-40D7-8E98-A9F91D27155C}" type="slidenum">
              <a:rPr lang="zh-CN" altLang="en-US" smtClean="0">
                <a:latin typeface="Calibri" panose="020F0502020204030204" pitchFamily="34" charset="0"/>
              </a:rPr>
            </a:fld>
            <a:endParaRPr lang="en-US" altLang="zh-CN" smtClean="0">
              <a:latin typeface="Calibri" panose="020F050202020403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a:t>洋葱路由是用确定路由地址的源路由协议，选定由若干中间目标组成的多段路径，并把后段路径的IP包的数据和地址一起加密作为前段路径IP包的载体传送，就隐藏掉了目标节点地址，从而得到多级混淆的匿名路径。</a:t>
            </a:r>
            <a:endParaRPr lang="zh-CN" altLang="en-US"/>
          </a:p>
        </p:txBody>
      </p:sp>
      <p:sp>
        <p:nvSpPr>
          <p:cNvPr id="4" name="灯片编号占位符 3"/>
          <p:cNvSpPr>
            <a:spLocks noGrp="1"/>
          </p:cNvSpPr>
          <p:nvPr>
            <p:ph type="sldNum" sz="quarter" idx="10"/>
          </p:nvPr>
        </p:nvSpPr>
        <p:spPr/>
        <p:txBody>
          <a:bodyPr/>
          <a:lstStyle/>
          <a:p>
            <a:fld id="{38100ACD-FD38-435B-93FE-FF31ECDF372E}"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100ACD-FD38-435B-93FE-FF31ECDF372E}"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fontAlgn="base">
              <a:spcBef>
                <a:spcPct val="0"/>
              </a:spcBef>
              <a:spcAft>
                <a:spcPct val="0"/>
              </a:spcAft>
            </a:pPr>
            <a:fld id="{4C4B4DBD-8860-4F2B-88FB-BEC0446BDA86}" type="slidenum">
              <a:rPr lang="zh-CN" altLang="en-US" smtClean="0">
                <a:latin typeface="Calibri" panose="020F0502020204030204" pitchFamily="34" charset="0"/>
                <a:ea typeface="宋体" panose="02010600030101010101" pitchFamily="2" charset="-122"/>
              </a:rPr>
            </a:fld>
            <a:endParaRPr lang="zh-CN" altLang="en-US" smtClean="0">
              <a:latin typeface="Calibri" panose="020F0502020204030204" pitchFamily="34" charset="0"/>
              <a:ea typeface="宋体" panose="02010600030101010101" pitchFamily="2" charset="-122"/>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100ACD-FD38-435B-93FE-FF31ECDF372E}"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fontAlgn="base">
              <a:spcBef>
                <a:spcPct val="0"/>
              </a:spcBef>
              <a:spcAft>
                <a:spcPct val="0"/>
              </a:spcAft>
            </a:pPr>
            <a:fld id="{4C4B4DBD-8860-4F2B-88FB-BEC0446BDA86}" type="slidenum">
              <a:rPr lang="zh-CN" altLang="en-US" smtClean="0">
                <a:latin typeface="Calibri" panose="020F0502020204030204" pitchFamily="34" charset="0"/>
                <a:ea typeface="宋体" panose="02010600030101010101" pitchFamily="2" charset="-122"/>
              </a:rPr>
            </a:fld>
            <a:endParaRPr lang="zh-CN" altLang="en-US" smtClean="0">
              <a:latin typeface="Calibri" panose="020F0502020204030204" pitchFamily="34" charset="0"/>
              <a:ea typeface="宋体" panose="02010600030101010101" pitchFamily="2" charset="-122"/>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100ACD-FD38-435B-93FE-FF31ECDF372E}"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fontAlgn="base">
              <a:spcBef>
                <a:spcPct val="0"/>
              </a:spcBef>
              <a:spcAft>
                <a:spcPct val="0"/>
              </a:spcAft>
            </a:pPr>
            <a:fld id="{4C4B4DBD-8860-4F2B-88FB-BEC0446BDA86}" type="slidenum">
              <a:rPr lang="zh-CN" altLang="en-US" smtClean="0">
                <a:latin typeface="Calibri" panose="020F0502020204030204" pitchFamily="34" charset="0"/>
                <a:ea typeface="宋体" panose="02010600030101010101" pitchFamily="2" charset="-122"/>
              </a:rPr>
            </a:fld>
            <a:endParaRPr lang="zh-CN" altLang="en-US" smtClean="0">
              <a:latin typeface="Calibri" panose="020F0502020204030204" pitchFamily="34" charset="0"/>
              <a:ea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100ACD-FD38-435B-93FE-FF31ECDF372E}"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100ACD-FD38-435B-93FE-FF31ECDF372E}"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100ACD-FD38-435B-93FE-FF31ECDF372E}"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100ACD-FD38-435B-93FE-FF31ECDF372E}"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fontAlgn="base">
              <a:spcBef>
                <a:spcPct val="0"/>
              </a:spcBef>
              <a:spcAft>
                <a:spcPct val="0"/>
              </a:spcAft>
            </a:pPr>
            <a:fld id="{4C4B4DBD-8860-4F2B-88FB-BEC0446BDA86}" type="slidenum">
              <a:rPr lang="zh-CN" altLang="en-US" smtClean="0">
                <a:latin typeface="Calibri" panose="020F0502020204030204" pitchFamily="34" charset="0"/>
                <a:ea typeface="宋体" panose="02010600030101010101" pitchFamily="2" charset="-122"/>
              </a:rPr>
            </a:fld>
            <a:endParaRPr lang="zh-CN" altLang="en-US" smtClean="0">
              <a:latin typeface="Calibri" panose="020F0502020204030204" pitchFamily="34" charset="0"/>
              <a:ea typeface="宋体" panose="02010600030101010101"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100ACD-FD38-435B-93FE-FF31ECDF372E}"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019922" y="2012700"/>
            <a:ext cx="6722899" cy="1893792"/>
          </a:xfrm>
        </p:spPr>
        <p:txBody>
          <a:bodyPr anchor="b">
            <a:normAutofit/>
          </a:bodyPr>
          <a:lstStyle>
            <a:lvl1pPr algn="ctr">
              <a:defRPr sz="4400">
                <a:solidFill>
                  <a:schemeClr val="accent1"/>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5019922" y="4096590"/>
            <a:ext cx="6722899" cy="601472"/>
          </a:xfrm>
        </p:spPr>
        <p:txBody>
          <a:bodyPr>
            <a:normAutofit/>
          </a:bodyPr>
          <a:lstStyle>
            <a:lvl1pPr marL="0" indent="0" algn="ctr">
              <a:buNone/>
              <a:defRPr sz="24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7A9F0064-1D3A-4468-A1B1-52CF93AA3DB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F429EE8-1FE3-4EDB-A8CA-BA68A812CEF7}"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EC61D3F-34E9-4F9D-84A2-72367D9F9A68}"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254DC01-BD11-43BE-8FE9-19C0CFD26E47}" type="slidenum">
              <a:rPr lang="zh-CN" altLang="en-US" smtClean="0"/>
            </a:fld>
            <a:endParaRPr lang="zh-CN" altLang="en-US"/>
          </a:p>
        </p:txBody>
      </p:sp>
      <p:sp>
        <p:nvSpPr>
          <p:cNvPr id="9" name="文本占位符 8"/>
          <p:cNvSpPr>
            <a:spLocks noGrp="1"/>
          </p:cNvSpPr>
          <p:nvPr>
            <p:ph type="body" sz="quarter" idx="13"/>
          </p:nvPr>
        </p:nvSpPr>
        <p:spPr>
          <a:xfrm>
            <a:off x="839559" y="255122"/>
            <a:ext cx="10512884" cy="5817709"/>
          </a:xfrm>
        </p:spPr>
        <p:txBody>
          <a:bodyPr>
            <a:normAutofit/>
          </a:bodyPr>
          <a:lstStyle>
            <a:lvl1pPr marL="0" indent="0">
              <a:buFontTx/>
              <a:buNone/>
              <a:defRPr sz="2400">
                <a:solidFill>
                  <a:schemeClr val="accent1"/>
                </a:solidFill>
              </a:defRPr>
            </a:lvl1pPr>
            <a:lvl2pPr marL="393700" indent="0">
              <a:buFontTx/>
              <a:buNone/>
              <a:defRPr sz="2000">
                <a:solidFill>
                  <a:schemeClr val="accent1"/>
                </a:solidFill>
              </a:defRPr>
            </a:lvl2pPr>
            <a:lvl3pPr marL="661035" indent="0">
              <a:buFontTx/>
              <a:buNone/>
              <a:defRPr sz="1800">
                <a:solidFill>
                  <a:schemeClr val="accent1"/>
                </a:solidFill>
              </a:defRPr>
            </a:lvl3pPr>
            <a:lvl4pPr marL="851535" indent="0">
              <a:buFontTx/>
              <a:buNone/>
              <a:defRPr sz="1800">
                <a:solidFill>
                  <a:schemeClr val="accent1"/>
                </a:solidFill>
              </a:defRPr>
            </a:lvl4pPr>
            <a:lvl5pPr marL="1054735" indent="0">
              <a:buFontTx/>
              <a:buNone/>
              <a:defRPr sz="1800">
                <a:solidFill>
                  <a:schemeClr val="accent1"/>
                </a:solidFill>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lvl1pPr>
              <a:defRPr>
                <a:solidFill>
                  <a:schemeClr val="bg1">
                    <a:lumMod val="50000"/>
                  </a:schemeClr>
                </a:solidFill>
              </a:defRPr>
            </a:lvl1pPr>
            <a:lvl2pPr>
              <a:defRPr>
                <a:solidFill>
                  <a:schemeClr val="bg1">
                    <a:lumMod val="50000"/>
                  </a:schemeClr>
                </a:solidFill>
              </a:defRPr>
            </a:lvl2pPr>
            <a:lvl3pPr>
              <a:defRPr>
                <a:solidFill>
                  <a:schemeClr val="bg1">
                    <a:lumMod val="50000"/>
                  </a:schemeClr>
                </a:solidFill>
              </a:defRPr>
            </a:lvl3pPr>
            <a:lvl4pPr>
              <a:defRPr>
                <a:solidFill>
                  <a:schemeClr val="bg1">
                    <a:lumMod val="50000"/>
                  </a:schemeClr>
                </a:solidFill>
              </a:defRPr>
            </a:lvl4pPr>
            <a:lvl5pPr>
              <a:defRPr>
                <a:solidFill>
                  <a:schemeClr val="bg1">
                    <a:lumMod val="50000"/>
                  </a:schemeClr>
                </a:solidFill>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7A9F0064-1D3A-4468-A1B1-52CF93AA3DB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F429EE8-1FE3-4EDB-A8CA-BA68A812CEF7}"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96896" y="1709738"/>
            <a:ext cx="5556503" cy="1524781"/>
          </a:xfrm>
        </p:spPr>
        <p:txBody>
          <a:bodyPr anchor="b">
            <a:noAutofit/>
          </a:bodyPr>
          <a:lstStyle>
            <a:lvl1pPr>
              <a:defRPr sz="4400"/>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5073651" y="3634120"/>
            <a:ext cx="3814318" cy="65127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7A9F0064-1D3A-4468-A1B1-52CF93AA3DB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F429EE8-1FE3-4EDB-A8CA-BA68A812CEF7}" type="slidenum">
              <a:rPr lang="zh-CN" altLang="en-US" smtClean="0"/>
            </a:fld>
            <a:endParaRPr lang="zh-CN" altLang="en-US"/>
          </a:p>
        </p:txBody>
      </p:sp>
      <p:cxnSp>
        <p:nvCxnSpPr>
          <p:cNvPr id="7" name="直接连接符 3"/>
          <p:cNvCxnSpPr>
            <a:cxnSpLocks noChangeShapeType="1"/>
          </p:cNvCxnSpPr>
          <p:nvPr userDrawn="1">
            <p:custDataLst>
              <p:tags r:id="rId2"/>
            </p:custDataLst>
          </p:nvPr>
        </p:nvCxnSpPr>
        <p:spPr bwMode="auto">
          <a:xfrm>
            <a:off x="0" y="3330563"/>
            <a:ext cx="8153399" cy="0"/>
          </a:xfrm>
          <a:prstGeom prst="line">
            <a:avLst/>
          </a:prstGeom>
          <a:noFill/>
          <a:ln w="19050" algn="ctr">
            <a:solidFill>
              <a:schemeClr val="accent1"/>
            </a:solidFill>
            <a:miter lim="800000"/>
          </a:ln>
          <a:extLst>
            <a:ext uri="{909E8E84-426E-40DD-AFC4-6F175D3DCCD1}">
              <a14:hiddenFill xmlns:a14="http://schemas.microsoft.com/office/drawing/2010/main">
                <a:noFill/>
              </a14:hiddenFill>
            </a:ext>
          </a:extLst>
        </p:spPr>
      </p:cxnSp>
      <p:cxnSp>
        <p:nvCxnSpPr>
          <p:cNvPr id="8" name="直接连接符 4"/>
          <p:cNvCxnSpPr>
            <a:cxnSpLocks noChangeShapeType="1"/>
          </p:cNvCxnSpPr>
          <p:nvPr userDrawn="1">
            <p:custDataLst>
              <p:tags r:id="rId3"/>
            </p:custDataLst>
          </p:nvPr>
        </p:nvCxnSpPr>
        <p:spPr bwMode="auto">
          <a:xfrm>
            <a:off x="5073651" y="3368062"/>
            <a:ext cx="7118348" cy="0"/>
          </a:xfrm>
          <a:prstGeom prst="line">
            <a:avLst/>
          </a:prstGeom>
          <a:noFill/>
          <a:ln w="19050" algn="ctr">
            <a:solidFill>
              <a:schemeClr val="accent1"/>
            </a:solidFill>
            <a:miter lim="800000"/>
          </a:ln>
          <a:extLst>
            <a:ext uri="{909E8E84-426E-40DD-AFC4-6F175D3DCCD1}">
              <a14:hiddenFill xmlns:a14="http://schemas.microsoft.com/office/drawing/2010/main">
                <a:noFill/>
              </a14:hiddenFill>
            </a:ext>
          </a:extLst>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lvl1pPr>
              <a:defRPr>
                <a:solidFill>
                  <a:schemeClr val="bg1">
                    <a:lumMod val="50000"/>
                  </a:schemeClr>
                </a:solidFill>
              </a:defRPr>
            </a:lvl1pPr>
            <a:lvl2pPr>
              <a:defRPr>
                <a:solidFill>
                  <a:schemeClr val="bg1">
                    <a:lumMod val="50000"/>
                  </a:schemeClr>
                </a:solidFill>
              </a:defRPr>
            </a:lvl2pPr>
            <a:lvl3pPr>
              <a:defRPr>
                <a:solidFill>
                  <a:schemeClr val="bg1">
                    <a:lumMod val="50000"/>
                  </a:schemeClr>
                </a:solidFill>
              </a:defRPr>
            </a:lvl3pPr>
            <a:lvl4pPr>
              <a:defRPr>
                <a:solidFill>
                  <a:schemeClr val="bg1">
                    <a:lumMod val="50000"/>
                  </a:schemeClr>
                </a:solidFill>
              </a:defRPr>
            </a:lvl4pPr>
            <a:lvl5pPr>
              <a:defRPr>
                <a:solidFill>
                  <a:schemeClr val="bg1">
                    <a:lumMod val="50000"/>
                  </a:schemeClr>
                </a:solidFill>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p:nvPr>
        </p:nvSpPr>
        <p:spPr>
          <a:xfrm>
            <a:off x="6172200" y="1825625"/>
            <a:ext cx="5181600" cy="4351338"/>
          </a:xfrm>
        </p:spPr>
        <p:txBody>
          <a:bodyPr/>
          <a:lstStyle>
            <a:lvl1pPr>
              <a:defRPr>
                <a:solidFill>
                  <a:schemeClr val="bg1">
                    <a:lumMod val="50000"/>
                  </a:schemeClr>
                </a:solidFill>
              </a:defRPr>
            </a:lvl1pPr>
            <a:lvl2pPr>
              <a:defRPr>
                <a:solidFill>
                  <a:schemeClr val="bg1">
                    <a:lumMod val="50000"/>
                  </a:schemeClr>
                </a:solidFill>
              </a:defRPr>
            </a:lvl2pPr>
            <a:lvl3pPr>
              <a:defRPr>
                <a:solidFill>
                  <a:schemeClr val="bg1">
                    <a:lumMod val="50000"/>
                  </a:schemeClr>
                </a:solidFill>
              </a:defRPr>
            </a:lvl3pPr>
            <a:lvl4pPr>
              <a:defRPr>
                <a:solidFill>
                  <a:schemeClr val="bg1">
                    <a:lumMod val="50000"/>
                  </a:schemeClr>
                </a:solidFill>
              </a:defRPr>
            </a:lvl4pPr>
            <a:lvl5pPr>
              <a:defRPr>
                <a:solidFill>
                  <a:schemeClr val="bg1">
                    <a:lumMod val="50000"/>
                  </a:schemeClr>
                </a:solidFill>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7A9F0064-1D3A-4468-A1B1-52CF93AA3DB0}"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F429EE8-1FE3-4EDB-A8CA-BA68A812CEF7}"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917765"/>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839788" y="2505075"/>
            <a:ext cx="5157787" cy="3684588"/>
          </a:xfrm>
        </p:spPr>
        <p:txBody>
          <a:bodyPr/>
          <a:lstStyle>
            <a:lvl1pPr>
              <a:defRPr>
                <a:solidFill>
                  <a:schemeClr val="bg1">
                    <a:lumMod val="50000"/>
                  </a:schemeClr>
                </a:solidFill>
              </a:defRPr>
            </a:lvl1pPr>
            <a:lvl2pPr>
              <a:defRPr>
                <a:solidFill>
                  <a:schemeClr val="bg1">
                    <a:lumMod val="50000"/>
                  </a:schemeClr>
                </a:solidFill>
              </a:defRPr>
            </a:lvl2pPr>
            <a:lvl3pPr>
              <a:defRPr>
                <a:solidFill>
                  <a:schemeClr val="bg1">
                    <a:lumMod val="50000"/>
                  </a:schemeClr>
                </a:solidFill>
              </a:defRPr>
            </a:lvl3pPr>
            <a:lvl4pPr>
              <a:defRPr>
                <a:solidFill>
                  <a:schemeClr val="bg1">
                    <a:lumMod val="50000"/>
                  </a:schemeClr>
                </a:solidFill>
              </a:defRPr>
            </a:lvl4pPr>
            <a:lvl5pPr>
              <a:defRPr>
                <a:solidFill>
                  <a:schemeClr val="bg1">
                    <a:lumMod val="50000"/>
                  </a:schemeClr>
                </a:solidFill>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6172200" y="2505075"/>
            <a:ext cx="5183188" cy="3684588"/>
          </a:xfrm>
        </p:spPr>
        <p:txBody>
          <a:bodyPr/>
          <a:lstStyle>
            <a:lvl1pPr>
              <a:defRPr>
                <a:solidFill>
                  <a:schemeClr val="bg1">
                    <a:lumMod val="50000"/>
                  </a:schemeClr>
                </a:solidFill>
              </a:defRPr>
            </a:lvl1pPr>
            <a:lvl2pPr>
              <a:defRPr>
                <a:solidFill>
                  <a:schemeClr val="bg1">
                    <a:lumMod val="50000"/>
                  </a:schemeClr>
                </a:solidFill>
              </a:defRPr>
            </a:lvl2pPr>
            <a:lvl3pPr>
              <a:defRPr>
                <a:solidFill>
                  <a:schemeClr val="bg1">
                    <a:lumMod val="50000"/>
                  </a:schemeClr>
                </a:solidFill>
              </a:defRPr>
            </a:lvl3pPr>
            <a:lvl4pPr>
              <a:defRPr>
                <a:solidFill>
                  <a:schemeClr val="bg1">
                    <a:lumMod val="50000"/>
                  </a:schemeClr>
                </a:solidFill>
              </a:defRPr>
            </a:lvl4pPr>
            <a:lvl5pPr>
              <a:defRPr>
                <a:solidFill>
                  <a:schemeClr val="bg1">
                    <a:lumMod val="50000"/>
                  </a:schemeClr>
                </a:solidFill>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7A9F0064-1D3A-4468-A1B1-52CF93AA3DB0}"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EF429EE8-1FE3-4EDB-A8CA-BA68A812CEF7}"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3150927" y="2548766"/>
            <a:ext cx="5890146" cy="917765"/>
          </a:xfrm>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7A9F0064-1D3A-4468-A1B1-52CF93AA3DB0}"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F429EE8-1FE3-4EDB-A8CA-BA68A812CEF7}"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9F0064-1D3A-4468-A1B1-52CF93AA3DB0}"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EF429EE8-1FE3-4EDB-A8CA-BA68A812CEF7}"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7" y="457200"/>
            <a:ext cx="4165200" cy="1600200"/>
          </a:xfrm>
        </p:spPr>
        <p:txBody>
          <a:bodyPr anchor="b"/>
          <a:lstStyle>
            <a:lvl1pPr>
              <a:defRPr sz="3200"/>
            </a:lvl1pPr>
          </a:lstStyle>
          <a:p>
            <a:r>
              <a:rPr lang="zh-CN" altLang="en-US" dirty="0" smtClean="0"/>
              <a:t>单击此处编辑母版标题样式</a:t>
            </a:r>
            <a:endParaRPr lang="en-US" dirty="0"/>
          </a:p>
        </p:txBody>
      </p:sp>
      <p:sp>
        <p:nvSpPr>
          <p:cNvPr id="3" name="Picture Placeholder 2"/>
          <p:cNvSpPr>
            <a:spLocks noGrp="1"/>
          </p:cNvSpPr>
          <p:nvPr>
            <p:ph type="pic" idx="1"/>
          </p:nvPr>
        </p:nvSpPr>
        <p:spPr>
          <a:xfrm>
            <a:off x="5183188" y="457199"/>
            <a:ext cx="6172200" cy="5403600"/>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dirty="0" smtClean="0"/>
              <a:t>单击图标添加图片</a:t>
            </a:r>
            <a:endParaRPr lang="en-US" dirty="0"/>
          </a:p>
        </p:txBody>
      </p:sp>
      <p:sp>
        <p:nvSpPr>
          <p:cNvPr id="4" name="Text Placeholder 3"/>
          <p:cNvSpPr>
            <a:spLocks noGrp="1"/>
          </p:cNvSpPr>
          <p:nvPr>
            <p:ph type="body" sz="half" idx="2"/>
          </p:nvPr>
        </p:nvSpPr>
        <p:spPr>
          <a:xfrm>
            <a:off x="839787" y="2057400"/>
            <a:ext cx="4165200" cy="3811588"/>
          </a:xfrm>
        </p:spPr>
        <p:txBody>
          <a:bodyPr>
            <a:normAutofit/>
          </a:bodyPr>
          <a:lstStyle>
            <a:lvl1pPr marL="0" indent="0">
              <a:buNone/>
              <a:defRPr sz="2000">
                <a:solidFill>
                  <a:schemeClr val="bg1">
                    <a:lumMod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7A9F0064-1D3A-4468-A1B1-52CF93AA3DB0}"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F429EE8-1FE3-4EDB-A8CA-BA68A812CEF7}"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lvl1pPr>
              <a:defRPr>
                <a:solidFill>
                  <a:schemeClr val="bg1">
                    <a:lumMod val="50000"/>
                  </a:schemeClr>
                </a:solidFill>
              </a:defRPr>
            </a:lvl1pPr>
            <a:lvl2pPr>
              <a:defRPr>
                <a:solidFill>
                  <a:schemeClr val="bg1">
                    <a:lumMod val="50000"/>
                  </a:schemeClr>
                </a:solidFill>
              </a:defRPr>
            </a:lvl2pPr>
            <a:lvl3pPr>
              <a:defRPr>
                <a:solidFill>
                  <a:schemeClr val="bg1">
                    <a:lumMod val="50000"/>
                  </a:schemeClr>
                </a:solidFill>
              </a:defRPr>
            </a:lvl3pPr>
            <a:lvl4pPr>
              <a:defRPr>
                <a:solidFill>
                  <a:schemeClr val="bg1">
                    <a:lumMod val="50000"/>
                  </a:schemeClr>
                </a:solidFill>
              </a:defRPr>
            </a:lvl4pPr>
            <a:lvl5pPr>
              <a:defRPr>
                <a:solidFill>
                  <a:schemeClr val="bg1">
                    <a:lumMod val="50000"/>
                  </a:schemeClr>
                </a:solidFill>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7A9F0064-1D3A-4468-A1B1-52CF93AA3DB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F429EE8-1FE3-4EDB-A8CA-BA68A812CEF7}"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tags" Target="../tags/tag4.xml"/><Relationship Id="rId12" Type="http://schemas.openxmlformats.org/officeDocument/2006/relationships/tags" Target="../tags/tag3.xml"/><Relationship Id="rId11" Type="http://schemas.openxmlformats.org/officeDocument/2006/relationships/image" Target="../media/image2.png"/><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2"/>
            </p:custDataLst>
          </p:nvPr>
        </p:nvSpPr>
        <p:spPr>
          <a:xfrm>
            <a:off x="838200" y="365125"/>
            <a:ext cx="10515600" cy="917765"/>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678675"/>
            <a:ext cx="10515600" cy="4498288"/>
          </a:xfrm>
          <a:prstGeom prst="rect">
            <a:avLst/>
          </a:prstGeom>
        </p:spPr>
        <p:txBody>
          <a:bodyPr vert="horz" lIns="91440" tIns="45720" rIns="91440" bIns="45720" rtlCol="0">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9F0064-1D3A-4468-A1B1-52CF93AA3DB0}" type="datetimeFigureOut">
              <a:rPr lang="zh-CN" altLang="en-US" smtClean="0"/>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429EE8-1FE3-4EDB-A8CA-BA68A812CEF7}"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3600" b="1"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accen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accen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tags" Target="../tags/tag5.xml"/></Relationships>
</file>

<file path=ppt/slides/_rels/slide10.xml.rels><?xml version="1.0" encoding="UTF-8" standalone="yes"?>
<Relationships xmlns="http://schemas.openxmlformats.org/package/2006/relationships"><Relationship Id="rId6" Type="http://schemas.openxmlformats.org/officeDocument/2006/relationships/notesSlide" Target="../notesSlides/notesSlide10.xml"/><Relationship Id="rId5" Type="http://schemas.openxmlformats.org/officeDocument/2006/relationships/slideLayout" Target="../slideLayouts/slideLayout7.xml"/><Relationship Id="rId4" Type="http://schemas.openxmlformats.org/officeDocument/2006/relationships/tags" Target="../tags/tag60.xml"/><Relationship Id="rId3" Type="http://schemas.openxmlformats.org/officeDocument/2006/relationships/tags" Target="../tags/tag59.xml"/><Relationship Id="rId2" Type="http://schemas.openxmlformats.org/officeDocument/2006/relationships/tags" Target="../tags/tag58.xml"/><Relationship Id="rId1" Type="http://schemas.openxmlformats.org/officeDocument/2006/relationships/tags" Target="../tags/tag57.xml"/></Relationships>
</file>

<file path=ppt/slides/_rels/slide11.xml.rels><?xml version="1.0" encoding="UTF-8" standalone="yes"?>
<Relationships xmlns="http://schemas.openxmlformats.org/package/2006/relationships"><Relationship Id="rId6" Type="http://schemas.openxmlformats.org/officeDocument/2006/relationships/notesSlide" Target="../notesSlides/notesSlide11.xml"/><Relationship Id="rId5" Type="http://schemas.openxmlformats.org/officeDocument/2006/relationships/slideLayout" Target="../slideLayouts/slideLayout7.xml"/><Relationship Id="rId4" Type="http://schemas.openxmlformats.org/officeDocument/2006/relationships/tags" Target="../tags/tag64.xml"/><Relationship Id="rId3" Type="http://schemas.openxmlformats.org/officeDocument/2006/relationships/tags" Target="../tags/tag63.xml"/><Relationship Id="rId2" Type="http://schemas.openxmlformats.org/officeDocument/2006/relationships/tags" Target="../tags/tag62.xml"/><Relationship Id="rId1" Type="http://schemas.openxmlformats.org/officeDocument/2006/relationships/tags" Target="../tags/tag61.xml"/></Relationships>
</file>

<file path=ppt/slides/_rels/slide12.xml.rels><?xml version="1.0" encoding="UTF-8" standalone="yes"?>
<Relationships xmlns="http://schemas.openxmlformats.org/package/2006/relationships"><Relationship Id="rId6" Type="http://schemas.openxmlformats.org/officeDocument/2006/relationships/notesSlide" Target="../notesSlides/notesSlide12.xml"/><Relationship Id="rId5" Type="http://schemas.openxmlformats.org/officeDocument/2006/relationships/slideLayout" Target="../slideLayouts/slideLayout7.xml"/><Relationship Id="rId4" Type="http://schemas.openxmlformats.org/officeDocument/2006/relationships/tags" Target="../tags/tag68.xml"/><Relationship Id="rId3" Type="http://schemas.openxmlformats.org/officeDocument/2006/relationships/tags" Target="../tags/tag67.xml"/><Relationship Id="rId2" Type="http://schemas.openxmlformats.org/officeDocument/2006/relationships/tags" Target="../tags/tag66.xml"/><Relationship Id="rId1" Type="http://schemas.openxmlformats.org/officeDocument/2006/relationships/tags" Target="../tags/tag65.xml"/></Relationships>
</file>

<file path=ppt/slides/_rels/slide13.xml.rels><?xml version="1.0" encoding="UTF-8" standalone="yes"?>
<Relationships xmlns="http://schemas.openxmlformats.org/package/2006/relationships"><Relationship Id="rId6" Type="http://schemas.openxmlformats.org/officeDocument/2006/relationships/notesSlide" Target="../notesSlides/notesSlide13.xml"/><Relationship Id="rId5" Type="http://schemas.openxmlformats.org/officeDocument/2006/relationships/slideLayout" Target="../slideLayouts/slideLayout7.xml"/><Relationship Id="rId4" Type="http://schemas.openxmlformats.org/officeDocument/2006/relationships/tags" Target="../tags/tag72.xml"/><Relationship Id="rId3" Type="http://schemas.openxmlformats.org/officeDocument/2006/relationships/tags" Target="../tags/tag71.xml"/><Relationship Id="rId2" Type="http://schemas.openxmlformats.org/officeDocument/2006/relationships/tags" Target="../tags/tag70.xml"/><Relationship Id="rId1" Type="http://schemas.openxmlformats.org/officeDocument/2006/relationships/tags" Target="../tags/tag69.xml"/></Relationships>
</file>

<file path=ppt/slides/_rels/slide14.xml.rels><?xml version="1.0" encoding="UTF-8" standalone="yes"?>
<Relationships xmlns="http://schemas.openxmlformats.org/package/2006/relationships"><Relationship Id="rId6" Type="http://schemas.openxmlformats.org/officeDocument/2006/relationships/notesSlide" Target="../notesSlides/notesSlide14.xml"/><Relationship Id="rId5" Type="http://schemas.openxmlformats.org/officeDocument/2006/relationships/slideLayout" Target="../slideLayouts/slideLayout7.xml"/><Relationship Id="rId4" Type="http://schemas.openxmlformats.org/officeDocument/2006/relationships/tags" Target="../tags/tag76.xml"/><Relationship Id="rId3" Type="http://schemas.openxmlformats.org/officeDocument/2006/relationships/tags" Target="../tags/tag75.xml"/><Relationship Id="rId2" Type="http://schemas.openxmlformats.org/officeDocument/2006/relationships/tags" Target="../tags/tag74.xml"/><Relationship Id="rId1" Type="http://schemas.openxmlformats.org/officeDocument/2006/relationships/tags" Target="../tags/tag73.xml"/></Relationships>
</file>

<file path=ppt/slides/_rels/slide15.xml.rels><?xml version="1.0" encoding="UTF-8" standalone="yes"?>
<Relationships xmlns="http://schemas.openxmlformats.org/package/2006/relationships"><Relationship Id="rId6" Type="http://schemas.openxmlformats.org/officeDocument/2006/relationships/notesSlide" Target="../notesSlides/notesSlide15.xml"/><Relationship Id="rId5" Type="http://schemas.openxmlformats.org/officeDocument/2006/relationships/slideLayout" Target="../slideLayouts/slideLayout7.xml"/><Relationship Id="rId4" Type="http://schemas.openxmlformats.org/officeDocument/2006/relationships/tags" Target="../tags/tag80.xml"/><Relationship Id="rId3" Type="http://schemas.openxmlformats.org/officeDocument/2006/relationships/tags" Target="../tags/tag79.xml"/><Relationship Id="rId2" Type="http://schemas.openxmlformats.org/officeDocument/2006/relationships/tags" Target="../tags/tag78.xml"/><Relationship Id="rId1" Type="http://schemas.openxmlformats.org/officeDocument/2006/relationships/tags" Target="../tags/tag77.xml"/></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slideLayout" Target="../slideLayouts/slideLayout3.xml"/><Relationship Id="rId3" Type="http://schemas.openxmlformats.org/officeDocument/2006/relationships/tags" Target="../tags/tag83.xml"/><Relationship Id="rId2" Type="http://schemas.openxmlformats.org/officeDocument/2006/relationships/tags" Target="../tags/tag82.xml"/><Relationship Id="rId1" Type="http://schemas.openxmlformats.org/officeDocument/2006/relationships/tags" Target="../tags/tag81.xml"/></Relationships>
</file>

<file path=ppt/slides/_rels/slide17.xml.rels><?xml version="1.0" encoding="UTF-8" standalone="yes"?>
<Relationships xmlns="http://schemas.openxmlformats.org/package/2006/relationships"><Relationship Id="rId7" Type="http://schemas.openxmlformats.org/officeDocument/2006/relationships/notesSlide" Target="../notesSlides/notesSlide17.xml"/><Relationship Id="rId6" Type="http://schemas.openxmlformats.org/officeDocument/2006/relationships/slideLayout" Target="../slideLayouts/slideLayout7.xml"/><Relationship Id="rId5" Type="http://schemas.openxmlformats.org/officeDocument/2006/relationships/tags" Target="../tags/tag86.xml"/><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tags" Target="../tags/tag85.xml"/><Relationship Id="rId1" Type="http://schemas.openxmlformats.org/officeDocument/2006/relationships/tags" Target="../tags/tag84.xml"/></Relationships>
</file>

<file path=ppt/slides/_rels/slide18.xml.rels><?xml version="1.0" encoding="UTF-8" standalone="yes"?>
<Relationships xmlns="http://schemas.openxmlformats.org/package/2006/relationships"><Relationship Id="rId6" Type="http://schemas.openxmlformats.org/officeDocument/2006/relationships/notesSlide" Target="../notesSlides/notesSlide18.xml"/><Relationship Id="rId5" Type="http://schemas.openxmlformats.org/officeDocument/2006/relationships/slideLayout" Target="../slideLayouts/slideLayout7.xml"/><Relationship Id="rId4" Type="http://schemas.openxmlformats.org/officeDocument/2006/relationships/tags" Target="../tags/tag89.xml"/><Relationship Id="rId3" Type="http://schemas.openxmlformats.org/officeDocument/2006/relationships/image" Target="../media/image5.png"/><Relationship Id="rId2" Type="http://schemas.openxmlformats.org/officeDocument/2006/relationships/tags" Target="../tags/tag88.xml"/><Relationship Id="rId1" Type="http://schemas.openxmlformats.org/officeDocument/2006/relationships/tags" Target="../tags/tag87.xml"/></Relationships>
</file>

<file path=ppt/slides/_rels/slide19.xml.rels><?xml version="1.0" encoding="UTF-8" standalone="yes"?>
<Relationships xmlns="http://schemas.openxmlformats.org/package/2006/relationships"><Relationship Id="rId6" Type="http://schemas.openxmlformats.org/officeDocument/2006/relationships/notesSlide" Target="../notesSlides/notesSlide19.xml"/><Relationship Id="rId5" Type="http://schemas.openxmlformats.org/officeDocument/2006/relationships/slideLayout" Target="../slideLayouts/slideLayout7.xml"/><Relationship Id="rId4" Type="http://schemas.openxmlformats.org/officeDocument/2006/relationships/tags" Target="../tags/tag92.xml"/><Relationship Id="rId3" Type="http://schemas.openxmlformats.org/officeDocument/2006/relationships/image" Target="../media/image6.png"/><Relationship Id="rId2" Type="http://schemas.openxmlformats.org/officeDocument/2006/relationships/tags" Target="../tags/tag91.xml"/><Relationship Id="rId1" Type="http://schemas.openxmlformats.org/officeDocument/2006/relationships/tags" Target="../tags/tag90.xml"/></Relationships>
</file>

<file path=ppt/slides/_rels/slide2.xml.rels><?xml version="1.0" encoding="UTF-8" standalone="yes"?>
<Relationships xmlns="http://schemas.openxmlformats.org/package/2006/relationships"><Relationship Id="rId9" Type="http://schemas.openxmlformats.org/officeDocument/2006/relationships/tags" Target="../tags/tag16.xml"/><Relationship Id="rId8" Type="http://schemas.openxmlformats.org/officeDocument/2006/relationships/tags" Target="../tags/tag15.xml"/><Relationship Id="rId7" Type="http://schemas.openxmlformats.org/officeDocument/2006/relationships/tags" Target="../tags/tag14.xml"/><Relationship Id="rId6" Type="http://schemas.openxmlformats.org/officeDocument/2006/relationships/tags" Target="../tags/tag13.xml"/><Relationship Id="rId5" Type="http://schemas.openxmlformats.org/officeDocument/2006/relationships/tags" Target="../tags/tag12.xml"/><Relationship Id="rId4" Type="http://schemas.openxmlformats.org/officeDocument/2006/relationships/tags" Target="../tags/tag11.xml"/><Relationship Id="rId3" Type="http://schemas.openxmlformats.org/officeDocument/2006/relationships/tags" Target="../tags/tag10.xml"/><Relationship Id="rId25" Type="http://schemas.openxmlformats.org/officeDocument/2006/relationships/notesSlide" Target="../notesSlides/notesSlide2.xml"/><Relationship Id="rId24" Type="http://schemas.openxmlformats.org/officeDocument/2006/relationships/slideLayout" Target="../slideLayouts/slideLayout7.xml"/><Relationship Id="rId23" Type="http://schemas.openxmlformats.org/officeDocument/2006/relationships/tags" Target="../tags/tag30.xml"/><Relationship Id="rId22" Type="http://schemas.openxmlformats.org/officeDocument/2006/relationships/tags" Target="../tags/tag29.xml"/><Relationship Id="rId21" Type="http://schemas.openxmlformats.org/officeDocument/2006/relationships/tags" Target="../tags/tag28.xml"/><Relationship Id="rId20" Type="http://schemas.openxmlformats.org/officeDocument/2006/relationships/tags" Target="../tags/tag27.xml"/><Relationship Id="rId2" Type="http://schemas.openxmlformats.org/officeDocument/2006/relationships/tags" Target="../tags/tag9.xml"/><Relationship Id="rId19" Type="http://schemas.openxmlformats.org/officeDocument/2006/relationships/tags" Target="../tags/tag26.xml"/><Relationship Id="rId18" Type="http://schemas.openxmlformats.org/officeDocument/2006/relationships/tags" Target="../tags/tag25.xml"/><Relationship Id="rId17" Type="http://schemas.openxmlformats.org/officeDocument/2006/relationships/tags" Target="../tags/tag24.xml"/><Relationship Id="rId16" Type="http://schemas.openxmlformats.org/officeDocument/2006/relationships/tags" Target="../tags/tag23.xml"/><Relationship Id="rId15" Type="http://schemas.openxmlformats.org/officeDocument/2006/relationships/tags" Target="../tags/tag22.xml"/><Relationship Id="rId14" Type="http://schemas.openxmlformats.org/officeDocument/2006/relationships/tags" Target="../tags/tag21.xml"/><Relationship Id="rId13" Type="http://schemas.openxmlformats.org/officeDocument/2006/relationships/tags" Target="../tags/tag20.xml"/><Relationship Id="rId12" Type="http://schemas.openxmlformats.org/officeDocument/2006/relationships/tags" Target="../tags/tag19.xml"/><Relationship Id="rId11" Type="http://schemas.openxmlformats.org/officeDocument/2006/relationships/tags" Target="../tags/tag18.xml"/><Relationship Id="rId10" Type="http://schemas.openxmlformats.org/officeDocument/2006/relationships/tags" Target="../tags/tag17.xml"/><Relationship Id="rId1" Type="http://schemas.openxmlformats.org/officeDocument/2006/relationships/tags" Target="../tags/tag8.xml"/></Relationships>
</file>

<file path=ppt/slides/_rels/slide20.xml.rels><?xml version="1.0" encoding="UTF-8" standalone="yes"?>
<Relationships xmlns="http://schemas.openxmlformats.org/package/2006/relationships"><Relationship Id="rId6" Type="http://schemas.openxmlformats.org/officeDocument/2006/relationships/notesSlide" Target="../notesSlides/notesSlide20.xml"/><Relationship Id="rId5" Type="http://schemas.openxmlformats.org/officeDocument/2006/relationships/slideLayout" Target="../slideLayouts/slideLayout7.xml"/><Relationship Id="rId4" Type="http://schemas.openxmlformats.org/officeDocument/2006/relationships/tags" Target="../tags/tag95.xml"/><Relationship Id="rId3" Type="http://schemas.openxmlformats.org/officeDocument/2006/relationships/image" Target="../media/image7.png"/><Relationship Id="rId2" Type="http://schemas.openxmlformats.org/officeDocument/2006/relationships/tags" Target="../tags/tag94.xml"/><Relationship Id="rId1" Type="http://schemas.openxmlformats.org/officeDocument/2006/relationships/tags" Target="../tags/tag93.xml"/></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21.xml"/><Relationship Id="rId4" Type="http://schemas.openxmlformats.org/officeDocument/2006/relationships/slideLayout" Target="../slideLayouts/slideLayout7.xml"/><Relationship Id="rId3" Type="http://schemas.openxmlformats.org/officeDocument/2006/relationships/tags" Target="../tags/tag98.xml"/><Relationship Id="rId2" Type="http://schemas.openxmlformats.org/officeDocument/2006/relationships/tags" Target="../tags/tag97.xml"/><Relationship Id="rId1" Type="http://schemas.openxmlformats.org/officeDocument/2006/relationships/tags" Target="../tags/tag96.xml"/></Relationships>
</file>

<file path=ppt/slides/_rels/slide22.xml.rels><?xml version="1.0" encoding="UTF-8" standalone="yes"?>
<Relationships xmlns="http://schemas.openxmlformats.org/package/2006/relationships"><Relationship Id="rId6" Type="http://schemas.openxmlformats.org/officeDocument/2006/relationships/notesSlide" Target="../notesSlides/notesSlide22.xml"/><Relationship Id="rId5" Type="http://schemas.openxmlformats.org/officeDocument/2006/relationships/slideLayout" Target="../slideLayouts/slideLayout3.xml"/><Relationship Id="rId4" Type="http://schemas.openxmlformats.org/officeDocument/2006/relationships/tags" Target="../tags/tag102.xml"/><Relationship Id="rId3" Type="http://schemas.openxmlformats.org/officeDocument/2006/relationships/tags" Target="../tags/tag101.xml"/><Relationship Id="rId2" Type="http://schemas.openxmlformats.org/officeDocument/2006/relationships/tags" Target="../tags/tag100.xml"/><Relationship Id="rId1" Type="http://schemas.openxmlformats.org/officeDocument/2006/relationships/tags" Target="../tags/tag99.xml"/></Relationships>
</file>

<file path=ppt/slides/_rels/slide23.xml.rels><?xml version="1.0" encoding="UTF-8" standalone="yes"?>
<Relationships xmlns="http://schemas.openxmlformats.org/package/2006/relationships"><Relationship Id="rId5" Type="http://schemas.openxmlformats.org/officeDocument/2006/relationships/notesSlide" Target="../notesSlides/notesSlide23.xml"/><Relationship Id="rId4" Type="http://schemas.openxmlformats.org/officeDocument/2006/relationships/slideLayout" Target="../slideLayouts/slideLayout7.xml"/><Relationship Id="rId3" Type="http://schemas.openxmlformats.org/officeDocument/2006/relationships/tags" Target="../tags/tag105.xml"/><Relationship Id="rId2" Type="http://schemas.openxmlformats.org/officeDocument/2006/relationships/tags" Target="../tags/tag104.xml"/><Relationship Id="rId1" Type="http://schemas.openxmlformats.org/officeDocument/2006/relationships/tags" Target="../tags/tag103.xml"/></Relationships>
</file>

<file path=ppt/slides/_rels/slide24.xml.rels><?xml version="1.0" encoding="UTF-8" standalone="yes"?>
<Relationships xmlns="http://schemas.openxmlformats.org/package/2006/relationships"><Relationship Id="rId5" Type="http://schemas.openxmlformats.org/officeDocument/2006/relationships/notesSlide" Target="../notesSlides/notesSlide24.xml"/><Relationship Id="rId4" Type="http://schemas.openxmlformats.org/officeDocument/2006/relationships/slideLayout" Target="../slideLayouts/slideLayout3.xml"/><Relationship Id="rId3" Type="http://schemas.openxmlformats.org/officeDocument/2006/relationships/tags" Target="../tags/tag108.xml"/><Relationship Id="rId2" Type="http://schemas.openxmlformats.org/officeDocument/2006/relationships/tags" Target="../tags/tag107.xml"/><Relationship Id="rId1" Type="http://schemas.openxmlformats.org/officeDocument/2006/relationships/tags" Target="../tags/tag106.xml"/></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25.xml"/><Relationship Id="rId3" Type="http://schemas.openxmlformats.org/officeDocument/2006/relationships/slideLayout" Target="../slideLayouts/slideLayout7.xml"/><Relationship Id="rId2" Type="http://schemas.openxmlformats.org/officeDocument/2006/relationships/tags" Target="../tags/tag110.xml"/><Relationship Id="rId1" Type="http://schemas.openxmlformats.org/officeDocument/2006/relationships/tags" Target="../tags/tag109.xml"/></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3.xml"/><Relationship Id="rId3" Type="http://schemas.openxmlformats.org/officeDocument/2006/relationships/tags" Target="../tags/tag33.xml"/><Relationship Id="rId2" Type="http://schemas.openxmlformats.org/officeDocument/2006/relationships/tags" Target="../tags/tag32.xml"/><Relationship Id="rId1" Type="http://schemas.openxmlformats.org/officeDocument/2006/relationships/tags" Target="../tags/tag31.xml"/></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7.xml"/><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tags" Target="../tags/tag34.xml"/></Relationships>
</file>

<file path=ppt/slides/_rels/slide5.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7.xml"/><Relationship Id="rId4" Type="http://schemas.openxmlformats.org/officeDocument/2006/relationships/tags" Target="../tags/tag40.xml"/><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tags" Target="../tags/tag37.xml"/></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slideLayout" Target="../slideLayouts/slideLayout7.xml"/><Relationship Id="rId4" Type="http://schemas.openxmlformats.org/officeDocument/2006/relationships/tags" Target="../tags/tag44.xml"/><Relationship Id="rId3" Type="http://schemas.openxmlformats.org/officeDocument/2006/relationships/tags" Target="../tags/tag43.xml"/><Relationship Id="rId2" Type="http://schemas.openxmlformats.org/officeDocument/2006/relationships/tags" Target="../tags/tag42.xml"/><Relationship Id="rId1" Type="http://schemas.openxmlformats.org/officeDocument/2006/relationships/tags" Target="../tags/tag41.xml"/></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7.xml"/><Relationship Id="rId4" Type="http://schemas.openxmlformats.org/officeDocument/2006/relationships/tags" Target="../tags/tag48.xml"/><Relationship Id="rId3" Type="http://schemas.openxmlformats.org/officeDocument/2006/relationships/tags" Target="../tags/tag47.xml"/><Relationship Id="rId2" Type="http://schemas.openxmlformats.org/officeDocument/2006/relationships/tags" Target="../tags/tag46.xml"/><Relationship Id="rId1" Type="http://schemas.openxmlformats.org/officeDocument/2006/relationships/tags" Target="../tags/tag45.xml"/></Relationships>
</file>

<file path=ppt/slides/_rels/slide8.xml.rels><?xml version="1.0" encoding="UTF-8" standalone="yes"?>
<Relationships xmlns="http://schemas.openxmlformats.org/package/2006/relationships"><Relationship Id="rId6" Type="http://schemas.openxmlformats.org/officeDocument/2006/relationships/notesSlide" Target="../notesSlides/notesSlide8.xml"/><Relationship Id="rId5" Type="http://schemas.openxmlformats.org/officeDocument/2006/relationships/slideLayout" Target="../slideLayouts/slideLayout3.xml"/><Relationship Id="rId4" Type="http://schemas.openxmlformats.org/officeDocument/2006/relationships/tags" Target="../tags/tag52.xml"/><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tags" Target="../tags/tag49.xml"/></Relationships>
</file>

<file path=ppt/slides/_rels/slide9.xml.rels><?xml version="1.0" encoding="UTF-8" standalone="yes"?>
<Relationships xmlns="http://schemas.openxmlformats.org/package/2006/relationships"><Relationship Id="rId6" Type="http://schemas.openxmlformats.org/officeDocument/2006/relationships/notesSlide" Target="../notesSlides/notesSlide9.xml"/><Relationship Id="rId5" Type="http://schemas.openxmlformats.org/officeDocument/2006/relationships/slideLayout" Target="../slideLayouts/slideLayout7.xml"/><Relationship Id="rId4" Type="http://schemas.openxmlformats.org/officeDocument/2006/relationships/tags" Target="../tags/tag56.xml"/><Relationship Id="rId3" Type="http://schemas.openxmlformats.org/officeDocument/2006/relationships/tags" Target="../tags/tag55.xml"/><Relationship Id="rId2" Type="http://schemas.openxmlformats.org/officeDocument/2006/relationships/tags" Target="../tags/tag54.xml"/><Relationship Id="rId1" Type="http://schemas.openxmlformats.org/officeDocument/2006/relationships/tags" Target="../tags/tag5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5019922" y="1893955"/>
            <a:ext cx="6722899" cy="1893792"/>
          </a:xfrm>
        </p:spPr>
        <p:txBody>
          <a:bodyPr/>
          <a:lstStyle/>
          <a:p>
            <a:r>
              <a:rPr lang="zh-CN" altLang="en-US" dirty="0"/>
              <a:t>互联网与局域网身份隐藏与识别实例讲解</a:t>
            </a:r>
            <a:endParaRPr lang="zh-CN" altLang="en-US" dirty="0"/>
          </a:p>
        </p:txBody>
      </p:sp>
      <p:sp>
        <p:nvSpPr>
          <p:cNvPr id="3" name="副标题 2"/>
          <p:cNvSpPr>
            <a:spLocks noGrp="1"/>
          </p:cNvSpPr>
          <p:nvPr>
            <p:ph type="subTitle" idx="1"/>
            <p:custDataLst>
              <p:tags r:id="rId2"/>
            </p:custDataLst>
          </p:nvPr>
        </p:nvSpPr>
        <p:spPr>
          <a:xfrm>
            <a:off x="5019922" y="4333445"/>
            <a:ext cx="6722899" cy="601472"/>
          </a:xfrm>
        </p:spPr>
        <p:txBody>
          <a:bodyPr/>
          <a:lstStyle/>
          <a:p>
            <a:r>
              <a:rPr lang="en-US" dirty="0"/>
              <a:t>FitzBC ChareleneTan</a:t>
            </a:r>
            <a:endParaRPr lang="en-US" dirty="0"/>
          </a:p>
        </p:txBody>
      </p:sp>
    </p:spTree>
    <p:custDataLst>
      <p:tags r:id="rId3"/>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custDataLst>
              <p:tags r:id="rId1"/>
            </p:custDataLst>
          </p:nvPr>
        </p:nvSpPr>
        <p:spPr>
          <a:xfrm>
            <a:off x="838200" y="365125"/>
            <a:ext cx="10515600" cy="917765"/>
          </a:xfrm>
          <a:prstGeom prst="rect">
            <a:avLst/>
          </a:prstGeom>
        </p:spPr>
        <p:txBody>
          <a:bodyPr anchor="ctr" anchorCtr="0">
            <a:normAutofit/>
          </a:bodyPr>
          <a:lstStyle>
            <a:defPPr>
              <a:defRPr lang="zh-CN"/>
            </a:defPPr>
            <a:lvl1pPr>
              <a:lnSpc>
                <a:spcPct val="90000"/>
              </a:lnSpc>
              <a:spcBef>
                <a:spcPct val="0"/>
              </a:spcBef>
              <a:buNone/>
              <a:defRPr sz="3600" b="1">
                <a:solidFill>
                  <a:schemeClr val="accent1"/>
                </a:solidFill>
                <a:latin typeface="+mj-lt"/>
                <a:ea typeface="+mj-ea"/>
                <a:cs typeface="+mj-cs"/>
              </a:defRPr>
            </a:lvl1pPr>
          </a:lstStyle>
          <a:p>
            <a:r>
              <a:rPr lang="en-US" dirty="0">
                <a:sym typeface="+mn-ea"/>
              </a:rPr>
              <a:t>XFF(</a:t>
            </a:r>
            <a:r>
              <a:rPr lang="en-US" altLang="zh-CN" dirty="0">
                <a:sym typeface="+mn-ea"/>
              </a:rPr>
              <a:t>X-Forwarded-For</a:t>
            </a:r>
            <a:r>
              <a:rPr lang="en-US" dirty="0">
                <a:sym typeface="+mn-ea"/>
              </a:rPr>
              <a:t>)</a:t>
            </a:r>
            <a:endParaRPr lang="en-US" dirty="0">
              <a:sym typeface="+mn-ea"/>
            </a:endParaRPr>
          </a:p>
        </p:txBody>
      </p:sp>
      <p:sp>
        <p:nvSpPr>
          <p:cNvPr id="3" name="文本框 2"/>
          <p:cNvSpPr txBox="1"/>
          <p:nvPr>
            <p:custDataLst>
              <p:tags r:id="rId2"/>
            </p:custDataLst>
          </p:nvPr>
        </p:nvSpPr>
        <p:spPr>
          <a:xfrm>
            <a:off x="838200" y="1441450"/>
            <a:ext cx="10515600" cy="642620"/>
          </a:xfrm>
          <a:prstGeom prst="rect">
            <a:avLst/>
          </a:prstGeom>
        </p:spPr>
        <p:txBody>
          <a:bodyPr anchor="ctr" anchorCtr="0">
            <a:normAutofit/>
          </a:bodyPr>
          <a:lstStyle>
            <a:defPPr>
              <a:defRPr lang="zh-CN"/>
            </a:defPPr>
            <a:lvl1pPr>
              <a:lnSpc>
                <a:spcPct val="90000"/>
              </a:lnSpc>
              <a:spcBef>
                <a:spcPct val="0"/>
              </a:spcBef>
              <a:buNone/>
              <a:defRPr sz="3600" b="1">
                <a:solidFill>
                  <a:schemeClr val="accent1"/>
                </a:solidFill>
                <a:latin typeface="+mj-lt"/>
                <a:ea typeface="+mj-ea"/>
                <a:cs typeface="+mj-cs"/>
              </a:defRPr>
            </a:lvl1pPr>
          </a:lstStyle>
          <a:p>
            <a:r>
              <a:rPr lang="zh-CN" sz="3200" dirty="0">
                <a:sym typeface="+mn-ea"/>
              </a:rPr>
              <a:t>几个字段</a:t>
            </a:r>
            <a:endParaRPr lang="zh-CN" sz="3200" dirty="0">
              <a:sym typeface="+mn-ea"/>
            </a:endParaRPr>
          </a:p>
        </p:txBody>
      </p:sp>
      <p:sp>
        <p:nvSpPr>
          <p:cNvPr id="2" name="文本框 1"/>
          <p:cNvSpPr txBox="1"/>
          <p:nvPr/>
        </p:nvSpPr>
        <p:spPr>
          <a:xfrm>
            <a:off x="838200" y="2165985"/>
            <a:ext cx="7930515" cy="4785360"/>
          </a:xfrm>
          <a:prstGeom prst="rect">
            <a:avLst/>
          </a:prstGeom>
          <a:noFill/>
        </p:spPr>
        <p:txBody>
          <a:bodyPr wrap="square" rtlCol="0">
            <a:spAutoFit/>
          </a:bodyPr>
          <a:p>
            <a:r>
              <a:rPr sz="2800"/>
              <a:t>REMOTE_ADDR 代表客户端的IP</a:t>
            </a:r>
            <a:endParaRPr sz="2800"/>
          </a:p>
          <a:p>
            <a:endParaRPr sz="2800"/>
          </a:p>
          <a:p>
            <a:r>
              <a:rPr sz="2800"/>
              <a:t>HTTP_VIA 当客户端请求到达第一个代理服务器时，该服务器会在自己发出的请求里面添加 Via 头部，并填上自己的相关信息，当下一个代理服务器 收到第一个代理服务器的请求时，会在自己发出的请求里面复制前一个代理服务器的请求的Via头部，并把自己的相关信息加到后面， 以此类推，当 OCS 收到最后一个代理服务器的请求时，检查 Via 头部，就知道该请求所经过的路由。</a:t>
            </a:r>
            <a:endParaRPr sz="2800"/>
          </a:p>
          <a:p>
            <a:endParaRPr sz="2800"/>
          </a:p>
        </p:txBody>
      </p:sp>
      <p:cxnSp>
        <p:nvCxnSpPr>
          <p:cNvPr id="4" name="直接连接符 3"/>
          <p:cNvCxnSpPr/>
          <p:nvPr>
            <p:custDataLst>
              <p:tags r:id="rId3"/>
            </p:custDataLst>
          </p:nvPr>
        </p:nvCxnSpPr>
        <p:spPr>
          <a:xfrm>
            <a:off x="838200" y="1282890"/>
            <a:ext cx="10515600" cy="0"/>
          </a:xfrm>
          <a:prstGeom prst="line">
            <a:avLst/>
          </a:prstGeom>
          <a:ln w="444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Tree>
    <p:custDataLst>
      <p:tags r:id="rId4"/>
    </p:custData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custDataLst>
              <p:tags r:id="rId1"/>
            </p:custDataLst>
          </p:nvPr>
        </p:nvSpPr>
        <p:spPr>
          <a:xfrm>
            <a:off x="838200" y="365125"/>
            <a:ext cx="10515600" cy="917765"/>
          </a:xfrm>
          <a:prstGeom prst="rect">
            <a:avLst/>
          </a:prstGeom>
        </p:spPr>
        <p:txBody>
          <a:bodyPr anchor="ctr" anchorCtr="0">
            <a:normAutofit/>
          </a:bodyPr>
          <a:lstStyle>
            <a:defPPr>
              <a:defRPr lang="zh-CN"/>
            </a:defPPr>
            <a:lvl1pPr>
              <a:lnSpc>
                <a:spcPct val="90000"/>
              </a:lnSpc>
              <a:spcBef>
                <a:spcPct val="0"/>
              </a:spcBef>
              <a:buNone/>
              <a:defRPr sz="3600" b="1">
                <a:solidFill>
                  <a:schemeClr val="accent1"/>
                </a:solidFill>
                <a:latin typeface="+mj-lt"/>
                <a:ea typeface="+mj-ea"/>
                <a:cs typeface="+mj-cs"/>
              </a:defRPr>
            </a:lvl1pPr>
          </a:lstStyle>
          <a:p>
            <a:r>
              <a:rPr lang="en-US" dirty="0">
                <a:sym typeface="+mn-ea"/>
              </a:rPr>
              <a:t>XFF(</a:t>
            </a:r>
            <a:r>
              <a:rPr lang="en-US" altLang="zh-CN" dirty="0">
                <a:sym typeface="+mn-ea"/>
              </a:rPr>
              <a:t>X-Forwarded-For</a:t>
            </a:r>
            <a:r>
              <a:rPr lang="en-US" dirty="0">
                <a:sym typeface="+mn-ea"/>
              </a:rPr>
              <a:t>)</a:t>
            </a:r>
            <a:endParaRPr lang="en-US" dirty="0">
              <a:sym typeface="+mn-ea"/>
            </a:endParaRPr>
          </a:p>
        </p:txBody>
      </p:sp>
      <p:sp>
        <p:nvSpPr>
          <p:cNvPr id="3" name="文本框 2"/>
          <p:cNvSpPr txBox="1"/>
          <p:nvPr>
            <p:custDataLst>
              <p:tags r:id="rId2"/>
            </p:custDataLst>
          </p:nvPr>
        </p:nvSpPr>
        <p:spPr>
          <a:xfrm>
            <a:off x="838200" y="1746250"/>
            <a:ext cx="10515600" cy="642620"/>
          </a:xfrm>
          <a:prstGeom prst="rect">
            <a:avLst/>
          </a:prstGeom>
        </p:spPr>
        <p:txBody>
          <a:bodyPr anchor="ctr" anchorCtr="0">
            <a:normAutofit/>
          </a:bodyPr>
          <a:lstStyle>
            <a:defPPr>
              <a:defRPr lang="zh-CN"/>
            </a:defPPr>
            <a:lvl1pPr>
              <a:lnSpc>
                <a:spcPct val="90000"/>
              </a:lnSpc>
              <a:spcBef>
                <a:spcPct val="0"/>
              </a:spcBef>
              <a:buNone/>
              <a:defRPr sz="3600" b="1">
                <a:solidFill>
                  <a:schemeClr val="accent1"/>
                </a:solidFill>
                <a:latin typeface="+mj-lt"/>
                <a:ea typeface="+mj-ea"/>
                <a:cs typeface="+mj-cs"/>
              </a:defRPr>
            </a:lvl1pPr>
          </a:lstStyle>
          <a:p>
            <a:r>
              <a:rPr lang="zh-CN" altLang="en-US" sz="3200" dirty="0">
                <a:sym typeface="+mn-ea"/>
              </a:rPr>
              <a:t>怎么做的</a:t>
            </a:r>
            <a:endParaRPr lang="en-US" altLang="zh-CN" sz="3200" dirty="0">
              <a:sym typeface="+mn-ea"/>
            </a:endParaRPr>
          </a:p>
        </p:txBody>
      </p:sp>
      <p:sp>
        <p:nvSpPr>
          <p:cNvPr id="4" name="文本框 3"/>
          <p:cNvSpPr txBox="1"/>
          <p:nvPr/>
        </p:nvSpPr>
        <p:spPr>
          <a:xfrm>
            <a:off x="838200" y="2470785"/>
            <a:ext cx="7930515" cy="2225040"/>
          </a:xfrm>
          <a:prstGeom prst="rect">
            <a:avLst/>
          </a:prstGeom>
          <a:noFill/>
        </p:spPr>
        <p:txBody>
          <a:bodyPr wrap="square" rtlCol="0">
            <a:spAutoFit/>
          </a:bodyPr>
          <a:p>
            <a:r>
              <a:rPr sz="2800"/>
              <a:t>一、没有使用代理服务器的情况：</a:t>
            </a:r>
            <a:endParaRPr sz="2800"/>
          </a:p>
          <a:p>
            <a:endParaRPr sz="2800"/>
          </a:p>
          <a:p>
            <a:r>
              <a:rPr sz="2800"/>
              <a:t>REMOTE_ADDR = 您的 IP</a:t>
            </a:r>
            <a:endParaRPr sz="2800"/>
          </a:p>
          <a:p>
            <a:r>
              <a:rPr sz="2800"/>
              <a:t>HTTP_VIA = 没数值或不显示</a:t>
            </a:r>
            <a:endParaRPr sz="2800"/>
          </a:p>
          <a:p>
            <a:r>
              <a:rPr sz="2800"/>
              <a:t>HTTP_X_FORWARDED_FOR = 没数值或不显示</a:t>
            </a:r>
            <a:endParaRPr sz="2800"/>
          </a:p>
        </p:txBody>
      </p:sp>
      <p:cxnSp>
        <p:nvCxnSpPr>
          <p:cNvPr id="2" name="直接连接符 1"/>
          <p:cNvCxnSpPr/>
          <p:nvPr>
            <p:custDataLst>
              <p:tags r:id="rId3"/>
            </p:custDataLst>
          </p:nvPr>
        </p:nvCxnSpPr>
        <p:spPr>
          <a:xfrm>
            <a:off x="838200" y="1282890"/>
            <a:ext cx="10515600" cy="0"/>
          </a:xfrm>
          <a:prstGeom prst="line">
            <a:avLst/>
          </a:prstGeom>
          <a:ln w="444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Tree>
    <p:custDataLst>
      <p:tags r:id="rId4"/>
    </p:custData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custDataLst>
              <p:tags r:id="rId1"/>
            </p:custDataLst>
          </p:nvPr>
        </p:nvSpPr>
        <p:spPr>
          <a:xfrm>
            <a:off x="838200" y="365125"/>
            <a:ext cx="10515600" cy="917765"/>
          </a:xfrm>
          <a:prstGeom prst="rect">
            <a:avLst/>
          </a:prstGeom>
        </p:spPr>
        <p:txBody>
          <a:bodyPr anchor="ctr" anchorCtr="0">
            <a:normAutofit/>
          </a:bodyPr>
          <a:lstStyle>
            <a:defPPr>
              <a:defRPr lang="zh-CN"/>
            </a:defPPr>
            <a:lvl1pPr>
              <a:lnSpc>
                <a:spcPct val="90000"/>
              </a:lnSpc>
              <a:spcBef>
                <a:spcPct val="0"/>
              </a:spcBef>
              <a:buNone/>
              <a:defRPr sz="3600" b="1">
                <a:solidFill>
                  <a:schemeClr val="accent1"/>
                </a:solidFill>
                <a:latin typeface="+mj-lt"/>
                <a:ea typeface="+mj-ea"/>
                <a:cs typeface="+mj-cs"/>
              </a:defRPr>
            </a:lvl1pPr>
          </a:lstStyle>
          <a:p>
            <a:r>
              <a:rPr lang="en-US" dirty="0">
                <a:sym typeface="+mn-ea"/>
              </a:rPr>
              <a:t>XFF(</a:t>
            </a:r>
            <a:r>
              <a:rPr lang="en-US" altLang="zh-CN" dirty="0">
                <a:sym typeface="+mn-ea"/>
              </a:rPr>
              <a:t>X-Forwarded-For</a:t>
            </a:r>
            <a:r>
              <a:rPr lang="en-US" dirty="0">
                <a:sym typeface="+mn-ea"/>
              </a:rPr>
              <a:t>)</a:t>
            </a:r>
            <a:endParaRPr lang="en-US" dirty="0">
              <a:sym typeface="+mn-ea"/>
            </a:endParaRPr>
          </a:p>
        </p:txBody>
      </p:sp>
      <p:sp>
        <p:nvSpPr>
          <p:cNvPr id="3" name="文本框 2"/>
          <p:cNvSpPr txBox="1"/>
          <p:nvPr>
            <p:custDataLst>
              <p:tags r:id="rId2"/>
            </p:custDataLst>
          </p:nvPr>
        </p:nvSpPr>
        <p:spPr>
          <a:xfrm>
            <a:off x="838200" y="1619250"/>
            <a:ext cx="10515600" cy="642620"/>
          </a:xfrm>
          <a:prstGeom prst="rect">
            <a:avLst/>
          </a:prstGeom>
        </p:spPr>
        <p:txBody>
          <a:bodyPr anchor="ctr" anchorCtr="0">
            <a:normAutofit/>
          </a:bodyPr>
          <a:lstStyle>
            <a:defPPr>
              <a:defRPr lang="zh-CN"/>
            </a:defPPr>
            <a:lvl1pPr>
              <a:lnSpc>
                <a:spcPct val="90000"/>
              </a:lnSpc>
              <a:spcBef>
                <a:spcPct val="0"/>
              </a:spcBef>
              <a:buNone/>
              <a:defRPr sz="3600" b="1">
                <a:solidFill>
                  <a:schemeClr val="accent1"/>
                </a:solidFill>
                <a:latin typeface="+mj-lt"/>
                <a:ea typeface="+mj-ea"/>
                <a:cs typeface="+mj-cs"/>
              </a:defRPr>
            </a:lvl1pPr>
          </a:lstStyle>
          <a:p>
            <a:r>
              <a:rPr lang="zh-CN" altLang="en-US" sz="3200" dirty="0">
                <a:sym typeface="+mn-ea"/>
              </a:rPr>
              <a:t>怎么做的</a:t>
            </a:r>
            <a:endParaRPr lang="en-US" altLang="zh-CN" sz="3200" dirty="0">
              <a:sym typeface="+mn-ea"/>
            </a:endParaRPr>
          </a:p>
        </p:txBody>
      </p:sp>
      <p:cxnSp>
        <p:nvCxnSpPr>
          <p:cNvPr id="2" name="直接连接符 1"/>
          <p:cNvCxnSpPr/>
          <p:nvPr>
            <p:custDataLst>
              <p:tags r:id="rId3"/>
            </p:custDataLst>
          </p:nvPr>
        </p:nvCxnSpPr>
        <p:spPr>
          <a:xfrm>
            <a:off x="838200" y="1282890"/>
            <a:ext cx="10515600" cy="0"/>
          </a:xfrm>
          <a:prstGeom prst="line">
            <a:avLst/>
          </a:prstGeom>
          <a:ln w="444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838200" y="2522220"/>
            <a:ext cx="9618980" cy="3505200"/>
          </a:xfrm>
          <a:prstGeom prst="rect">
            <a:avLst/>
          </a:prstGeom>
          <a:noFill/>
        </p:spPr>
        <p:txBody>
          <a:bodyPr wrap="square" rtlCol="0">
            <a:spAutoFit/>
          </a:bodyPr>
          <a:p>
            <a:r>
              <a:rPr sz="2800"/>
              <a:t>二、使用透明代理服务器的情况：Transparent Proxies</a:t>
            </a:r>
            <a:endParaRPr sz="2800"/>
          </a:p>
          <a:p>
            <a:endParaRPr sz="2800"/>
          </a:p>
          <a:p>
            <a:r>
              <a:rPr sz="2800"/>
              <a:t>REMOTE_ADDR = 最后一个代理服务器 IP</a:t>
            </a:r>
            <a:endParaRPr sz="2800"/>
          </a:p>
          <a:p>
            <a:r>
              <a:rPr sz="2800"/>
              <a:t>HTTP_VIA = 代理服务器 IP</a:t>
            </a:r>
            <a:endParaRPr sz="2800"/>
          </a:p>
          <a:p>
            <a:r>
              <a:rPr sz="2800"/>
              <a:t>HTTP_X_FORWARDED_FOR = 您的真实 IP </a:t>
            </a:r>
            <a:endParaRPr sz="2800"/>
          </a:p>
          <a:p>
            <a:endParaRPr sz="2800"/>
          </a:p>
          <a:p>
            <a:r>
              <a:rPr sz="2800"/>
              <a:t>这类代理服务器还是将您的信息转发给您的访问对象，无法达到隐藏真实身份的目的。</a:t>
            </a:r>
            <a:endParaRPr sz="2800"/>
          </a:p>
        </p:txBody>
      </p:sp>
    </p:spTree>
    <p:custDataLst>
      <p:tags r:id="rId4"/>
    </p:custData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custDataLst>
              <p:tags r:id="rId1"/>
            </p:custDataLst>
          </p:nvPr>
        </p:nvSpPr>
        <p:spPr>
          <a:xfrm>
            <a:off x="838200" y="365125"/>
            <a:ext cx="10515600" cy="917765"/>
          </a:xfrm>
          <a:prstGeom prst="rect">
            <a:avLst/>
          </a:prstGeom>
        </p:spPr>
        <p:txBody>
          <a:bodyPr anchor="ctr" anchorCtr="0">
            <a:normAutofit/>
          </a:bodyPr>
          <a:lstStyle>
            <a:defPPr>
              <a:defRPr lang="zh-CN"/>
            </a:defPPr>
            <a:lvl1pPr>
              <a:lnSpc>
                <a:spcPct val="90000"/>
              </a:lnSpc>
              <a:spcBef>
                <a:spcPct val="0"/>
              </a:spcBef>
              <a:buNone/>
              <a:defRPr sz="3600" b="1">
                <a:solidFill>
                  <a:schemeClr val="accent1"/>
                </a:solidFill>
                <a:latin typeface="+mj-lt"/>
                <a:ea typeface="+mj-ea"/>
                <a:cs typeface="+mj-cs"/>
              </a:defRPr>
            </a:lvl1pPr>
          </a:lstStyle>
          <a:p>
            <a:r>
              <a:rPr lang="en-US" dirty="0">
                <a:sym typeface="+mn-ea"/>
              </a:rPr>
              <a:t>XFF(</a:t>
            </a:r>
            <a:r>
              <a:rPr lang="en-US" altLang="zh-CN" dirty="0">
                <a:sym typeface="+mn-ea"/>
              </a:rPr>
              <a:t>X-Forwarded-For</a:t>
            </a:r>
            <a:r>
              <a:rPr lang="en-US" dirty="0">
                <a:sym typeface="+mn-ea"/>
              </a:rPr>
              <a:t>)</a:t>
            </a:r>
            <a:endParaRPr lang="en-US" dirty="0">
              <a:sym typeface="+mn-ea"/>
            </a:endParaRPr>
          </a:p>
        </p:txBody>
      </p:sp>
      <p:sp>
        <p:nvSpPr>
          <p:cNvPr id="3" name="文本框 2"/>
          <p:cNvSpPr txBox="1"/>
          <p:nvPr>
            <p:custDataLst>
              <p:tags r:id="rId2"/>
            </p:custDataLst>
          </p:nvPr>
        </p:nvSpPr>
        <p:spPr>
          <a:xfrm>
            <a:off x="838200" y="1568450"/>
            <a:ext cx="10515600" cy="642620"/>
          </a:xfrm>
          <a:prstGeom prst="rect">
            <a:avLst/>
          </a:prstGeom>
        </p:spPr>
        <p:txBody>
          <a:bodyPr anchor="ctr" anchorCtr="0">
            <a:normAutofit/>
          </a:bodyPr>
          <a:lstStyle>
            <a:defPPr>
              <a:defRPr lang="zh-CN"/>
            </a:defPPr>
            <a:lvl1pPr>
              <a:lnSpc>
                <a:spcPct val="90000"/>
              </a:lnSpc>
              <a:spcBef>
                <a:spcPct val="0"/>
              </a:spcBef>
              <a:buNone/>
              <a:defRPr sz="3600" b="1">
                <a:solidFill>
                  <a:schemeClr val="accent1"/>
                </a:solidFill>
                <a:latin typeface="+mj-lt"/>
                <a:ea typeface="+mj-ea"/>
                <a:cs typeface="+mj-cs"/>
              </a:defRPr>
            </a:lvl1pPr>
          </a:lstStyle>
          <a:p>
            <a:r>
              <a:rPr lang="zh-CN" altLang="en-US" sz="3200" dirty="0">
                <a:sym typeface="+mn-ea"/>
              </a:rPr>
              <a:t>怎么做的</a:t>
            </a:r>
            <a:endParaRPr lang="en-US" altLang="zh-CN" sz="3200" dirty="0">
              <a:sym typeface="+mn-ea"/>
            </a:endParaRPr>
          </a:p>
        </p:txBody>
      </p:sp>
      <p:sp>
        <p:nvSpPr>
          <p:cNvPr id="4" name="文本框 3"/>
          <p:cNvSpPr txBox="1"/>
          <p:nvPr/>
        </p:nvSpPr>
        <p:spPr>
          <a:xfrm>
            <a:off x="838200" y="2292985"/>
            <a:ext cx="9618980" cy="3505200"/>
          </a:xfrm>
          <a:prstGeom prst="rect">
            <a:avLst/>
          </a:prstGeom>
          <a:noFill/>
        </p:spPr>
        <p:txBody>
          <a:bodyPr wrap="square" rtlCol="0">
            <a:spAutoFit/>
          </a:bodyPr>
          <a:p>
            <a:r>
              <a:rPr sz="2800"/>
              <a:t>三、使用普通匿名代理服务器的情况：Anonymous Proxies</a:t>
            </a:r>
            <a:endParaRPr sz="2800"/>
          </a:p>
          <a:p>
            <a:endParaRPr sz="2800"/>
          </a:p>
          <a:p>
            <a:r>
              <a:rPr sz="2800"/>
              <a:t>REMOTE_ADDR = 最后一个代理服务器 IP</a:t>
            </a:r>
            <a:endParaRPr sz="2800"/>
          </a:p>
          <a:p>
            <a:r>
              <a:rPr sz="2800"/>
              <a:t>HTTP_VIA = 代理服务器 IP</a:t>
            </a:r>
            <a:endParaRPr sz="2800"/>
          </a:p>
          <a:p>
            <a:r>
              <a:rPr sz="2800"/>
              <a:t>HTTP_X_FORWARDED_FOR = 代理服务器 IP </a:t>
            </a:r>
            <a:endParaRPr sz="2800"/>
          </a:p>
          <a:p>
            <a:endParaRPr sz="2800"/>
          </a:p>
          <a:p>
            <a:r>
              <a:rPr sz="2800"/>
              <a:t>隐藏了您的真实IP，但是向访问对象透露了您是使用代理服务器访问他们的。</a:t>
            </a:r>
            <a:endParaRPr sz="2800"/>
          </a:p>
        </p:txBody>
      </p:sp>
      <p:cxnSp>
        <p:nvCxnSpPr>
          <p:cNvPr id="2" name="直接连接符 1"/>
          <p:cNvCxnSpPr/>
          <p:nvPr>
            <p:custDataLst>
              <p:tags r:id="rId3"/>
            </p:custDataLst>
          </p:nvPr>
        </p:nvCxnSpPr>
        <p:spPr>
          <a:xfrm>
            <a:off x="838200" y="1282890"/>
            <a:ext cx="10515600" cy="0"/>
          </a:xfrm>
          <a:prstGeom prst="line">
            <a:avLst/>
          </a:prstGeom>
          <a:ln w="444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Tree>
    <p:custDataLst>
      <p:tags r:id="rId4"/>
    </p:custData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custDataLst>
              <p:tags r:id="rId1"/>
            </p:custDataLst>
          </p:nvPr>
        </p:nvSpPr>
        <p:spPr>
          <a:xfrm>
            <a:off x="838200" y="365125"/>
            <a:ext cx="10515600" cy="917765"/>
          </a:xfrm>
          <a:prstGeom prst="rect">
            <a:avLst/>
          </a:prstGeom>
        </p:spPr>
        <p:txBody>
          <a:bodyPr anchor="ctr" anchorCtr="0">
            <a:normAutofit/>
          </a:bodyPr>
          <a:lstStyle>
            <a:defPPr>
              <a:defRPr lang="zh-CN"/>
            </a:defPPr>
            <a:lvl1pPr>
              <a:lnSpc>
                <a:spcPct val="90000"/>
              </a:lnSpc>
              <a:spcBef>
                <a:spcPct val="0"/>
              </a:spcBef>
              <a:buNone/>
              <a:defRPr sz="3600" b="1">
                <a:solidFill>
                  <a:schemeClr val="accent1"/>
                </a:solidFill>
                <a:latin typeface="+mj-lt"/>
                <a:ea typeface="+mj-ea"/>
                <a:cs typeface="+mj-cs"/>
              </a:defRPr>
            </a:lvl1pPr>
          </a:lstStyle>
          <a:p>
            <a:r>
              <a:rPr lang="en-US" dirty="0">
                <a:sym typeface="+mn-ea"/>
              </a:rPr>
              <a:t>XFF(</a:t>
            </a:r>
            <a:r>
              <a:rPr lang="en-US" altLang="zh-CN" dirty="0">
                <a:sym typeface="+mn-ea"/>
              </a:rPr>
              <a:t>X-Forwarded-For</a:t>
            </a:r>
            <a:r>
              <a:rPr lang="en-US" dirty="0">
                <a:sym typeface="+mn-ea"/>
              </a:rPr>
              <a:t>)</a:t>
            </a:r>
            <a:endParaRPr lang="en-US" dirty="0">
              <a:sym typeface="+mn-ea"/>
            </a:endParaRPr>
          </a:p>
        </p:txBody>
      </p:sp>
      <p:sp>
        <p:nvSpPr>
          <p:cNvPr id="3" name="文本框 2"/>
          <p:cNvSpPr txBox="1"/>
          <p:nvPr>
            <p:custDataLst>
              <p:tags r:id="rId2"/>
            </p:custDataLst>
          </p:nvPr>
        </p:nvSpPr>
        <p:spPr>
          <a:xfrm>
            <a:off x="838200" y="1568450"/>
            <a:ext cx="10515600" cy="642620"/>
          </a:xfrm>
          <a:prstGeom prst="rect">
            <a:avLst/>
          </a:prstGeom>
        </p:spPr>
        <p:txBody>
          <a:bodyPr anchor="ctr" anchorCtr="0">
            <a:normAutofit/>
          </a:bodyPr>
          <a:lstStyle>
            <a:defPPr>
              <a:defRPr lang="zh-CN"/>
            </a:defPPr>
            <a:lvl1pPr>
              <a:lnSpc>
                <a:spcPct val="90000"/>
              </a:lnSpc>
              <a:spcBef>
                <a:spcPct val="0"/>
              </a:spcBef>
              <a:buNone/>
              <a:defRPr sz="3600" b="1">
                <a:solidFill>
                  <a:schemeClr val="accent1"/>
                </a:solidFill>
                <a:latin typeface="+mj-lt"/>
                <a:ea typeface="+mj-ea"/>
                <a:cs typeface="+mj-cs"/>
              </a:defRPr>
            </a:lvl1pPr>
          </a:lstStyle>
          <a:p>
            <a:r>
              <a:rPr lang="zh-CN" altLang="en-US" sz="3200" dirty="0">
                <a:sym typeface="+mn-ea"/>
              </a:rPr>
              <a:t>怎么做的</a:t>
            </a:r>
            <a:endParaRPr lang="en-US" altLang="zh-CN" sz="3200" dirty="0">
              <a:sym typeface="+mn-ea"/>
            </a:endParaRPr>
          </a:p>
        </p:txBody>
      </p:sp>
      <p:sp>
        <p:nvSpPr>
          <p:cNvPr id="4" name="文本框 3"/>
          <p:cNvSpPr txBox="1"/>
          <p:nvPr/>
        </p:nvSpPr>
        <p:spPr>
          <a:xfrm>
            <a:off x="838200" y="2292985"/>
            <a:ext cx="9618980" cy="3505200"/>
          </a:xfrm>
          <a:prstGeom prst="rect">
            <a:avLst/>
          </a:prstGeom>
          <a:noFill/>
        </p:spPr>
        <p:txBody>
          <a:bodyPr wrap="square" rtlCol="0">
            <a:spAutoFit/>
          </a:bodyPr>
          <a:p>
            <a:r>
              <a:rPr sz="2800"/>
              <a:t>四、使用欺骗性代理服务器的情况：Distorting Proxies</a:t>
            </a:r>
            <a:endParaRPr sz="2800"/>
          </a:p>
          <a:p>
            <a:endParaRPr sz="2800"/>
          </a:p>
          <a:p>
            <a:r>
              <a:rPr sz="2800"/>
              <a:t>REMOTE_ADDR = 代理服务器 IP</a:t>
            </a:r>
            <a:endParaRPr sz="2800"/>
          </a:p>
          <a:p>
            <a:r>
              <a:rPr sz="2800"/>
              <a:t>HTTP_VIA = 代理服务器 IP</a:t>
            </a:r>
            <a:endParaRPr sz="2800"/>
          </a:p>
          <a:p>
            <a:r>
              <a:rPr sz="2800"/>
              <a:t>HTTP_X_FORWARDED_FOR = 随机的 IP</a:t>
            </a:r>
            <a:endParaRPr sz="2800"/>
          </a:p>
          <a:p>
            <a:endParaRPr sz="2800"/>
          </a:p>
          <a:p>
            <a:r>
              <a:rPr sz="2800"/>
              <a:t>告诉了访问对象您使用了代理服务器，但编造了一个虚假的随机IP代替您的真实IP欺骗它。</a:t>
            </a:r>
            <a:endParaRPr sz="2800"/>
          </a:p>
        </p:txBody>
      </p:sp>
      <p:cxnSp>
        <p:nvCxnSpPr>
          <p:cNvPr id="2" name="直接连接符 1"/>
          <p:cNvCxnSpPr/>
          <p:nvPr>
            <p:custDataLst>
              <p:tags r:id="rId3"/>
            </p:custDataLst>
          </p:nvPr>
        </p:nvCxnSpPr>
        <p:spPr>
          <a:xfrm>
            <a:off x="838200" y="1282890"/>
            <a:ext cx="10515600" cy="0"/>
          </a:xfrm>
          <a:prstGeom prst="line">
            <a:avLst/>
          </a:prstGeom>
          <a:ln w="444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Tree>
    <p:custDataLst>
      <p:tags r:id="rId4"/>
    </p:custData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custDataLst>
              <p:tags r:id="rId1"/>
            </p:custDataLst>
          </p:nvPr>
        </p:nvSpPr>
        <p:spPr>
          <a:xfrm>
            <a:off x="838200" y="365125"/>
            <a:ext cx="10515600" cy="917765"/>
          </a:xfrm>
          <a:prstGeom prst="rect">
            <a:avLst/>
          </a:prstGeom>
        </p:spPr>
        <p:txBody>
          <a:bodyPr anchor="ctr" anchorCtr="0">
            <a:normAutofit/>
          </a:bodyPr>
          <a:lstStyle>
            <a:defPPr>
              <a:defRPr lang="zh-CN"/>
            </a:defPPr>
            <a:lvl1pPr>
              <a:lnSpc>
                <a:spcPct val="90000"/>
              </a:lnSpc>
              <a:spcBef>
                <a:spcPct val="0"/>
              </a:spcBef>
              <a:buNone/>
              <a:defRPr sz="3600" b="1">
                <a:solidFill>
                  <a:schemeClr val="accent1"/>
                </a:solidFill>
                <a:latin typeface="+mj-lt"/>
                <a:ea typeface="+mj-ea"/>
                <a:cs typeface="+mj-cs"/>
              </a:defRPr>
            </a:lvl1pPr>
          </a:lstStyle>
          <a:p>
            <a:r>
              <a:rPr lang="en-US" dirty="0">
                <a:sym typeface="+mn-ea"/>
              </a:rPr>
              <a:t>XFF(</a:t>
            </a:r>
            <a:r>
              <a:rPr lang="en-US" altLang="zh-CN" dirty="0">
                <a:sym typeface="+mn-ea"/>
              </a:rPr>
              <a:t>X-Forwarded-For</a:t>
            </a:r>
            <a:r>
              <a:rPr lang="en-US" dirty="0">
                <a:sym typeface="+mn-ea"/>
              </a:rPr>
              <a:t>)</a:t>
            </a:r>
            <a:endParaRPr lang="en-US" dirty="0">
              <a:sym typeface="+mn-ea"/>
            </a:endParaRPr>
          </a:p>
        </p:txBody>
      </p:sp>
      <p:sp>
        <p:nvSpPr>
          <p:cNvPr id="3" name="文本框 2"/>
          <p:cNvSpPr txBox="1"/>
          <p:nvPr>
            <p:custDataLst>
              <p:tags r:id="rId2"/>
            </p:custDataLst>
          </p:nvPr>
        </p:nvSpPr>
        <p:spPr>
          <a:xfrm>
            <a:off x="838200" y="1441450"/>
            <a:ext cx="10515600" cy="642620"/>
          </a:xfrm>
          <a:prstGeom prst="rect">
            <a:avLst/>
          </a:prstGeom>
        </p:spPr>
        <p:txBody>
          <a:bodyPr anchor="ctr" anchorCtr="0">
            <a:normAutofit/>
          </a:bodyPr>
          <a:lstStyle>
            <a:defPPr>
              <a:defRPr lang="zh-CN"/>
            </a:defPPr>
            <a:lvl1pPr>
              <a:lnSpc>
                <a:spcPct val="90000"/>
              </a:lnSpc>
              <a:spcBef>
                <a:spcPct val="0"/>
              </a:spcBef>
              <a:buNone/>
              <a:defRPr sz="3600" b="1">
                <a:solidFill>
                  <a:schemeClr val="accent1"/>
                </a:solidFill>
                <a:latin typeface="+mj-lt"/>
                <a:ea typeface="+mj-ea"/>
                <a:cs typeface="+mj-cs"/>
              </a:defRPr>
            </a:lvl1pPr>
          </a:lstStyle>
          <a:p>
            <a:r>
              <a:rPr lang="zh-CN" altLang="en-US" sz="3200" dirty="0">
                <a:sym typeface="+mn-ea"/>
              </a:rPr>
              <a:t>怎么做的</a:t>
            </a:r>
            <a:endParaRPr lang="en-US" altLang="zh-CN" sz="3200" dirty="0">
              <a:sym typeface="+mn-ea"/>
            </a:endParaRPr>
          </a:p>
        </p:txBody>
      </p:sp>
      <p:sp>
        <p:nvSpPr>
          <p:cNvPr id="4" name="文本框 3"/>
          <p:cNvSpPr txBox="1"/>
          <p:nvPr/>
        </p:nvSpPr>
        <p:spPr>
          <a:xfrm>
            <a:off x="838200" y="2165985"/>
            <a:ext cx="9618980" cy="3931920"/>
          </a:xfrm>
          <a:prstGeom prst="rect">
            <a:avLst/>
          </a:prstGeom>
          <a:noFill/>
        </p:spPr>
        <p:txBody>
          <a:bodyPr wrap="square" rtlCol="0">
            <a:spAutoFit/>
          </a:bodyPr>
          <a:p>
            <a:r>
              <a:rPr sz="2800"/>
              <a:t>五、使用高匿名代理服务器的情况：High Anonymity Proxies (Elite proxies)</a:t>
            </a:r>
            <a:endParaRPr sz="2800"/>
          </a:p>
          <a:p>
            <a:endParaRPr sz="2800"/>
          </a:p>
          <a:p>
            <a:r>
              <a:rPr sz="2800"/>
              <a:t>REMOTE_ADDR = 代理服务器 IP</a:t>
            </a:r>
            <a:endParaRPr sz="2800"/>
          </a:p>
          <a:p>
            <a:r>
              <a:rPr sz="2800"/>
              <a:t>HTTP_VIA = 没数值或不显示</a:t>
            </a:r>
            <a:endParaRPr sz="2800"/>
          </a:p>
          <a:p>
            <a:r>
              <a:rPr sz="2800"/>
              <a:t>HTTP_X_FORWARDED_FOR = 没数值或不显示 </a:t>
            </a:r>
            <a:endParaRPr sz="2800"/>
          </a:p>
          <a:p>
            <a:endParaRPr sz="2800"/>
          </a:p>
          <a:p>
            <a:r>
              <a:rPr sz="2800"/>
              <a:t>完全用代理服务器的信息替代了您的所有信息，就象您就是完全使用那台代理服务器直接访问对象。</a:t>
            </a:r>
            <a:endParaRPr sz="2800"/>
          </a:p>
        </p:txBody>
      </p:sp>
      <p:cxnSp>
        <p:nvCxnSpPr>
          <p:cNvPr id="2" name="直接连接符 1"/>
          <p:cNvCxnSpPr/>
          <p:nvPr>
            <p:custDataLst>
              <p:tags r:id="rId3"/>
            </p:custDataLst>
          </p:nvPr>
        </p:nvCxnSpPr>
        <p:spPr>
          <a:xfrm>
            <a:off x="838200" y="1282890"/>
            <a:ext cx="10515600" cy="0"/>
          </a:xfrm>
          <a:prstGeom prst="line">
            <a:avLst/>
          </a:prstGeom>
          <a:ln w="444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Tree>
    <p:custDataLst>
      <p:tags r:id="rId4"/>
    </p:custData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8" name="文本占位符 4"/>
          <p:cNvSpPr txBox="1"/>
          <p:nvPr>
            <p:custDataLst>
              <p:tags r:id="rId1"/>
            </p:custDataLst>
          </p:nvPr>
        </p:nvSpPr>
        <p:spPr bwMode="auto">
          <a:xfrm>
            <a:off x="1131032" y="1441976"/>
            <a:ext cx="1374424" cy="2481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rmAutofit lnSpcReduction="10000"/>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357505"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just">
              <a:spcBef>
                <a:spcPts val="760"/>
              </a:spcBef>
              <a:buClr>
                <a:srgbClr val="C94D4D"/>
              </a:buClr>
              <a:buSzPct val="60000"/>
              <a:buNone/>
            </a:pPr>
            <a:r>
              <a:rPr lang="en-US" altLang="zh-CN" sz="16600" i="1" dirty="0">
                <a:solidFill>
                  <a:schemeClr val="accent1"/>
                </a:solidFill>
                <a:latin typeface="+mn-lt"/>
                <a:ea typeface="+mn-ea"/>
              </a:rPr>
              <a:t>3</a:t>
            </a:r>
            <a:endParaRPr lang="en-US" altLang="zh-CN" sz="16600" i="1" dirty="0">
              <a:solidFill>
                <a:schemeClr val="accent1"/>
              </a:solidFill>
              <a:latin typeface="+mn-lt"/>
              <a:ea typeface="+mn-ea"/>
            </a:endParaRPr>
          </a:p>
        </p:txBody>
      </p:sp>
      <p:sp>
        <p:nvSpPr>
          <p:cNvPr id="2" name="标题 1"/>
          <p:cNvSpPr>
            <a:spLocks noGrp="1"/>
          </p:cNvSpPr>
          <p:nvPr>
            <p:ph type="title"/>
            <p:custDataLst>
              <p:tags r:id="rId2"/>
            </p:custDataLst>
          </p:nvPr>
        </p:nvSpPr>
        <p:spPr/>
        <p:txBody>
          <a:bodyPr>
            <a:normAutofit/>
          </a:bodyPr>
          <a:lstStyle/>
          <a:p>
            <a:r>
              <a:rPr lang="zh-CN" altLang="en-US" dirty="0"/>
              <a:t>匿名通信</a:t>
            </a:r>
            <a:endParaRPr lang="zh-CN" altLang="en-US" dirty="0"/>
          </a:p>
        </p:txBody>
      </p:sp>
    </p:spTree>
    <p:custDataLst>
      <p:tags r:id="rId3"/>
    </p:custData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custDataLst>
              <p:tags r:id="rId1"/>
            </p:custDataLst>
          </p:nvPr>
        </p:nvSpPr>
        <p:spPr>
          <a:xfrm>
            <a:off x="838200" y="365125"/>
            <a:ext cx="10515600" cy="917765"/>
          </a:xfrm>
          <a:prstGeom prst="rect">
            <a:avLst/>
          </a:prstGeom>
        </p:spPr>
        <p:txBody>
          <a:bodyPr anchor="ctr" anchorCtr="0">
            <a:normAutofit/>
          </a:bodyPr>
          <a:lstStyle>
            <a:defPPr>
              <a:defRPr lang="zh-CN"/>
            </a:defPPr>
            <a:lvl1pPr>
              <a:lnSpc>
                <a:spcPct val="90000"/>
              </a:lnSpc>
              <a:spcBef>
                <a:spcPct val="0"/>
              </a:spcBef>
              <a:buNone/>
              <a:defRPr sz="3600" b="1">
                <a:solidFill>
                  <a:schemeClr val="accent1"/>
                </a:solidFill>
                <a:latin typeface="+mj-lt"/>
                <a:ea typeface="+mj-ea"/>
                <a:cs typeface="+mj-cs"/>
              </a:defRPr>
            </a:lvl1pPr>
          </a:lstStyle>
          <a:p>
            <a:r>
              <a:rPr lang="en-US" dirty="0">
                <a:sym typeface="+mn-ea"/>
              </a:rPr>
              <a:t>Mix-Net</a:t>
            </a:r>
            <a:endParaRPr lang="en-US" dirty="0">
              <a:sym typeface="+mn-ea"/>
            </a:endParaRPr>
          </a:p>
        </p:txBody>
      </p:sp>
      <p:cxnSp>
        <p:nvCxnSpPr>
          <p:cNvPr id="2" name="直接连接符 1"/>
          <p:cNvCxnSpPr/>
          <p:nvPr>
            <p:custDataLst>
              <p:tags r:id="rId2"/>
            </p:custDataLst>
          </p:nvPr>
        </p:nvCxnSpPr>
        <p:spPr>
          <a:xfrm>
            <a:off x="838200" y="1282890"/>
            <a:ext cx="10515600" cy="0"/>
          </a:xfrm>
          <a:prstGeom prst="line">
            <a:avLst/>
          </a:prstGeom>
          <a:ln w="444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5" name="图片 4"/>
          <p:cNvPicPr>
            <a:picLocks noChangeAspect="1"/>
          </p:cNvPicPr>
          <p:nvPr/>
        </p:nvPicPr>
        <p:blipFill>
          <a:blip r:embed="rId3"/>
          <a:stretch>
            <a:fillRect/>
          </a:stretch>
        </p:blipFill>
        <p:spPr>
          <a:xfrm>
            <a:off x="367665" y="1449070"/>
            <a:ext cx="5280025" cy="2931160"/>
          </a:xfrm>
          <a:prstGeom prst="rect">
            <a:avLst/>
          </a:prstGeom>
        </p:spPr>
      </p:pic>
      <p:sp>
        <p:nvSpPr>
          <p:cNvPr id="7" name="文本框 6"/>
          <p:cNvSpPr txBox="1"/>
          <p:nvPr/>
        </p:nvSpPr>
        <p:spPr>
          <a:xfrm>
            <a:off x="8700770" y="6341745"/>
            <a:ext cx="3189605" cy="365760"/>
          </a:xfrm>
          <a:prstGeom prst="rect">
            <a:avLst/>
          </a:prstGeom>
          <a:noFill/>
        </p:spPr>
        <p:txBody>
          <a:bodyPr wrap="square" rtlCol="0">
            <a:spAutoFit/>
          </a:bodyPr>
          <a:p>
            <a:r>
              <a:rPr lang="zh-CN" altLang="en-US"/>
              <a:t>参考：黄大大</a:t>
            </a:r>
            <a:r>
              <a:rPr lang="en-US" altLang="zh-CN"/>
              <a:t>PPT</a:t>
            </a:r>
            <a:r>
              <a:rPr lang="zh-CN" altLang="en-US"/>
              <a:t>第三章</a:t>
            </a:r>
            <a:endParaRPr lang="zh-CN" altLang="en-US"/>
          </a:p>
        </p:txBody>
      </p:sp>
      <p:pic>
        <p:nvPicPr>
          <p:cNvPr id="8" name="图片 7"/>
          <p:cNvPicPr>
            <a:picLocks noChangeAspect="1"/>
          </p:cNvPicPr>
          <p:nvPr/>
        </p:nvPicPr>
        <p:blipFill>
          <a:blip r:embed="rId4"/>
          <a:stretch>
            <a:fillRect/>
          </a:stretch>
        </p:blipFill>
        <p:spPr>
          <a:xfrm>
            <a:off x="5850255" y="2906395"/>
            <a:ext cx="6040120" cy="3169920"/>
          </a:xfrm>
          <a:prstGeom prst="rect">
            <a:avLst/>
          </a:prstGeom>
        </p:spPr>
      </p:pic>
    </p:spTree>
    <p:custDataLst>
      <p:tags r:id="rId5"/>
    </p:custData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custDataLst>
              <p:tags r:id="rId1"/>
            </p:custDataLst>
          </p:nvPr>
        </p:nvSpPr>
        <p:spPr>
          <a:xfrm>
            <a:off x="838200" y="365125"/>
            <a:ext cx="10515600" cy="917765"/>
          </a:xfrm>
          <a:prstGeom prst="rect">
            <a:avLst/>
          </a:prstGeom>
        </p:spPr>
        <p:txBody>
          <a:bodyPr anchor="ctr" anchorCtr="0">
            <a:normAutofit/>
          </a:bodyPr>
          <a:lstStyle>
            <a:defPPr>
              <a:defRPr lang="zh-CN"/>
            </a:defPPr>
            <a:lvl1pPr>
              <a:lnSpc>
                <a:spcPct val="90000"/>
              </a:lnSpc>
              <a:spcBef>
                <a:spcPct val="0"/>
              </a:spcBef>
              <a:buNone/>
              <a:defRPr sz="3600" b="1">
                <a:solidFill>
                  <a:schemeClr val="accent1"/>
                </a:solidFill>
                <a:latin typeface="+mj-lt"/>
                <a:ea typeface="+mj-ea"/>
                <a:cs typeface="+mj-cs"/>
              </a:defRPr>
            </a:lvl1pPr>
          </a:lstStyle>
          <a:p>
            <a:r>
              <a:rPr lang="en-US" dirty="0">
                <a:sym typeface="+mn-ea"/>
              </a:rPr>
              <a:t>Crowds</a:t>
            </a:r>
            <a:endParaRPr lang="en-US" dirty="0">
              <a:sym typeface="+mn-ea"/>
            </a:endParaRPr>
          </a:p>
        </p:txBody>
      </p:sp>
      <p:cxnSp>
        <p:nvCxnSpPr>
          <p:cNvPr id="2" name="直接连接符 1"/>
          <p:cNvCxnSpPr/>
          <p:nvPr>
            <p:custDataLst>
              <p:tags r:id="rId2"/>
            </p:custDataLst>
          </p:nvPr>
        </p:nvCxnSpPr>
        <p:spPr>
          <a:xfrm>
            <a:off x="838200" y="1282890"/>
            <a:ext cx="10515600" cy="0"/>
          </a:xfrm>
          <a:prstGeom prst="line">
            <a:avLst/>
          </a:prstGeom>
          <a:ln w="444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6089015" y="1710690"/>
            <a:ext cx="5641975" cy="3383280"/>
          </a:xfrm>
          <a:prstGeom prst="rect">
            <a:avLst/>
          </a:prstGeom>
          <a:noFill/>
        </p:spPr>
        <p:txBody>
          <a:bodyPr wrap="square" rtlCol="0">
            <a:spAutoFit/>
          </a:bodyPr>
          <a:p>
            <a:r>
              <a:rPr lang="zh-CN" altLang="en-US"/>
              <a:t>（</a:t>
            </a:r>
            <a:r>
              <a:rPr lang="en-US" altLang="zh-CN"/>
              <a:t>1</a:t>
            </a:r>
            <a:r>
              <a:rPr lang="zh-CN" altLang="en-US"/>
              <a:t>）运行一个名为jondo的代理程序，jondo向系统中行使管理功能的成员注册，并获得系统中的活动jondo表和相应的共享密钥；</a:t>
            </a:r>
            <a:endParaRPr lang="zh-CN" altLang="en-US"/>
          </a:p>
          <a:p>
            <a:endParaRPr lang="zh-CN" altLang="en-US"/>
          </a:p>
          <a:p>
            <a:r>
              <a:rPr lang="zh-CN" altLang="en-US"/>
              <a:t>（</a:t>
            </a:r>
            <a:r>
              <a:rPr lang="en-US" altLang="zh-CN"/>
              <a:t>2</a:t>
            </a:r>
            <a:r>
              <a:rPr lang="zh-CN" altLang="en-US"/>
              <a:t>）</a:t>
            </a:r>
            <a:r>
              <a:rPr lang="zh-CN" altLang="en-US">
                <a:sym typeface="+mn-ea"/>
              </a:rPr>
              <a:t>本地浏览器发出HTTP请求；</a:t>
            </a:r>
            <a:endParaRPr lang="zh-CN" altLang="en-US">
              <a:sym typeface="+mn-ea"/>
            </a:endParaRPr>
          </a:p>
          <a:p>
            <a:endParaRPr lang="zh-CN" altLang="en-US"/>
          </a:p>
          <a:p>
            <a:r>
              <a:rPr lang="zh-CN" altLang="en-US"/>
              <a:t>（</a:t>
            </a:r>
            <a:r>
              <a:rPr lang="en-US" altLang="zh-CN"/>
              <a:t>3</a:t>
            </a:r>
            <a:r>
              <a:rPr lang="zh-CN" altLang="en-US"/>
              <a:t>）jondo随机选取一个后继(可能是它自己)，并将请求转发给该后继jondo；</a:t>
            </a:r>
            <a:endParaRPr lang="zh-CN" altLang="en-US"/>
          </a:p>
          <a:p>
            <a:endParaRPr lang="zh-CN" altLang="en-US"/>
          </a:p>
          <a:p>
            <a:r>
              <a:rPr lang="zh-CN" altLang="en-US"/>
              <a:t>（</a:t>
            </a:r>
            <a:r>
              <a:rPr lang="en-US" altLang="zh-CN"/>
              <a:t>4</a:t>
            </a:r>
            <a:r>
              <a:rPr lang="zh-CN" altLang="en-US"/>
              <a:t>）后继jondo接收到请求，则以概率p(1/2&lt;p&lt;1)将该请求继续转发，否则以概率1-p将请求直接提交给接收者。</a:t>
            </a:r>
            <a:endParaRPr lang="zh-CN" altLang="en-US"/>
          </a:p>
        </p:txBody>
      </p:sp>
      <p:pic>
        <p:nvPicPr>
          <p:cNvPr id="3" name="图片 2"/>
          <p:cNvPicPr>
            <a:picLocks noChangeAspect="1"/>
          </p:cNvPicPr>
          <p:nvPr/>
        </p:nvPicPr>
        <p:blipFill>
          <a:blip r:embed="rId3"/>
          <a:stretch>
            <a:fillRect/>
          </a:stretch>
        </p:blipFill>
        <p:spPr>
          <a:xfrm>
            <a:off x="838200" y="2091690"/>
            <a:ext cx="4827905" cy="2367915"/>
          </a:xfrm>
          <a:prstGeom prst="rect">
            <a:avLst/>
          </a:prstGeom>
        </p:spPr>
      </p:pic>
      <p:sp>
        <p:nvSpPr>
          <p:cNvPr id="4" name="文本框 3"/>
          <p:cNvSpPr txBox="1"/>
          <p:nvPr/>
        </p:nvSpPr>
        <p:spPr>
          <a:xfrm>
            <a:off x="1454150" y="5920740"/>
            <a:ext cx="9283700" cy="365760"/>
          </a:xfrm>
          <a:prstGeom prst="rect">
            <a:avLst/>
          </a:prstGeom>
          <a:noFill/>
        </p:spPr>
        <p:txBody>
          <a:bodyPr wrap="square" rtlCol="0">
            <a:spAutoFit/>
          </a:bodyPr>
          <a:p>
            <a:r>
              <a:rPr lang="zh-CN" altLang="en-US"/>
              <a:t>参考文献：</a:t>
            </a:r>
            <a:r>
              <a:t>[</a:t>
            </a:r>
            <a:r>
              <a:rPr lang="en-US"/>
              <a:t>1</a:t>
            </a:r>
            <a:r>
              <a:t>]徐静.《基于IPv6的接收者匿名Crowds系统》 [J].计算机工程,2009,35(23)</a:t>
            </a:r>
          </a:p>
        </p:txBody>
      </p:sp>
    </p:spTree>
    <p:custDataLst>
      <p:tags r:id="rId4"/>
    </p:custData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custDataLst>
              <p:tags r:id="rId1"/>
            </p:custDataLst>
          </p:nvPr>
        </p:nvSpPr>
        <p:spPr>
          <a:xfrm>
            <a:off x="838200" y="365125"/>
            <a:ext cx="10515600" cy="917765"/>
          </a:xfrm>
          <a:prstGeom prst="rect">
            <a:avLst/>
          </a:prstGeom>
        </p:spPr>
        <p:txBody>
          <a:bodyPr anchor="ctr" anchorCtr="0">
            <a:normAutofit/>
          </a:bodyPr>
          <a:lstStyle>
            <a:defPPr>
              <a:defRPr lang="zh-CN"/>
            </a:defPPr>
            <a:lvl1pPr>
              <a:lnSpc>
                <a:spcPct val="90000"/>
              </a:lnSpc>
              <a:spcBef>
                <a:spcPct val="0"/>
              </a:spcBef>
              <a:buNone/>
              <a:defRPr sz="3600" b="1">
                <a:solidFill>
                  <a:schemeClr val="accent1"/>
                </a:solidFill>
                <a:latin typeface="+mj-lt"/>
                <a:ea typeface="+mj-ea"/>
                <a:cs typeface="+mj-cs"/>
              </a:defRPr>
            </a:lvl1pPr>
          </a:lstStyle>
          <a:p>
            <a:r>
              <a:rPr lang="en-US" dirty="0">
                <a:sym typeface="+mn-ea"/>
              </a:rPr>
              <a:t>Tarzan</a:t>
            </a:r>
            <a:endParaRPr lang="en-US" dirty="0">
              <a:sym typeface="+mn-ea"/>
            </a:endParaRPr>
          </a:p>
        </p:txBody>
      </p:sp>
      <p:cxnSp>
        <p:nvCxnSpPr>
          <p:cNvPr id="2" name="直接连接符 1"/>
          <p:cNvCxnSpPr/>
          <p:nvPr>
            <p:custDataLst>
              <p:tags r:id="rId2"/>
            </p:custDataLst>
          </p:nvPr>
        </p:nvCxnSpPr>
        <p:spPr>
          <a:xfrm>
            <a:off x="838200" y="1282890"/>
            <a:ext cx="10515600" cy="0"/>
          </a:xfrm>
          <a:prstGeom prst="line">
            <a:avLst/>
          </a:prstGeom>
          <a:ln w="444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797175" y="5564505"/>
            <a:ext cx="7118350" cy="365760"/>
          </a:xfrm>
          <a:prstGeom prst="rect">
            <a:avLst/>
          </a:prstGeom>
          <a:noFill/>
        </p:spPr>
        <p:txBody>
          <a:bodyPr wrap="square" rtlCol="0">
            <a:spAutoFit/>
          </a:bodyPr>
          <a:p>
            <a:r>
              <a:t>Tarzan在Mix网络的基础上，引入IP隧道技术，构造P2P匿名网络。</a:t>
            </a:r>
            <a:endParaRPr lang="zh-CN" altLang="en-US"/>
          </a:p>
        </p:txBody>
      </p:sp>
      <p:sp>
        <p:nvSpPr>
          <p:cNvPr id="4" name="文本框 3"/>
          <p:cNvSpPr txBox="1"/>
          <p:nvPr/>
        </p:nvSpPr>
        <p:spPr>
          <a:xfrm>
            <a:off x="8453120" y="6250305"/>
            <a:ext cx="2900680" cy="365760"/>
          </a:xfrm>
          <a:prstGeom prst="rect">
            <a:avLst/>
          </a:prstGeom>
          <a:noFill/>
        </p:spPr>
        <p:txBody>
          <a:bodyPr wrap="square" rtlCol="0">
            <a:spAutoFit/>
          </a:bodyPr>
          <a:p>
            <a:r>
              <a:rPr lang="zh-CN" altLang="en-US">
                <a:sym typeface="+mn-ea"/>
              </a:rPr>
              <a:t>参考：黄大大</a:t>
            </a:r>
            <a:r>
              <a:rPr lang="en-US" altLang="zh-CN">
                <a:sym typeface="+mn-ea"/>
              </a:rPr>
              <a:t>PPT</a:t>
            </a:r>
            <a:r>
              <a:rPr lang="zh-CN" altLang="en-US">
                <a:sym typeface="+mn-ea"/>
              </a:rPr>
              <a:t>第三章</a:t>
            </a:r>
            <a:endParaRPr lang="zh-CN" altLang="en-US"/>
          </a:p>
        </p:txBody>
      </p:sp>
      <p:pic>
        <p:nvPicPr>
          <p:cNvPr id="5" name="图片 4"/>
          <p:cNvPicPr>
            <a:picLocks noChangeAspect="1"/>
          </p:cNvPicPr>
          <p:nvPr/>
        </p:nvPicPr>
        <p:blipFill>
          <a:blip r:embed="rId3"/>
          <a:stretch>
            <a:fillRect/>
          </a:stretch>
        </p:blipFill>
        <p:spPr>
          <a:xfrm>
            <a:off x="2327910" y="2006600"/>
            <a:ext cx="8056880" cy="3237865"/>
          </a:xfrm>
          <a:prstGeom prst="rect">
            <a:avLst/>
          </a:prstGeom>
        </p:spPr>
      </p:pic>
    </p:spTree>
    <p:custDataLst>
      <p:tags r:id="rId4"/>
    </p:custData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custDataLst>
              <p:tags r:id="rId1"/>
            </p:custDataLst>
          </p:nvPr>
        </p:nvGrpSpPr>
        <p:grpSpPr>
          <a:xfrm>
            <a:off x="806674" y="1998153"/>
            <a:ext cx="4976511" cy="1292397"/>
            <a:chOff x="91325" y="1705186"/>
            <a:chExt cx="4790225" cy="1244019"/>
          </a:xfrm>
        </p:grpSpPr>
        <p:grpSp>
          <p:nvGrpSpPr>
            <p:cNvPr id="2" name="组合 1"/>
            <p:cNvGrpSpPr/>
            <p:nvPr/>
          </p:nvGrpSpPr>
          <p:grpSpPr>
            <a:xfrm>
              <a:off x="91325" y="1888738"/>
              <a:ext cx="4790225" cy="733163"/>
              <a:chOff x="91325" y="1888738"/>
              <a:chExt cx="4790225" cy="733163"/>
            </a:xfrm>
          </p:grpSpPr>
          <p:sp>
            <p:nvSpPr>
              <p:cNvPr id="3080" name="MH_Text_1"/>
              <p:cNvSpPr/>
              <p:nvPr>
                <p:custDataLst>
                  <p:tags r:id="rId2"/>
                </p:custDataLst>
              </p:nvPr>
            </p:nvSpPr>
            <p:spPr bwMode="auto">
              <a:xfrm>
                <a:off x="1547529" y="1888738"/>
                <a:ext cx="3334021" cy="733163"/>
              </a:xfrm>
              <a:custGeom>
                <a:avLst/>
                <a:gdLst>
                  <a:gd name="T0" fmla="*/ 0 w 3882059"/>
                  <a:gd name="T1" fmla="*/ 0 h 805263"/>
                  <a:gd name="T2" fmla="*/ 3893666 w 3882059"/>
                  <a:gd name="T3" fmla="*/ 0 h 805263"/>
                  <a:gd name="T4" fmla="*/ 3893666 w 3882059"/>
                  <a:gd name="T5" fmla="*/ 800476 h 805263"/>
                  <a:gd name="T6" fmla="*/ 0 w 3882059"/>
                  <a:gd name="T7" fmla="*/ 800476 h 805263"/>
                  <a:gd name="T8" fmla="*/ 0 60000 65536"/>
                  <a:gd name="T9" fmla="*/ 0 60000 65536"/>
                  <a:gd name="T10" fmla="*/ 0 60000 65536"/>
                  <a:gd name="T11" fmla="*/ 0 60000 65536"/>
                  <a:gd name="T12" fmla="*/ 0 w 3882059"/>
                  <a:gd name="T13" fmla="*/ 0 h 805263"/>
                  <a:gd name="T14" fmla="*/ 3882059 w 3882059"/>
                  <a:gd name="T15" fmla="*/ 805263 h 805263"/>
                </a:gdLst>
                <a:ahLst/>
                <a:cxnLst>
                  <a:cxn ang="T8">
                    <a:pos x="T0" y="T1"/>
                  </a:cxn>
                  <a:cxn ang="T9">
                    <a:pos x="T2" y="T3"/>
                  </a:cxn>
                  <a:cxn ang="T10">
                    <a:pos x="T4" y="T5"/>
                  </a:cxn>
                  <a:cxn ang="T11">
                    <a:pos x="T6" y="T7"/>
                  </a:cxn>
                </a:cxnLst>
                <a:rect l="T12" t="T13" r="T14" b="T15"/>
                <a:pathLst>
                  <a:path w="3882059" h="805263">
                    <a:moveTo>
                      <a:pt x="0" y="0"/>
                    </a:moveTo>
                    <a:lnTo>
                      <a:pt x="3882059" y="0"/>
                    </a:lnTo>
                    <a:lnTo>
                      <a:pt x="3882059" y="805263"/>
                    </a:lnTo>
                    <a:lnTo>
                      <a:pt x="0" y="805263"/>
                    </a:lnTo>
                  </a:path>
                </a:pathLst>
              </a:custGeom>
              <a:noFill/>
              <a:ln w="12700" algn="ctr">
                <a:solidFill>
                  <a:schemeClr val="accent1"/>
                </a:solidFill>
                <a:prstDash val="dash"/>
                <a:miter lim="800000"/>
              </a:ln>
              <a:extLst>
                <a:ext uri="{909E8E84-426E-40DD-AFC4-6F175D3DCCD1}">
                  <a14:hiddenFill xmlns:a14="http://schemas.microsoft.com/office/drawing/2010/main">
                    <a:solidFill>
                      <a:srgbClr val="FFFFFF"/>
                    </a:solidFill>
                  </a14:hiddenFill>
                </a:ext>
              </a:extLst>
            </p:spPr>
            <p:txBody>
              <a:bodyPr lIns="184923" tIns="0" rIns="75928"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nSpc>
                    <a:spcPct val="120000"/>
                  </a:lnSpc>
                  <a:defRPr/>
                </a:pPr>
                <a:r>
                  <a:rPr lang="en-US" altLang="zh-CN" sz="2800" dirty="0">
                    <a:latin typeface="+mn-lt"/>
                    <a:ea typeface="+mn-ea"/>
                    <a:sym typeface="+mn-ea"/>
                  </a:rPr>
                  <a:t>  </a:t>
                </a:r>
                <a:r>
                  <a:rPr lang="zh-CN" altLang="en-US" sz="2800" dirty="0">
                    <a:latin typeface="+mn-lt"/>
                    <a:ea typeface="+mn-ea"/>
                    <a:sym typeface="+mn-ea"/>
                  </a:rPr>
                  <a:t>代理</a:t>
                </a:r>
                <a:endParaRPr lang="zh-CN" altLang="en-US" sz="2800" dirty="0">
                  <a:solidFill>
                    <a:schemeClr val="tx1">
                      <a:lumMod val="75000"/>
                      <a:lumOff val="25000"/>
                    </a:schemeClr>
                  </a:solidFill>
                  <a:latin typeface="+mn-lt"/>
                  <a:ea typeface="+mn-ea"/>
                </a:endParaRPr>
              </a:p>
            </p:txBody>
          </p:sp>
          <p:sp>
            <p:nvSpPr>
              <p:cNvPr id="3081" name="MH_SubTitle_1"/>
              <p:cNvSpPr txBox="1">
                <a:spLocks noChangeArrowheads="1"/>
              </p:cNvSpPr>
              <p:nvPr>
                <p:custDataLst>
                  <p:tags r:id="rId3"/>
                </p:custDataLst>
              </p:nvPr>
            </p:nvSpPr>
            <p:spPr bwMode="auto">
              <a:xfrm>
                <a:off x="91325" y="1982733"/>
                <a:ext cx="1367993" cy="601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rm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a:solidFill>
                      <a:schemeClr val="accent1"/>
                    </a:solidFill>
                    <a:latin typeface="+mn-lt"/>
                    <a:ea typeface="+mn-ea"/>
                  </a:rPr>
                  <a:t>LOREM</a:t>
                </a:r>
                <a:endParaRPr lang="zh-CN" altLang="en-US" sz="1800" b="1" dirty="0">
                  <a:solidFill>
                    <a:schemeClr val="accent1"/>
                  </a:solidFill>
                  <a:latin typeface="+mn-lt"/>
                  <a:ea typeface="+mn-ea"/>
                </a:endParaRPr>
              </a:p>
            </p:txBody>
          </p:sp>
        </p:grpSp>
        <p:sp>
          <p:nvSpPr>
            <p:cNvPr id="62" name="MH_Other_3"/>
            <p:cNvSpPr txBox="1"/>
            <p:nvPr>
              <p:custDataLst>
                <p:tags r:id="rId4"/>
              </p:custDataLst>
            </p:nvPr>
          </p:nvSpPr>
          <p:spPr>
            <a:xfrm>
              <a:off x="1148411" y="1705186"/>
              <a:ext cx="679657" cy="1244019"/>
            </a:xfrm>
            <a:prstGeom prst="rect">
              <a:avLst/>
            </a:prstGeom>
            <a:noFill/>
            <a:effectLst/>
          </p:spPr>
          <p:txBody>
            <a:bodyPr>
              <a:normAutofit/>
            </a:bodyPr>
            <a:lstStyle>
              <a:defPPr>
                <a:defRPr lang="zh-CN"/>
              </a:defPPr>
              <a:lvl1pPr algn="ctr">
                <a:defRPr b="1">
                  <a:solidFill>
                    <a:srgbClr val="0070C0"/>
                  </a:solidFill>
                  <a:latin typeface="微软雅黑" panose="020B0503020204020204" pitchFamily="34" charset="-122"/>
                  <a:ea typeface="微软雅黑" panose="020B0503020204020204" pitchFamily="34" charset="-122"/>
                </a:defRPr>
              </a:lvl1pPr>
            </a:lstStyle>
            <a:p>
              <a:pPr>
                <a:defRPr/>
              </a:pPr>
              <a:r>
                <a:rPr lang="en-US" altLang="zh-CN" sz="7200" dirty="0">
                  <a:solidFill>
                    <a:schemeClr val="accent1"/>
                  </a:solidFill>
                  <a:latin typeface="+mn-lt"/>
                  <a:ea typeface="+mn-ea"/>
                </a:rPr>
                <a:t>1</a:t>
              </a:r>
              <a:endParaRPr lang="zh-CN" altLang="en-US" sz="7200" dirty="0">
                <a:solidFill>
                  <a:schemeClr val="accent1"/>
                </a:solidFill>
                <a:latin typeface="+mn-lt"/>
                <a:ea typeface="+mn-ea"/>
              </a:endParaRPr>
            </a:p>
          </p:txBody>
        </p:sp>
      </p:grpSp>
      <p:grpSp>
        <p:nvGrpSpPr>
          <p:cNvPr id="11" name="组合 10"/>
          <p:cNvGrpSpPr/>
          <p:nvPr>
            <p:custDataLst>
              <p:tags r:id="rId5"/>
            </p:custDataLst>
          </p:nvPr>
        </p:nvGrpSpPr>
        <p:grpSpPr>
          <a:xfrm>
            <a:off x="6408814" y="1998153"/>
            <a:ext cx="4976511" cy="1292397"/>
            <a:chOff x="91325" y="2952694"/>
            <a:chExt cx="4790225" cy="1244019"/>
          </a:xfrm>
        </p:grpSpPr>
        <p:grpSp>
          <p:nvGrpSpPr>
            <p:cNvPr id="3" name="组合 2"/>
            <p:cNvGrpSpPr/>
            <p:nvPr/>
          </p:nvGrpSpPr>
          <p:grpSpPr>
            <a:xfrm>
              <a:off x="91325" y="3136246"/>
              <a:ext cx="4790225" cy="733163"/>
              <a:chOff x="91325" y="3136246"/>
              <a:chExt cx="4790225" cy="733163"/>
            </a:xfrm>
          </p:grpSpPr>
          <p:sp>
            <p:nvSpPr>
              <p:cNvPr id="25" name="MH_Text_1"/>
              <p:cNvSpPr/>
              <p:nvPr>
                <p:custDataLst>
                  <p:tags r:id="rId6"/>
                </p:custDataLst>
              </p:nvPr>
            </p:nvSpPr>
            <p:spPr bwMode="auto">
              <a:xfrm>
                <a:off x="1547529" y="3136246"/>
                <a:ext cx="3334021" cy="733163"/>
              </a:xfrm>
              <a:custGeom>
                <a:avLst/>
                <a:gdLst>
                  <a:gd name="T0" fmla="*/ 0 w 3882059"/>
                  <a:gd name="T1" fmla="*/ 0 h 805263"/>
                  <a:gd name="T2" fmla="*/ 3893666 w 3882059"/>
                  <a:gd name="T3" fmla="*/ 0 h 805263"/>
                  <a:gd name="T4" fmla="*/ 3893666 w 3882059"/>
                  <a:gd name="T5" fmla="*/ 800476 h 805263"/>
                  <a:gd name="T6" fmla="*/ 0 w 3882059"/>
                  <a:gd name="T7" fmla="*/ 800476 h 805263"/>
                  <a:gd name="T8" fmla="*/ 0 60000 65536"/>
                  <a:gd name="T9" fmla="*/ 0 60000 65536"/>
                  <a:gd name="T10" fmla="*/ 0 60000 65536"/>
                  <a:gd name="T11" fmla="*/ 0 60000 65536"/>
                  <a:gd name="T12" fmla="*/ 0 w 3882059"/>
                  <a:gd name="T13" fmla="*/ 0 h 805263"/>
                  <a:gd name="T14" fmla="*/ 3882059 w 3882059"/>
                  <a:gd name="T15" fmla="*/ 805263 h 805263"/>
                </a:gdLst>
                <a:ahLst/>
                <a:cxnLst>
                  <a:cxn ang="T8">
                    <a:pos x="T0" y="T1"/>
                  </a:cxn>
                  <a:cxn ang="T9">
                    <a:pos x="T2" y="T3"/>
                  </a:cxn>
                  <a:cxn ang="T10">
                    <a:pos x="T4" y="T5"/>
                  </a:cxn>
                  <a:cxn ang="T11">
                    <a:pos x="T6" y="T7"/>
                  </a:cxn>
                </a:cxnLst>
                <a:rect l="T12" t="T13" r="T14" b="T15"/>
                <a:pathLst>
                  <a:path w="3882059" h="805263">
                    <a:moveTo>
                      <a:pt x="0" y="0"/>
                    </a:moveTo>
                    <a:lnTo>
                      <a:pt x="3882059" y="0"/>
                    </a:lnTo>
                    <a:lnTo>
                      <a:pt x="3882059" y="805263"/>
                    </a:lnTo>
                    <a:lnTo>
                      <a:pt x="0" y="805263"/>
                    </a:lnTo>
                  </a:path>
                </a:pathLst>
              </a:custGeom>
              <a:noFill/>
              <a:ln w="12700" algn="ctr">
                <a:solidFill>
                  <a:schemeClr val="accent1"/>
                </a:solidFill>
                <a:prstDash val="dash"/>
                <a:miter lim="800000"/>
              </a:ln>
              <a:extLst>
                <a:ext uri="{909E8E84-426E-40DD-AFC4-6F175D3DCCD1}">
                  <a14:hiddenFill xmlns:a14="http://schemas.microsoft.com/office/drawing/2010/main">
                    <a:solidFill>
                      <a:srgbClr val="FFFFFF"/>
                    </a:solidFill>
                  </a14:hiddenFill>
                </a:ext>
              </a:extLst>
            </p:spPr>
            <p:txBody>
              <a:bodyPr lIns="184923" tIns="0" rIns="75928"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nSpc>
                    <a:spcPct val="120000"/>
                  </a:lnSpc>
                  <a:defRPr/>
                </a:pPr>
                <a:r>
                  <a:rPr lang="en-US" altLang="zh-CN" sz="2800" dirty="0">
                    <a:latin typeface="+mn-lt"/>
                    <a:ea typeface="+mn-ea"/>
                    <a:sym typeface="+mn-ea"/>
                  </a:rPr>
                  <a:t>  XFF</a:t>
                </a:r>
                <a:endParaRPr lang="zh-CN" altLang="en-US" sz="2800" dirty="0">
                  <a:solidFill>
                    <a:schemeClr val="tx1">
                      <a:lumMod val="75000"/>
                      <a:lumOff val="25000"/>
                    </a:schemeClr>
                  </a:solidFill>
                  <a:latin typeface="+mn-lt"/>
                  <a:ea typeface="+mn-ea"/>
                </a:endParaRPr>
              </a:p>
            </p:txBody>
          </p:sp>
          <p:sp>
            <p:nvSpPr>
              <p:cNvPr id="26" name="MH_SubTitle_1"/>
              <p:cNvSpPr txBox="1">
                <a:spLocks noChangeArrowheads="1"/>
              </p:cNvSpPr>
              <p:nvPr>
                <p:custDataLst>
                  <p:tags r:id="rId7"/>
                </p:custDataLst>
              </p:nvPr>
            </p:nvSpPr>
            <p:spPr bwMode="auto">
              <a:xfrm>
                <a:off x="91325" y="3230241"/>
                <a:ext cx="1367993" cy="601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rm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a:solidFill>
                      <a:schemeClr val="accent1"/>
                    </a:solidFill>
                    <a:latin typeface="+mn-lt"/>
                    <a:ea typeface="+mn-ea"/>
                  </a:rPr>
                  <a:t>LOREM</a:t>
                </a:r>
                <a:endParaRPr lang="zh-CN" altLang="en-US" sz="1800" b="1">
                  <a:solidFill>
                    <a:schemeClr val="accent1"/>
                  </a:solidFill>
                  <a:latin typeface="+mn-lt"/>
                  <a:ea typeface="+mn-ea"/>
                </a:endParaRPr>
              </a:p>
            </p:txBody>
          </p:sp>
        </p:grpSp>
        <p:sp>
          <p:nvSpPr>
            <p:cNvPr id="27" name="MH_Other_3"/>
            <p:cNvSpPr txBox="1"/>
            <p:nvPr>
              <p:custDataLst>
                <p:tags r:id="rId8"/>
              </p:custDataLst>
            </p:nvPr>
          </p:nvSpPr>
          <p:spPr>
            <a:xfrm>
              <a:off x="1148411" y="2952694"/>
              <a:ext cx="679657" cy="1244019"/>
            </a:xfrm>
            <a:prstGeom prst="rect">
              <a:avLst/>
            </a:prstGeom>
            <a:noFill/>
            <a:effectLst/>
          </p:spPr>
          <p:txBody>
            <a:bodyPr>
              <a:normAutofit/>
            </a:bodyPr>
            <a:lstStyle>
              <a:defPPr>
                <a:defRPr lang="zh-CN"/>
              </a:defPPr>
              <a:lvl1pPr algn="ctr">
                <a:defRPr b="1">
                  <a:solidFill>
                    <a:srgbClr val="0070C0"/>
                  </a:solidFill>
                  <a:latin typeface="微软雅黑" panose="020B0503020204020204" pitchFamily="34" charset="-122"/>
                  <a:ea typeface="微软雅黑" panose="020B0503020204020204" pitchFamily="34" charset="-122"/>
                </a:defRPr>
              </a:lvl1pPr>
            </a:lstStyle>
            <a:p>
              <a:pPr>
                <a:defRPr/>
              </a:pPr>
              <a:r>
                <a:rPr lang="en-US" altLang="zh-CN" sz="7200" dirty="0">
                  <a:solidFill>
                    <a:schemeClr val="accent1"/>
                  </a:solidFill>
                  <a:latin typeface="+mn-lt"/>
                  <a:ea typeface="+mn-ea"/>
                </a:rPr>
                <a:t>2</a:t>
              </a:r>
              <a:endParaRPr lang="zh-CN" altLang="en-US" sz="7200" dirty="0">
                <a:solidFill>
                  <a:schemeClr val="accent1"/>
                </a:solidFill>
                <a:latin typeface="+mn-lt"/>
                <a:ea typeface="+mn-ea"/>
              </a:endParaRPr>
            </a:p>
          </p:txBody>
        </p:sp>
      </p:grpSp>
      <p:grpSp>
        <p:nvGrpSpPr>
          <p:cNvPr id="13" name="组合 12"/>
          <p:cNvGrpSpPr/>
          <p:nvPr>
            <p:custDataLst>
              <p:tags r:id="rId9"/>
            </p:custDataLst>
          </p:nvPr>
        </p:nvGrpSpPr>
        <p:grpSpPr>
          <a:xfrm>
            <a:off x="806674" y="3462345"/>
            <a:ext cx="4976511" cy="1292397"/>
            <a:chOff x="91325" y="4200202"/>
            <a:chExt cx="4790225" cy="1244019"/>
          </a:xfrm>
        </p:grpSpPr>
        <p:sp>
          <p:nvSpPr>
            <p:cNvPr id="29" name="MH_Text_1"/>
            <p:cNvSpPr/>
            <p:nvPr>
              <p:custDataLst>
                <p:tags r:id="rId10"/>
              </p:custDataLst>
            </p:nvPr>
          </p:nvSpPr>
          <p:spPr bwMode="auto">
            <a:xfrm>
              <a:off x="1547529" y="4383754"/>
              <a:ext cx="3334021" cy="733163"/>
            </a:xfrm>
            <a:custGeom>
              <a:avLst/>
              <a:gdLst>
                <a:gd name="T0" fmla="*/ 0 w 3882059"/>
                <a:gd name="T1" fmla="*/ 0 h 805263"/>
                <a:gd name="T2" fmla="*/ 3893666 w 3882059"/>
                <a:gd name="T3" fmla="*/ 0 h 805263"/>
                <a:gd name="T4" fmla="*/ 3893666 w 3882059"/>
                <a:gd name="T5" fmla="*/ 800476 h 805263"/>
                <a:gd name="T6" fmla="*/ 0 w 3882059"/>
                <a:gd name="T7" fmla="*/ 800476 h 805263"/>
                <a:gd name="T8" fmla="*/ 0 60000 65536"/>
                <a:gd name="T9" fmla="*/ 0 60000 65536"/>
                <a:gd name="T10" fmla="*/ 0 60000 65536"/>
                <a:gd name="T11" fmla="*/ 0 60000 65536"/>
                <a:gd name="T12" fmla="*/ 0 w 3882059"/>
                <a:gd name="T13" fmla="*/ 0 h 805263"/>
                <a:gd name="T14" fmla="*/ 3882059 w 3882059"/>
                <a:gd name="T15" fmla="*/ 805263 h 805263"/>
              </a:gdLst>
              <a:ahLst/>
              <a:cxnLst>
                <a:cxn ang="T8">
                  <a:pos x="T0" y="T1"/>
                </a:cxn>
                <a:cxn ang="T9">
                  <a:pos x="T2" y="T3"/>
                </a:cxn>
                <a:cxn ang="T10">
                  <a:pos x="T4" y="T5"/>
                </a:cxn>
                <a:cxn ang="T11">
                  <a:pos x="T6" y="T7"/>
                </a:cxn>
              </a:cxnLst>
              <a:rect l="T12" t="T13" r="T14" b="T15"/>
              <a:pathLst>
                <a:path w="3882059" h="805263">
                  <a:moveTo>
                    <a:pt x="0" y="0"/>
                  </a:moveTo>
                  <a:lnTo>
                    <a:pt x="3882059" y="0"/>
                  </a:lnTo>
                  <a:lnTo>
                    <a:pt x="3882059" y="805263"/>
                  </a:lnTo>
                  <a:lnTo>
                    <a:pt x="0" y="805263"/>
                  </a:lnTo>
                </a:path>
              </a:pathLst>
            </a:custGeom>
            <a:noFill/>
            <a:ln w="12700" algn="ctr">
              <a:solidFill>
                <a:schemeClr val="accent1"/>
              </a:solidFill>
              <a:prstDash val="dash"/>
              <a:miter lim="800000"/>
            </a:ln>
            <a:extLst>
              <a:ext uri="{909E8E84-426E-40DD-AFC4-6F175D3DCCD1}">
                <a14:hiddenFill xmlns:a14="http://schemas.microsoft.com/office/drawing/2010/main">
                  <a:solidFill>
                    <a:srgbClr val="FFFFFF"/>
                  </a:solidFill>
                </a14:hiddenFill>
              </a:ext>
            </a:extLst>
          </p:spPr>
          <p:txBody>
            <a:bodyPr lIns="184923" tIns="0" rIns="75928"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nSpc>
                  <a:spcPct val="120000"/>
                </a:lnSpc>
                <a:defRPr/>
              </a:pPr>
              <a:r>
                <a:rPr lang="en-US" altLang="zh-CN" sz="2800" dirty="0">
                  <a:latin typeface="+mn-lt"/>
                  <a:ea typeface="+mn-ea"/>
                  <a:sym typeface="+mn-ea"/>
                </a:rPr>
                <a:t>  </a:t>
              </a:r>
              <a:r>
                <a:rPr lang="zh-CN" altLang="en-US" sz="2800" dirty="0">
                  <a:latin typeface="+mn-lt"/>
                  <a:ea typeface="+mn-ea"/>
                  <a:sym typeface="+mn-ea"/>
                </a:rPr>
                <a:t>匿名通信</a:t>
              </a:r>
              <a:endParaRPr lang="zh-CN" altLang="en-US" sz="2800" dirty="0">
                <a:solidFill>
                  <a:schemeClr val="tx1">
                    <a:lumMod val="75000"/>
                    <a:lumOff val="25000"/>
                  </a:schemeClr>
                </a:solidFill>
                <a:latin typeface="+mn-lt"/>
                <a:ea typeface="+mn-ea"/>
              </a:endParaRPr>
            </a:p>
          </p:txBody>
        </p:sp>
        <p:sp>
          <p:nvSpPr>
            <p:cNvPr id="30" name="MH_SubTitle_1"/>
            <p:cNvSpPr txBox="1">
              <a:spLocks noChangeArrowheads="1"/>
            </p:cNvSpPr>
            <p:nvPr>
              <p:custDataLst>
                <p:tags r:id="rId11"/>
              </p:custDataLst>
            </p:nvPr>
          </p:nvSpPr>
          <p:spPr bwMode="auto">
            <a:xfrm>
              <a:off x="91325" y="4477749"/>
              <a:ext cx="1367993" cy="601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rm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a:solidFill>
                    <a:schemeClr val="accent1"/>
                  </a:solidFill>
                  <a:latin typeface="+mn-lt"/>
                  <a:ea typeface="+mn-ea"/>
                </a:rPr>
                <a:t>LOREM</a:t>
              </a:r>
              <a:endParaRPr lang="zh-CN" altLang="en-US" sz="1800" b="1">
                <a:solidFill>
                  <a:schemeClr val="accent1"/>
                </a:solidFill>
                <a:latin typeface="+mn-lt"/>
                <a:ea typeface="+mn-ea"/>
              </a:endParaRPr>
            </a:p>
          </p:txBody>
        </p:sp>
        <p:sp>
          <p:nvSpPr>
            <p:cNvPr id="31" name="MH_Other_3"/>
            <p:cNvSpPr txBox="1"/>
            <p:nvPr>
              <p:custDataLst>
                <p:tags r:id="rId12"/>
              </p:custDataLst>
            </p:nvPr>
          </p:nvSpPr>
          <p:spPr>
            <a:xfrm>
              <a:off x="1148411" y="4200202"/>
              <a:ext cx="679657" cy="1244019"/>
            </a:xfrm>
            <a:prstGeom prst="rect">
              <a:avLst/>
            </a:prstGeom>
            <a:noFill/>
            <a:effectLst/>
          </p:spPr>
          <p:txBody>
            <a:bodyPr>
              <a:normAutofit/>
            </a:bodyPr>
            <a:lstStyle>
              <a:defPPr>
                <a:defRPr lang="zh-CN"/>
              </a:defPPr>
              <a:lvl1pPr algn="ctr">
                <a:defRPr b="1">
                  <a:solidFill>
                    <a:srgbClr val="0070C0"/>
                  </a:solidFill>
                  <a:latin typeface="微软雅黑" panose="020B0503020204020204" pitchFamily="34" charset="-122"/>
                  <a:ea typeface="微软雅黑" panose="020B0503020204020204" pitchFamily="34" charset="-122"/>
                </a:defRPr>
              </a:lvl1pPr>
            </a:lstStyle>
            <a:p>
              <a:pPr>
                <a:defRPr/>
              </a:pPr>
              <a:r>
                <a:rPr lang="en-US" altLang="zh-CN" sz="7200" dirty="0">
                  <a:solidFill>
                    <a:schemeClr val="accent1"/>
                  </a:solidFill>
                  <a:latin typeface="+mn-lt"/>
                  <a:ea typeface="+mn-ea"/>
                </a:rPr>
                <a:t>3</a:t>
              </a:r>
              <a:endParaRPr lang="zh-CN" altLang="en-US" sz="7200" dirty="0">
                <a:solidFill>
                  <a:schemeClr val="accent1"/>
                </a:solidFill>
                <a:latin typeface="+mn-lt"/>
                <a:ea typeface="+mn-ea"/>
              </a:endParaRPr>
            </a:p>
          </p:txBody>
        </p:sp>
      </p:grpSp>
      <p:grpSp>
        <p:nvGrpSpPr>
          <p:cNvPr id="14" name="组合 13"/>
          <p:cNvGrpSpPr/>
          <p:nvPr>
            <p:custDataLst>
              <p:tags r:id="rId13"/>
            </p:custDataLst>
          </p:nvPr>
        </p:nvGrpSpPr>
        <p:grpSpPr>
          <a:xfrm>
            <a:off x="6408814" y="3462346"/>
            <a:ext cx="4976511" cy="1292397"/>
            <a:chOff x="91325" y="5447710"/>
            <a:chExt cx="4790225" cy="1244019"/>
          </a:xfrm>
        </p:grpSpPr>
        <p:sp>
          <p:nvSpPr>
            <p:cNvPr id="33" name="MH_Text_1"/>
            <p:cNvSpPr/>
            <p:nvPr>
              <p:custDataLst>
                <p:tags r:id="rId14"/>
              </p:custDataLst>
            </p:nvPr>
          </p:nvSpPr>
          <p:spPr bwMode="auto">
            <a:xfrm>
              <a:off x="1547529" y="5631262"/>
              <a:ext cx="3334021" cy="733163"/>
            </a:xfrm>
            <a:custGeom>
              <a:avLst/>
              <a:gdLst>
                <a:gd name="T0" fmla="*/ 0 w 3882059"/>
                <a:gd name="T1" fmla="*/ 0 h 805263"/>
                <a:gd name="T2" fmla="*/ 3893666 w 3882059"/>
                <a:gd name="T3" fmla="*/ 0 h 805263"/>
                <a:gd name="T4" fmla="*/ 3893666 w 3882059"/>
                <a:gd name="T5" fmla="*/ 800476 h 805263"/>
                <a:gd name="T6" fmla="*/ 0 w 3882059"/>
                <a:gd name="T7" fmla="*/ 800476 h 805263"/>
                <a:gd name="T8" fmla="*/ 0 60000 65536"/>
                <a:gd name="T9" fmla="*/ 0 60000 65536"/>
                <a:gd name="T10" fmla="*/ 0 60000 65536"/>
                <a:gd name="T11" fmla="*/ 0 60000 65536"/>
                <a:gd name="T12" fmla="*/ 0 w 3882059"/>
                <a:gd name="T13" fmla="*/ 0 h 805263"/>
                <a:gd name="T14" fmla="*/ 3882059 w 3882059"/>
                <a:gd name="T15" fmla="*/ 805263 h 805263"/>
              </a:gdLst>
              <a:ahLst/>
              <a:cxnLst>
                <a:cxn ang="T8">
                  <a:pos x="T0" y="T1"/>
                </a:cxn>
                <a:cxn ang="T9">
                  <a:pos x="T2" y="T3"/>
                </a:cxn>
                <a:cxn ang="T10">
                  <a:pos x="T4" y="T5"/>
                </a:cxn>
                <a:cxn ang="T11">
                  <a:pos x="T6" y="T7"/>
                </a:cxn>
              </a:cxnLst>
              <a:rect l="T12" t="T13" r="T14" b="T15"/>
              <a:pathLst>
                <a:path w="3882059" h="805263">
                  <a:moveTo>
                    <a:pt x="0" y="0"/>
                  </a:moveTo>
                  <a:lnTo>
                    <a:pt x="3882059" y="0"/>
                  </a:lnTo>
                  <a:lnTo>
                    <a:pt x="3882059" y="805263"/>
                  </a:lnTo>
                  <a:lnTo>
                    <a:pt x="0" y="805263"/>
                  </a:lnTo>
                </a:path>
              </a:pathLst>
            </a:custGeom>
            <a:noFill/>
            <a:ln w="12700" algn="ctr">
              <a:solidFill>
                <a:schemeClr val="accent1"/>
              </a:solidFill>
              <a:prstDash val="dash"/>
              <a:miter lim="800000"/>
            </a:ln>
            <a:extLst>
              <a:ext uri="{909E8E84-426E-40DD-AFC4-6F175D3DCCD1}">
                <a14:hiddenFill xmlns:a14="http://schemas.microsoft.com/office/drawing/2010/main">
                  <a:solidFill>
                    <a:srgbClr val="FFFFFF"/>
                  </a:solidFill>
                </a14:hiddenFill>
              </a:ext>
            </a:extLst>
          </p:spPr>
          <p:txBody>
            <a:bodyPr lIns="184923" tIns="0" rIns="75928"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nSpc>
                  <a:spcPct val="120000"/>
                </a:lnSpc>
                <a:defRPr/>
              </a:pPr>
              <a:r>
                <a:rPr lang="en-US" altLang="zh-CN" sz="2800" dirty="0">
                  <a:latin typeface="+mn-lt"/>
                  <a:ea typeface="+mn-ea"/>
                  <a:sym typeface="+mn-ea"/>
                </a:rPr>
                <a:t>  CSRF</a:t>
              </a:r>
              <a:endParaRPr lang="zh-CN" altLang="en-US" sz="2800" dirty="0">
                <a:solidFill>
                  <a:schemeClr val="tx1">
                    <a:lumMod val="75000"/>
                    <a:lumOff val="25000"/>
                  </a:schemeClr>
                </a:solidFill>
                <a:latin typeface="+mn-lt"/>
                <a:ea typeface="+mn-ea"/>
              </a:endParaRPr>
            </a:p>
          </p:txBody>
        </p:sp>
        <p:sp>
          <p:nvSpPr>
            <p:cNvPr id="34" name="MH_SubTitle_1"/>
            <p:cNvSpPr txBox="1">
              <a:spLocks noChangeArrowheads="1"/>
            </p:cNvSpPr>
            <p:nvPr>
              <p:custDataLst>
                <p:tags r:id="rId15"/>
              </p:custDataLst>
            </p:nvPr>
          </p:nvSpPr>
          <p:spPr bwMode="auto">
            <a:xfrm>
              <a:off x="91325" y="5725257"/>
              <a:ext cx="1367993" cy="601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rm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a:solidFill>
                    <a:schemeClr val="accent1"/>
                  </a:solidFill>
                  <a:latin typeface="+mn-lt"/>
                  <a:ea typeface="+mn-ea"/>
                </a:rPr>
                <a:t>LOREM</a:t>
              </a:r>
              <a:endParaRPr lang="zh-CN" altLang="en-US" sz="1800" b="1" dirty="0">
                <a:solidFill>
                  <a:schemeClr val="accent1"/>
                </a:solidFill>
                <a:latin typeface="+mn-lt"/>
                <a:ea typeface="+mn-ea"/>
              </a:endParaRPr>
            </a:p>
          </p:txBody>
        </p:sp>
        <p:sp>
          <p:nvSpPr>
            <p:cNvPr id="35" name="MH_Other_3"/>
            <p:cNvSpPr txBox="1"/>
            <p:nvPr>
              <p:custDataLst>
                <p:tags r:id="rId16"/>
              </p:custDataLst>
            </p:nvPr>
          </p:nvSpPr>
          <p:spPr>
            <a:xfrm>
              <a:off x="1148411" y="5447710"/>
              <a:ext cx="679657" cy="1244019"/>
            </a:xfrm>
            <a:prstGeom prst="rect">
              <a:avLst/>
            </a:prstGeom>
            <a:noFill/>
            <a:effectLst/>
          </p:spPr>
          <p:txBody>
            <a:bodyPr>
              <a:normAutofit/>
            </a:bodyPr>
            <a:lstStyle>
              <a:defPPr>
                <a:defRPr lang="zh-CN"/>
              </a:defPPr>
              <a:lvl1pPr algn="ctr">
                <a:defRPr b="1">
                  <a:solidFill>
                    <a:srgbClr val="0070C0"/>
                  </a:solidFill>
                  <a:latin typeface="微软雅黑" panose="020B0503020204020204" pitchFamily="34" charset="-122"/>
                  <a:ea typeface="微软雅黑" panose="020B0503020204020204" pitchFamily="34" charset="-122"/>
                </a:defRPr>
              </a:lvl1pPr>
            </a:lstStyle>
            <a:p>
              <a:pPr>
                <a:defRPr/>
              </a:pPr>
              <a:r>
                <a:rPr lang="en-US" altLang="zh-CN" sz="7200" dirty="0">
                  <a:solidFill>
                    <a:schemeClr val="accent1"/>
                  </a:solidFill>
                  <a:latin typeface="+mn-lt"/>
                  <a:ea typeface="+mn-ea"/>
                </a:rPr>
                <a:t>4</a:t>
              </a:r>
              <a:endParaRPr lang="zh-CN" altLang="en-US" sz="7200" dirty="0">
                <a:solidFill>
                  <a:schemeClr val="accent1"/>
                </a:solidFill>
                <a:latin typeface="+mn-lt"/>
                <a:ea typeface="+mn-ea"/>
              </a:endParaRPr>
            </a:p>
          </p:txBody>
        </p:sp>
      </p:grpSp>
      <p:grpSp>
        <p:nvGrpSpPr>
          <p:cNvPr id="15" name="组合 14"/>
          <p:cNvGrpSpPr/>
          <p:nvPr>
            <p:custDataLst>
              <p:tags r:id="rId17"/>
            </p:custDataLst>
          </p:nvPr>
        </p:nvGrpSpPr>
        <p:grpSpPr>
          <a:xfrm>
            <a:off x="806674" y="4926789"/>
            <a:ext cx="4976511" cy="1305065"/>
            <a:chOff x="91325" y="6695216"/>
            <a:chExt cx="4790225" cy="1256212"/>
          </a:xfrm>
        </p:grpSpPr>
        <p:sp>
          <p:nvSpPr>
            <p:cNvPr id="37" name="MH_Text_1"/>
            <p:cNvSpPr/>
            <p:nvPr>
              <p:custDataLst>
                <p:tags r:id="rId18"/>
              </p:custDataLst>
            </p:nvPr>
          </p:nvSpPr>
          <p:spPr bwMode="auto">
            <a:xfrm>
              <a:off x="1547529" y="6878770"/>
              <a:ext cx="3334021" cy="733163"/>
            </a:xfrm>
            <a:custGeom>
              <a:avLst/>
              <a:gdLst>
                <a:gd name="T0" fmla="*/ 0 w 3882059"/>
                <a:gd name="T1" fmla="*/ 0 h 805263"/>
                <a:gd name="T2" fmla="*/ 3893666 w 3882059"/>
                <a:gd name="T3" fmla="*/ 0 h 805263"/>
                <a:gd name="T4" fmla="*/ 3893666 w 3882059"/>
                <a:gd name="T5" fmla="*/ 800476 h 805263"/>
                <a:gd name="T6" fmla="*/ 0 w 3882059"/>
                <a:gd name="T7" fmla="*/ 800476 h 805263"/>
                <a:gd name="T8" fmla="*/ 0 60000 65536"/>
                <a:gd name="T9" fmla="*/ 0 60000 65536"/>
                <a:gd name="T10" fmla="*/ 0 60000 65536"/>
                <a:gd name="T11" fmla="*/ 0 60000 65536"/>
                <a:gd name="T12" fmla="*/ 0 w 3882059"/>
                <a:gd name="T13" fmla="*/ 0 h 805263"/>
                <a:gd name="T14" fmla="*/ 3882059 w 3882059"/>
                <a:gd name="T15" fmla="*/ 805263 h 805263"/>
              </a:gdLst>
              <a:ahLst/>
              <a:cxnLst>
                <a:cxn ang="T8">
                  <a:pos x="T0" y="T1"/>
                </a:cxn>
                <a:cxn ang="T9">
                  <a:pos x="T2" y="T3"/>
                </a:cxn>
                <a:cxn ang="T10">
                  <a:pos x="T4" y="T5"/>
                </a:cxn>
                <a:cxn ang="T11">
                  <a:pos x="T6" y="T7"/>
                </a:cxn>
              </a:cxnLst>
              <a:rect l="T12" t="T13" r="T14" b="T15"/>
              <a:pathLst>
                <a:path w="3882059" h="805263">
                  <a:moveTo>
                    <a:pt x="0" y="0"/>
                  </a:moveTo>
                  <a:lnTo>
                    <a:pt x="3882059" y="0"/>
                  </a:lnTo>
                  <a:lnTo>
                    <a:pt x="3882059" y="805263"/>
                  </a:lnTo>
                  <a:lnTo>
                    <a:pt x="0" y="805263"/>
                  </a:lnTo>
                </a:path>
              </a:pathLst>
            </a:custGeom>
            <a:noFill/>
            <a:ln w="12700" algn="ctr">
              <a:solidFill>
                <a:schemeClr val="accent1"/>
              </a:solidFill>
              <a:prstDash val="dash"/>
              <a:miter lim="800000"/>
            </a:ln>
            <a:extLst>
              <a:ext uri="{909E8E84-426E-40DD-AFC4-6F175D3DCCD1}">
                <a14:hiddenFill xmlns:a14="http://schemas.microsoft.com/office/drawing/2010/main">
                  <a:solidFill>
                    <a:srgbClr val="FFFFFF"/>
                  </a:solidFill>
                </a14:hiddenFill>
              </a:ext>
            </a:extLst>
          </p:spPr>
          <p:txBody>
            <a:bodyPr lIns="184923" tIns="0" rIns="75928"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nSpc>
                  <a:spcPct val="120000"/>
                </a:lnSpc>
                <a:defRPr/>
              </a:pPr>
              <a:r>
                <a:rPr lang="en-US" altLang="zh-CN" sz="2800" dirty="0">
                  <a:latin typeface="+mn-lt"/>
                  <a:ea typeface="+mn-ea"/>
                  <a:sym typeface="+mn-ea"/>
                </a:rPr>
                <a:t>  </a:t>
              </a:r>
              <a:r>
                <a:rPr lang="zh-CN" altLang="en-US" sz="2800" dirty="0">
                  <a:latin typeface="+mn-lt"/>
                  <a:ea typeface="+mn-ea"/>
                  <a:sym typeface="+mn-ea"/>
                </a:rPr>
                <a:t>盗用账号</a:t>
              </a:r>
              <a:endParaRPr lang="zh-CN" altLang="en-US" sz="2800" dirty="0">
                <a:solidFill>
                  <a:schemeClr val="tx1">
                    <a:lumMod val="75000"/>
                    <a:lumOff val="25000"/>
                  </a:schemeClr>
                </a:solidFill>
                <a:latin typeface="+mn-lt"/>
                <a:ea typeface="+mn-ea"/>
              </a:endParaRPr>
            </a:p>
          </p:txBody>
        </p:sp>
        <p:sp>
          <p:nvSpPr>
            <p:cNvPr id="38" name="MH_SubTitle_1"/>
            <p:cNvSpPr txBox="1">
              <a:spLocks noChangeArrowheads="1"/>
            </p:cNvSpPr>
            <p:nvPr>
              <p:custDataLst>
                <p:tags r:id="rId19"/>
              </p:custDataLst>
            </p:nvPr>
          </p:nvSpPr>
          <p:spPr bwMode="auto">
            <a:xfrm>
              <a:off x="91325" y="6972765"/>
              <a:ext cx="1367993" cy="601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rm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a:solidFill>
                    <a:schemeClr val="accent1"/>
                  </a:solidFill>
                  <a:latin typeface="+mn-lt"/>
                  <a:ea typeface="+mn-ea"/>
                </a:rPr>
                <a:t>LOREM</a:t>
              </a:r>
              <a:endParaRPr lang="zh-CN" altLang="en-US" sz="1800" b="1">
                <a:solidFill>
                  <a:schemeClr val="accent1"/>
                </a:solidFill>
                <a:latin typeface="+mn-lt"/>
                <a:ea typeface="+mn-ea"/>
              </a:endParaRPr>
            </a:p>
          </p:txBody>
        </p:sp>
        <p:sp>
          <p:nvSpPr>
            <p:cNvPr id="39" name="MH_Other_3"/>
            <p:cNvSpPr txBox="1"/>
            <p:nvPr>
              <p:custDataLst>
                <p:tags r:id="rId20"/>
              </p:custDataLst>
            </p:nvPr>
          </p:nvSpPr>
          <p:spPr>
            <a:xfrm>
              <a:off x="1148411" y="6695216"/>
              <a:ext cx="679657" cy="1256212"/>
            </a:xfrm>
            <a:prstGeom prst="rect">
              <a:avLst/>
            </a:prstGeom>
            <a:noFill/>
            <a:effectLst/>
          </p:spPr>
          <p:txBody>
            <a:bodyPr>
              <a:normAutofit/>
            </a:bodyPr>
            <a:lstStyle>
              <a:defPPr>
                <a:defRPr lang="zh-CN"/>
              </a:defPPr>
              <a:lvl1pPr algn="ctr">
                <a:defRPr b="1">
                  <a:solidFill>
                    <a:srgbClr val="0070C0"/>
                  </a:solidFill>
                  <a:latin typeface="微软雅黑" panose="020B0503020204020204" pitchFamily="34" charset="-122"/>
                  <a:ea typeface="微软雅黑" panose="020B0503020204020204" pitchFamily="34" charset="-122"/>
                </a:defRPr>
              </a:lvl1pPr>
            </a:lstStyle>
            <a:p>
              <a:pPr>
                <a:defRPr/>
              </a:pPr>
              <a:r>
                <a:rPr lang="en-US" altLang="zh-CN" sz="7200" dirty="0">
                  <a:solidFill>
                    <a:schemeClr val="accent1"/>
                  </a:solidFill>
                  <a:latin typeface="+mn-lt"/>
                  <a:ea typeface="+mn-ea"/>
                </a:rPr>
                <a:t>5</a:t>
              </a:r>
              <a:endParaRPr lang="zh-CN" altLang="en-US" sz="7200" dirty="0">
                <a:solidFill>
                  <a:schemeClr val="accent1"/>
                </a:solidFill>
                <a:latin typeface="+mn-lt"/>
                <a:ea typeface="+mn-ea"/>
              </a:endParaRPr>
            </a:p>
          </p:txBody>
        </p:sp>
      </p:grpSp>
      <p:sp>
        <p:nvSpPr>
          <p:cNvPr id="4" name="文本框 3"/>
          <p:cNvSpPr txBox="1"/>
          <p:nvPr>
            <p:custDataLst>
              <p:tags r:id="rId21"/>
            </p:custDataLst>
          </p:nvPr>
        </p:nvSpPr>
        <p:spPr>
          <a:xfrm>
            <a:off x="777222" y="1081737"/>
            <a:ext cx="2875743" cy="628196"/>
          </a:xfrm>
          <a:prstGeom prst="rect">
            <a:avLst/>
          </a:prstGeom>
          <a:noFill/>
        </p:spPr>
        <p:txBody>
          <a:bodyPr wrap="square">
            <a:normAutofit lnSpcReduction="10000"/>
          </a:bodyPr>
          <a:lstStyle/>
          <a:p>
            <a:pPr>
              <a:defRPr/>
            </a:pPr>
            <a:r>
              <a:rPr lang="zh-CN" altLang="en-US" sz="3600" spc="169" dirty="0">
                <a:solidFill>
                  <a:schemeClr val="bg1">
                    <a:lumMod val="85000"/>
                  </a:schemeClr>
                </a:solidFill>
              </a:rPr>
              <a:t>CONTENTS</a:t>
            </a:r>
            <a:endParaRPr lang="zh-CN" altLang="en-US" sz="3600" spc="169" dirty="0">
              <a:solidFill>
                <a:schemeClr val="bg1">
                  <a:lumMod val="85000"/>
                </a:schemeClr>
              </a:solidFill>
            </a:endParaRPr>
          </a:p>
        </p:txBody>
      </p:sp>
      <p:sp>
        <p:nvSpPr>
          <p:cNvPr id="5" name="文本框 1"/>
          <p:cNvSpPr txBox="1">
            <a:spLocks noChangeArrowheads="1"/>
          </p:cNvSpPr>
          <p:nvPr>
            <p:custDataLst>
              <p:tags r:id="rId22"/>
            </p:custDataLst>
          </p:nvPr>
        </p:nvSpPr>
        <p:spPr bwMode="auto">
          <a:xfrm>
            <a:off x="702805" y="335105"/>
            <a:ext cx="2154977" cy="963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chorCtr="0">
            <a:normAutofit/>
          </a:bodyP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spcBef>
                <a:spcPct val="0"/>
              </a:spcBef>
              <a:buFontTx/>
              <a:buNone/>
              <a:defRPr/>
            </a:pPr>
            <a:r>
              <a:rPr lang="zh-CN" altLang="en-US" sz="5400" b="1" smtClean="0">
                <a:gradFill flip="none" rotWithShape="1">
                  <a:gsLst>
                    <a:gs pos="0">
                      <a:schemeClr val="accent1">
                        <a:lumMod val="75000"/>
                      </a:schemeClr>
                    </a:gs>
                    <a:gs pos="100000">
                      <a:schemeClr val="accent1">
                        <a:lumMod val="60000"/>
                        <a:lumOff val="40000"/>
                      </a:schemeClr>
                    </a:gs>
                  </a:gsLst>
                  <a:lin ang="16200000" scaled="1"/>
                  <a:tileRect/>
                </a:gradFill>
                <a:latin typeface="+mj-lt"/>
                <a:ea typeface="+mj-ea"/>
                <a:cs typeface="+mj-cs"/>
              </a:rPr>
              <a:t>目录</a:t>
            </a:r>
            <a:endParaRPr lang="zh-CN" altLang="en-US" sz="5400" b="1" dirty="0">
              <a:gradFill flip="none" rotWithShape="1">
                <a:gsLst>
                  <a:gs pos="0">
                    <a:schemeClr val="accent1">
                      <a:lumMod val="75000"/>
                    </a:schemeClr>
                  </a:gs>
                  <a:gs pos="100000">
                    <a:schemeClr val="accent1">
                      <a:lumMod val="60000"/>
                      <a:lumOff val="40000"/>
                    </a:schemeClr>
                  </a:gs>
                </a:gsLst>
                <a:lin ang="16200000" scaled="1"/>
                <a:tileRect/>
              </a:gradFill>
              <a:latin typeface="+mj-lt"/>
              <a:ea typeface="+mj-ea"/>
              <a:cs typeface="+mj-cs"/>
            </a:endParaRPr>
          </a:p>
        </p:txBody>
      </p:sp>
    </p:spTree>
    <p:custDataLst>
      <p:tags r:id="rId23"/>
    </p:custData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custDataLst>
              <p:tags r:id="rId1"/>
            </p:custDataLst>
          </p:nvPr>
        </p:nvSpPr>
        <p:spPr>
          <a:xfrm>
            <a:off x="838200" y="365125"/>
            <a:ext cx="10515600" cy="917765"/>
          </a:xfrm>
          <a:prstGeom prst="rect">
            <a:avLst/>
          </a:prstGeom>
        </p:spPr>
        <p:txBody>
          <a:bodyPr anchor="ctr" anchorCtr="0">
            <a:normAutofit/>
          </a:bodyPr>
          <a:lstStyle>
            <a:defPPr>
              <a:defRPr lang="zh-CN"/>
            </a:defPPr>
            <a:lvl1pPr>
              <a:lnSpc>
                <a:spcPct val="90000"/>
              </a:lnSpc>
              <a:spcBef>
                <a:spcPct val="0"/>
              </a:spcBef>
              <a:buNone/>
              <a:defRPr sz="3600" b="1">
                <a:solidFill>
                  <a:schemeClr val="accent1"/>
                </a:solidFill>
                <a:latin typeface="+mj-lt"/>
                <a:ea typeface="+mj-ea"/>
                <a:cs typeface="+mj-cs"/>
              </a:defRPr>
            </a:lvl1pPr>
          </a:lstStyle>
          <a:p>
            <a:r>
              <a:rPr lang="en-US" dirty="0">
                <a:sym typeface="+mn-ea"/>
              </a:rPr>
              <a:t>洋葱路由</a:t>
            </a:r>
            <a:endParaRPr lang="en-US" dirty="0">
              <a:sym typeface="+mn-ea"/>
            </a:endParaRPr>
          </a:p>
        </p:txBody>
      </p:sp>
      <p:cxnSp>
        <p:nvCxnSpPr>
          <p:cNvPr id="2" name="直接连接符 1"/>
          <p:cNvCxnSpPr/>
          <p:nvPr>
            <p:custDataLst>
              <p:tags r:id="rId2"/>
            </p:custDataLst>
          </p:nvPr>
        </p:nvCxnSpPr>
        <p:spPr>
          <a:xfrm>
            <a:off x="838200" y="1282890"/>
            <a:ext cx="10515600" cy="0"/>
          </a:xfrm>
          <a:prstGeom prst="line">
            <a:avLst/>
          </a:prstGeom>
          <a:ln w="444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744470" y="4202430"/>
            <a:ext cx="6504305" cy="1188720"/>
          </a:xfrm>
          <a:prstGeom prst="rect">
            <a:avLst/>
          </a:prstGeom>
          <a:noFill/>
        </p:spPr>
        <p:txBody>
          <a:bodyPr wrap="square" rtlCol="0">
            <a:spAutoFit/>
          </a:bodyPr>
          <a:p>
            <a:r>
              <a:t>洋葱路由是用确定路由地址的源路由协议，选定由若干中间目标组成的多段路径，并把后段路径的IP包的数据和地址一起加密作为前段路径IP包的载体传送，就隐藏掉了目标节点地址，从而得到多级混淆的匿名路径。</a:t>
            </a:r>
            <a:endParaRPr lang="en-US"/>
          </a:p>
        </p:txBody>
      </p:sp>
      <p:sp>
        <p:nvSpPr>
          <p:cNvPr id="4" name="文本框 3"/>
          <p:cNvSpPr txBox="1"/>
          <p:nvPr/>
        </p:nvSpPr>
        <p:spPr>
          <a:xfrm>
            <a:off x="2744470" y="5934710"/>
            <a:ext cx="9283700" cy="365760"/>
          </a:xfrm>
          <a:prstGeom prst="rect">
            <a:avLst/>
          </a:prstGeom>
          <a:noFill/>
        </p:spPr>
        <p:txBody>
          <a:bodyPr wrap="square" rtlCol="0">
            <a:spAutoFit/>
          </a:bodyPr>
          <a:p>
            <a:r>
              <a:rPr lang="zh-CN" altLang="en-US"/>
              <a:t>参考文献：[</a:t>
            </a:r>
            <a:r>
              <a:rPr lang="en-US" altLang="zh-CN"/>
              <a:t>2</a:t>
            </a:r>
            <a:r>
              <a:rPr lang="zh-CN" altLang="en-US"/>
              <a:t>]王育民.《信息隐藏：理论与技术》  [M]</a:t>
            </a:r>
            <a:endParaRPr lang="zh-CN" altLang="en-US"/>
          </a:p>
        </p:txBody>
      </p:sp>
      <p:pic>
        <p:nvPicPr>
          <p:cNvPr id="5" name="图片 4" descr="onion"/>
          <p:cNvPicPr>
            <a:picLocks noChangeAspect="1"/>
          </p:cNvPicPr>
          <p:nvPr/>
        </p:nvPicPr>
        <p:blipFill>
          <a:blip r:embed="rId3"/>
          <a:stretch>
            <a:fillRect/>
          </a:stretch>
        </p:blipFill>
        <p:spPr>
          <a:xfrm>
            <a:off x="2744470" y="1595120"/>
            <a:ext cx="6504940" cy="2313940"/>
          </a:xfrm>
          <a:prstGeom prst="rect">
            <a:avLst/>
          </a:prstGeom>
        </p:spPr>
      </p:pic>
    </p:spTree>
    <p:custDataLst>
      <p:tags r:id="rId4"/>
    </p:custData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custDataLst>
              <p:tags r:id="rId1"/>
            </p:custDataLst>
          </p:nvPr>
        </p:nvSpPr>
        <p:spPr>
          <a:xfrm>
            <a:off x="838200" y="365125"/>
            <a:ext cx="10515600" cy="917765"/>
          </a:xfrm>
          <a:prstGeom prst="rect">
            <a:avLst/>
          </a:prstGeom>
        </p:spPr>
        <p:txBody>
          <a:bodyPr anchor="ctr" anchorCtr="0">
            <a:normAutofit/>
          </a:bodyPr>
          <a:lstStyle>
            <a:defPPr>
              <a:defRPr lang="zh-CN"/>
            </a:defPPr>
            <a:lvl1pPr>
              <a:lnSpc>
                <a:spcPct val="90000"/>
              </a:lnSpc>
              <a:spcBef>
                <a:spcPct val="0"/>
              </a:spcBef>
              <a:buNone/>
              <a:defRPr sz="3600" b="1">
                <a:solidFill>
                  <a:schemeClr val="accent1"/>
                </a:solidFill>
                <a:latin typeface="+mj-lt"/>
                <a:ea typeface="+mj-ea"/>
                <a:cs typeface="+mj-cs"/>
              </a:defRPr>
            </a:lvl1pPr>
          </a:lstStyle>
          <a:p>
            <a:r>
              <a:rPr lang="en-US" dirty="0">
                <a:sym typeface="+mn-ea"/>
              </a:rPr>
              <a:t>几种实现匿名通信方式的比较</a:t>
            </a:r>
            <a:endParaRPr lang="en-US" dirty="0">
              <a:sym typeface="+mn-ea"/>
            </a:endParaRPr>
          </a:p>
        </p:txBody>
      </p:sp>
      <p:cxnSp>
        <p:nvCxnSpPr>
          <p:cNvPr id="2" name="直接连接符 1"/>
          <p:cNvCxnSpPr/>
          <p:nvPr>
            <p:custDataLst>
              <p:tags r:id="rId2"/>
            </p:custDataLst>
          </p:nvPr>
        </p:nvCxnSpPr>
        <p:spPr>
          <a:xfrm>
            <a:off x="838200" y="1282890"/>
            <a:ext cx="10515600" cy="0"/>
          </a:xfrm>
          <a:prstGeom prst="line">
            <a:avLst/>
          </a:prstGeom>
          <a:ln w="444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graphicFrame>
        <p:nvGraphicFramePr>
          <p:cNvPr id="3" name="表格 2"/>
          <p:cNvGraphicFramePr/>
          <p:nvPr/>
        </p:nvGraphicFramePr>
        <p:xfrm>
          <a:off x="838200" y="2308860"/>
          <a:ext cx="10516235" cy="3048000"/>
        </p:xfrm>
        <a:graphic>
          <a:graphicData uri="http://schemas.openxmlformats.org/drawingml/2006/table">
            <a:tbl>
              <a:tblPr firstRow="1" bandRow="1">
                <a:tableStyleId>{5C22544A-7EE6-4342-B048-85BDC9FD1C3A}</a:tableStyleId>
              </a:tblPr>
              <a:tblGrid>
                <a:gridCol w="2103120"/>
                <a:gridCol w="2103120"/>
                <a:gridCol w="2103755"/>
                <a:gridCol w="2103120"/>
                <a:gridCol w="2103120"/>
              </a:tblGrid>
              <a:tr h="579120">
                <a:tc>
                  <a:txBody>
                    <a:bodyPr/>
                    <a:p>
                      <a:pPr algn="l">
                        <a:buNone/>
                      </a:pPr>
                      <a:endParaRPr lang="zh-CN" altLang="en-US"/>
                    </a:p>
                  </a:txBody>
                  <a:tcPr/>
                </a:tc>
                <a:tc>
                  <a:txBody>
                    <a:bodyPr/>
                    <a:p>
                      <a:pPr algn="ctr">
                        <a:buNone/>
                      </a:pPr>
                      <a:r>
                        <a:rPr lang="en-US" sz="1800">
                          <a:sym typeface="+mn-ea"/>
                        </a:rPr>
                        <a:t>Mix-Net</a:t>
                      </a:r>
                      <a:endParaRPr lang="zh-CN" altLang="en-US"/>
                    </a:p>
                  </a:txBody>
                  <a:tcPr/>
                </a:tc>
                <a:tc>
                  <a:txBody>
                    <a:bodyPr/>
                    <a:p>
                      <a:pPr algn="ctr">
                        <a:buNone/>
                      </a:pPr>
                      <a:r>
                        <a:rPr lang="en-US" sz="1800">
                          <a:sym typeface="+mn-ea"/>
                        </a:rPr>
                        <a:t>Crowds</a:t>
                      </a:r>
                      <a:endParaRPr lang="zh-CN" altLang="en-US"/>
                    </a:p>
                  </a:txBody>
                  <a:tcPr/>
                </a:tc>
                <a:tc>
                  <a:txBody>
                    <a:bodyPr/>
                    <a:p>
                      <a:pPr algn="ctr">
                        <a:buNone/>
                      </a:pPr>
                      <a:r>
                        <a:rPr lang="en-US" sz="1800">
                          <a:sym typeface="+mn-ea"/>
                        </a:rPr>
                        <a:t>Tarzan</a:t>
                      </a:r>
                      <a:endParaRPr lang="zh-CN" altLang="en-US"/>
                    </a:p>
                  </a:txBody>
                  <a:tcPr/>
                </a:tc>
                <a:tc>
                  <a:txBody>
                    <a:bodyPr/>
                    <a:p>
                      <a:pPr algn="ctr">
                        <a:buNone/>
                      </a:pPr>
                      <a:r>
                        <a:rPr lang="zh-CN" altLang="en-US" sz="1800">
                          <a:sym typeface="+mn-ea"/>
                        </a:rPr>
                        <a:t>洋葱路由</a:t>
                      </a:r>
                      <a:endParaRPr lang="zh-CN" altLang="en-US"/>
                    </a:p>
                  </a:txBody>
                  <a:tcPr/>
                </a:tc>
              </a:tr>
              <a:tr h="381000">
                <a:tc>
                  <a:txBody>
                    <a:bodyPr/>
                    <a:p>
                      <a:pPr algn="l">
                        <a:buNone/>
                      </a:pPr>
                      <a:r>
                        <a:rPr lang="zh-CN" altLang="en-US"/>
                        <a:t>匿名保护机制</a:t>
                      </a:r>
                      <a:endParaRPr lang="zh-CN" altLang="en-US"/>
                    </a:p>
                  </a:txBody>
                  <a:tcPr/>
                </a:tc>
                <a:tc>
                  <a:txBody>
                    <a:bodyPr/>
                    <a:p>
                      <a:pPr algn="l">
                        <a:buNone/>
                      </a:pPr>
                      <a:r>
                        <a:rPr lang="zh-CN" altLang="en-US"/>
                        <a:t>发送者、接收者、关系匿名</a:t>
                      </a:r>
                      <a:endParaRPr lang="zh-CN" altLang="en-US"/>
                    </a:p>
                  </a:txBody>
                  <a:tcPr/>
                </a:tc>
                <a:tc>
                  <a:txBody>
                    <a:bodyPr/>
                    <a:p>
                      <a:pPr algn="l">
                        <a:buNone/>
                      </a:pPr>
                      <a:r>
                        <a:rPr lang="zh-CN" altLang="en-US"/>
                        <a:t>无法实现接收者匿名</a:t>
                      </a:r>
                      <a:endParaRPr lang="zh-CN" altLang="en-US"/>
                    </a:p>
                  </a:txBody>
                  <a:tcPr/>
                </a:tc>
                <a:tc>
                  <a:txBody>
                    <a:bodyPr/>
                    <a:p>
                      <a:pPr algn="l">
                        <a:buNone/>
                      </a:pPr>
                      <a:r>
                        <a:rPr lang="zh-CN" altLang="en-US" sz="1800">
                          <a:sym typeface="+mn-ea"/>
                        </a:rPr>
                        <a:t>发送者、接收者、关系匿名</a:t>
                      </a:r>
                      <a:endParaRPr lang="zh-CN" altLang="en-US"/>
                    </a:p>
                  </a:txBody>
                  <a:tcPr/>
                </a:tc>
                <a:tc>
                  <a:txBody>
                    <a:bodyPr/>
                    <a:p>
                      <a:pPr algn="l">
                        <a:buNone/>
                      </a:pPr>
                      <a:r>
                        <a:rPr lang="zh-CN" altLang="en-US" sz="1800">
                          <a:sym typeface="+mn-ea"/>
                        </a:rPr>
                        <a:t>发送者、接收者、关系匿名</a:t>
                      </a:r>
                      <a:endParaRPr lang="zh-CN" altLang="en-US"/>
                    </a:p>
                  </a:txBody>
                  <a:tcPr/>
                </a:tc>
              </a:tr>
              <a:tr h="381000">
                <a:tc>
                  <a:txBody>
                    <a:bodyPr/>
                    <a:p>
                      <a:pPr algn="l">
                        <a:buNone/>
                      </a:pPr>
                      <a:r>
                        <a:rPr lang="zh-CN" altLang="en-US"/>
                        <a:t>特点</a:t>
                      </a:r>
                      <a:endParaRPr lang="zh-CN" altLang="en-US"/>
                    </a:p>
                  </a:txBody>
                  <a:tcPr/>
                </a:tc>
                <a:tc>
                  <a:txBody>
                    <a:bodyPr/>
                    <a:p>
                      <a:pPr algn="l">
                        <a:buNone/>
                      </a:pPr>
                      <a:r>
                        <a:rPr lang="zh-CN" altLang="en-US"/>
                        <a:t>多输入多输出混淆</a:t>
                      </a:r>
                      <a:endParaRPr lang="zh-CN" altLang="en-US"/>
                    </a:p>
                  </a:txBody>
                  <a:tcPr/>
                </a:tc>
                <a:tc>
                  <a:txBody>
                    <a:bodyPr/>
                    <a:p>
                      <a:pPr algn="l">
                        <a:buNone/>
                      </a:pPr>
                      <a:r>
                        <a:rPr lang="zh-CN" altLang="en-US" sz="1800">
                          <a:sym typeface="+mn-ea"/>
                        </a:rPr>
                        <a:t>以概率p(1/2&lt;p&lt;1)继续转发，以概率1-p直接提交给接收者</a:t>
                      </a:r>
                      <a:endParaRPr lang="zh-CN" altLang="en-US"/>
                    </a:p>
                  </a:txBody>
                  <a:tcPr/>
                </a:tc>
                <a:tc>
                  <a:txBody>
                    <a:bodyPr/>
                    <a:p>
                      <a:pPr algn="l">
                        <a:buNone/>
                      </a:pPr>
                      <a:r>
                        <a:rPr sz="1800">
                          <a:sym typeface="+mn-ea"/>
                        </a:rPr>
                        <a:t>引入IP隧道技术</a:t>
                      </a:r>
                      <a:endParaRPr lang="zh-CN" altLang="en-US"/>
                    </a:p>
                  </a:txBody>
                  <a:tcPr/>
                </a:tc>
                <a:tc>
                  <a:txBody>
                    <a:bodyPr/>
                    <a:p>
                      <a:pPr algn="l">
                        <a:buNone/>
                      </a:pPr>
                      <a:r>
                        <a:rPr lang="zh-CN" altLang="en-US"/>
                        <a:t>低延时</a:t>
                      </a:r>
                      <a:endParaRPr lang="zh-CN" altLang="en-US"/>
                    </a:p>
                  </a:txBody>
                  <a:tcPr/>
                </a:tc>
              </a:tr>
              <a:tr h="381000">
                <a:tc>
                  <a:txBody>
                    <a:bodyPr/>
                    <a:p>
                      <a:pPr algn="l">
                        <a:buNone/>
                      </a:pPr>
                      <a:r>
                        <a:rPr lang="zh-CN" altLang="en-US"/>
                        <a:t>缺点</a:t>
                      </a:r>
                      <a:endParaRPr lang="zh-CN" altLang="en-US"/>
                    </a:p>
                  </a:txBody>
                  <a:tcPr/>
                </a:tc>
                <a:tc>
                  <a:txBody>
                    <a:bodyPr/>
                    <a:p>
                      <a:pPr algn="l">
                        <a:buNone/>
                      </a:pPr>
                      <a:r>
                        <a:rPr lang="zh-CN" altLang="en-US"/>
                        <a:t>耗时长</a:t>
                      </a:r>
                      <a:endParaRPr lang="zh-CN" altLang="en-US"/>
                    </a:p>
                  </a:txBody>
                  <a:tcPr/>
                </a:tc>
                <a:tc>
                  <a:txBody>
                    <a:bodyPr/>
                    <a:p>
                      <a:pPr algn="l">
                        <a:buNone/>
                      </a:pPr>
                      <a:r>
                        <a:rPr lang="zh-CN" altLang="en-US"/>
                        <a:t>接収者不匿名</a:t>
                      </a:r>
                      <a:endParaRPr lang="zh-CN" altLang="en-US"/>
                    </a:p>
                    <a:p>
                      <a:pPr algn="l">
                        <a:buNone/>
                      </a:pPr>
                      <a:r>
                        <a:rPr lang="zh-CN" altLang="en-US"/>
                        <a:t>容易遭受前驱攻击</a:t>
                      </a:r>
                      <a:endParaRPr lang="zh-CN" altLang="en-US"/>
                    </a:p>
                  </a:txBody>
                  <a:tcPr/>
                </a:tc>
                <a:tc>
                  <a:txBody>
                    <a:bodyPr/>
                    <a:p>
                      <a:pPr algn="l">
                        <a:buNone/>
                      </a:pPr>
                      <a:endParaRPr lang="zh-CN" altLang="en-US"/>
                    </a:p>
                  </a:txBody>
                  <a:tcPr/>
                </a:tc>
                <a:tc>
                  <a:txBody>
                    <a:bodyPr/>
                    <a:p>
                      <a:pPr algn="l">
                        <a:buNone/>
                      </a:pPr>
                      <a:endParaRPr lang="zh-CN" altLang="en-US"/>
                    </a:p>
                  </a:txBody>
                  <a:tcPr/>
                </a:tc>
              </a:tr>
            </a:tbl>
          </a:graphicData>
        </a:graphic>
      </p:graphicFrame>
    </p:spTree>
    <p:custDataLst>
      <p:tags r:id="rId3"/>
    </p:custData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8" name="文本占位符 4"/>
          <p:cNvSpPr txBox="1"/>
          <p:nvPr>
            <p:custDataLst>
              <p:tags r:id="rId1"/>
            </p:custDataLst>
          </p:nvPr>
        </p:nvSpPr>
        <p:spPr bwMode="auto">
          <a:xfrm>
            <a:off x="1131032" y="1441976"/>
            <a:ext cx="1374424" cy="2481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rmAutofit lnSpcReduction="10000"/>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357505"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just">
              <a:spcBef>
                <a:spcPts val="760"/>
              </a:spcBef>
              <a:buClr>
                <a:srgbClr val="C94D4D"/>
              </a:buClr>
              <a:buSzPct val="60000"/>
              <a:buNone/>
            </a:pPr>
            <a:r>
              <a:rPr lang="en-US" altLang="zh-CN" sz="16600" i="1" dirty="0">
                <a:solidFill>
                  <a:schemeClr val="accent1"/>
                </a:solidFill>
                <a:latin typeface="+mn-lt"/>
                <a:ea typeface="+mn-ea"/>
              </a:rPr>
              <a:t>4</a:t>
            </a:r>
            <a:endParaRPr lang="en-US" altLang="zh-CN" sz="16600" i="1" dirty="0">
              <a:solidFill>
                <a:schemeClr val="accent1"/>
              </a:solidFill>
              <a:latin typeface="+mn-lt"/>
              <a:ea typeface="+mn-ea"/>
            </a:endParaRPr>
          </a:p>
        </p:txBody>
      </p:sp>
      <p:sp>
        <p:nvSpPr>
          <p:cNvPr id="2" name="标题 1"/>
          <p:cNvSpPr>
            <a:spLocks noGrp="1"/>
          </p:cNvSpPr>
          <p:nvPr>
            <p:ph type="title"/>
            <p:custDataLst>
              <p:tags r:id="rId2"/>
            </p:custDataLst>
          </p:nvPr>
        </p:nvSpPr>
        <p:spPr/>
        <p:txBody>
          <a:bodyPr>
            <a:normAutofit/>
          </a:bodyPr>
          <a:lstStyle/>
          <a:p>
            <a:r>
              <a:rPr lang="en-US" altLang="zh-CN" dirty="0"/>
              <a:t>CSRF</a:t>
            </a:r>
            <a:endParaRPr lang="en-US" altLang="zh-CN" dirty="0"/>
          </a:p>
        </p:txBody>
      </p:sp>
      <p:sp>
        <p:nvSpPr>
          <p:cNvPr id="3" name="标题 1"/>
          <p:cNvSpPr>
            <a:spLocks noGrp="1"/>
          </p:cNvSpPr>
          <p:nvPr>
            <p:custDataLst>
              <p:tags r:id="rId3"/>
            </p:custDataLst>
          </p:nvPr>
        </p:nvSpPr>
        <p:spPr>
          <a:xfrm>
            <a:off x="4438650" y="3352800"/>
            <a:ext cx="6227445" cy="89027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b="1" kern="1200">
                <a:solidFill>
                  <a:schemeClr val="accent1"/>
                </a:solidFill>
                <a:latin typeface="+mj-lt"/>
                <a:ea typeface="+mj-ea"/>
                <a:cs typeface="+mj-cs"/>
              </a:defRPr>
            </a:lvl1pPr>
          </a:lstStyle>
          <a:p>
            <a:r>
              <a:rPr lang="en-US" altLang="zh-CN" sz="3600" dirty="0"/>
              <a:t>--Cross-site request forgery</a:t>
            </a:r>
            <a:endParaRPr lang="en-US" altLang="zh-CN" sz="3600" dirty="0"/>
          </a:p>
        </p:txBody>
      </p:sp>
    </p:spTree>
    <p:custDataLst>
      <p:tags r:id="rId4"/>
    </p:custData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custDataLst>
              <p:tags r:id="rId1"/>
            </p:custDataLst>
          </p:nvPr>
        </p:nvSpPr>
        <p:spPr>
          <a:xfrm>
            <a:off x="838200" y="365125"/>
            <a:ext cx="10515600" cy="917765"/>
          </a:xfrm>
          <a:prstGeom prst="rect">
            <a:avLst/>
          </a:prstGeom>
        </p:spPr>
        <p:txBody>
          <a:bodyPr anchor="ctr" anchorCtr="0">
            <a:normAutofit/>
          </a:bodyPr>
          <a:lstStyle>
            <a:defPPr>
              <a:defRPr lang="zh-CN"/>
            </a:defPPr>
            <a:lvl1pPr>
              <a:lnSpc>
                <a:spcPct val="90000"/>
              </a:lnSpc>
              <a:spcBef>
                <a:spcPct val="0"/>
              </a:spcBef>
              <a:buNone/>
              <a:defRPr sz="3600" b="1">
                <a:solidFill>
                  <a:schemeClr val="accent1"/>
                </a:solidFill>
                <a:latin typeface="+mj-lt"/>
                <a:ea typeface="+mj-ea"/>
                <a:cs typeface="+mj-cs"/>
              </a:defRPr>
            </a:lvl1pPr>
          </a:lstStyle>
          <a:p>
            <a:r>
              <a:rPr lang="en-US" dirty="0">
                <a:sym typeface="+mn-ea"/>
              </a:rPr>
              <a:t>CSRF(</a:t>
            </a:r>
            <a:r>
              <a:rPr lang="en-US" altLang="zh-CN" dirty="0">
                <a:sym typeface="+mn-ea"/>
              </a:rPr>
              <a:t>Cross-site request forgery</a:t>
            </a:r>
            <a:r>
              <a:rPr lang="en-US" dirty="0">
                <a:sym typeface="+mn-ea"/>
              </a:rPr>
              <a:t>)</a:t>
            </a:r>
            <a:endParaRPr lang="en-US" dirty="0">
              <a:sym typeface="+mn-ea"/>
            </a:endParaRPr>
          </a:p>
        </p:txBody>
      </p:sp>
      <p:sp>
        <p:nvSpPr>
          <p:cNvPr id="3" name="文本框 2"/>
          <p:cNvSpPr txBox="1"/>
          <p:nvPr>
            <p:custDataLst>
              <p:tags r:id="rId2"/>
            </p:custDataLst>
          </p:nvPr>
        </p:nvSpPr>
        <p:spPr>
          <a:xfrm>
            <a:off x="838200" y="1200150"/>
            <a:ext cx="10515600" cy="642620"/>
          </a:xfrm>
          <a:prstGeom prst="rect">
            <a:avLst/>
          </a:prstGeom>
        </p:spPr>
        <p:txBody>
          <a:bodyPr anchor="ctr" anchorCtr="0">
            <a:normAutofit/>
          </a:bodyPr>
          <a:lstStyle>
            <a:defPPr>
              <a:defRPr lang="zh-CN"/>
            </a:defPPr>
            <a:lvl1pPr>
              <a:lnSpc>
                <a:spcPct val="90000"/>
              </a:lnSpc>
              <a:spcBef>
                <a:spcPct val="0"/>
              </a:spcBef>
              <a:buNone/>
              <a:defRPr sz="3600" b="1">
                <a:solidFill>
                  <a:schemeClr val="accent1"/>
                </a:solidFill>
                <a:latin typeface="+mj-lt"/>
                <a:ea typeface="+mj-ea"/>
                <a:cs typeface="+mj-cs"/>
              </a:defRPr>
            </a:lvl1pPr>
          </a:lstStyle>
          <a:p>
            <a:r>
              <a:rPr lang="zh-CN" sz="3200" dirty="0">
                <a:sym typeface="+mn-ea"/>
              </a:rPr>
              <a:t>是什么</a:t>
            </a:r>
            <a:endParaRPr lang="zh-CN" sz="3200" dirty="0">
              <a:sym typeface="+mn-ea"/>
            </a:endParaRPr>
          </a:p>
        </p:txBody>
      </p:sp>
      <p:sp>
        <p:nvSpPr>
          <p:cNvPr id="4" name="文本框 3"/>
          <p:cNvSpPr txBox="1"/>
          <p:nvPr/>
        </p:nvSpPr>
        <p:spPr>
          <a:xfrm>
            <a:off x="838200" y="1924685"/>
            <a:ext cx="9618980" cy="1371600"/>
          </a:xfrm>
          <a:prstGeom prst="rect">
            <a:avLst/>
          </a:prstGeom>
          <a:noFill/>
        </p:spPr>
        <p:txBody>
          <a:bodyPr wrap="square" rtlCol="0">
            <a:spAutoFit/>
          </a:bodyPr>
          <a:p>
            <a:r>
              <a:rPr sz="2800"/>
              <a:t>CSRF（Cross-site request forgery</a:t>
            </a:r>
            <a:r>
              <a:rPr lang="zh-CN" sz="2800"/>
              <a:t>）</a:t>
            </a:r>
            <a:r>
              <a:rPr sz="2800"/>
              <a:t>跨站请求伪造，也被称为“One Click Attack”或者Session Riding，通常缩写为CSRF或者XSRF，是一种对网站的恶意利用。</a:t>
            </a:r>
            <a:endParaRPr sz="2800"/>
          </a:p>
        </p:txBody>
      </p:sp>
    </p:spTree>
    <p:custDataLst>
      <p:tags r:id="rId3"/>
    </p:custData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8" name="文本占位符 4"/>
          <p:cNvSpPr txBox="1"/>
          <p:nvPr>
            <p:custDataLst>
              <p:tags r:id="rId1"/>
            </p:custDataLst>
          </p:nvPr>
        </p:nvSpPr>
        <p:spPr bwMode="auto">
          <a:xfrm>
            <a:off x="1131032" y="1441976"/>
            <a:ext cx="1374424" cy="2481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rmAutofit lnSpcReduction="10000"/>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357505"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just">
              <a:spcBef>
                <a:spcPts val="760"/>
              </a:spcBef>
              <a:buClr>
                <a:srgbClr val="C94D4D"/>
              </a:buClr>
              <a:buSzPct val="60000"/>
              <a:buNone/>
            </a:pPr>
            <a:r>
              <a:rPr lang="en-US" altLang="zh-CN" sz="16600" i="1" dirty="0">
                <a:solidFill>
                  <a:schemeClr val="accent1"/>
                </a:solidFill>
                <a:latin typeface="+mn-lt"/>
                <a:ea typeface="+mn-ea"/>
              </a:rPr>
              <a:t>5</a:t>
            </a:r>
            <a:endParaRPr lang="en-US" altLang="zh-CN" sz="16600" i="1" dirty="0">
              <a:solidFill>
                <a:schemeClr val="accent1"/>
              </a:solidFill>
              <a:latin typeface="+mn-lt"/>
              <a:ea typeface="+mn-ea"/>
            </a:endParaRPr>
          </a:p>
        </p:txBody>
      </p:sp>
      <p:sp>
        <p:nvSpPr>
          <p:cNvPr id="2" name="标题 1"/>
          <p:cNvSpPr>
            <a:spLocks noGrp="1"/>
          </p:cNvSpPr>
          <p:nvPr>
            <p:ph type="title"/>
            <p:custDataLst>
              <p:tags r:id="rId2"/>
            </p:custDataLst>
          </p:nvPr>
        </p:nvSpPr>
        <p:spPr/>
        <p:txBody>
          <a:bodyPr>
            <a:normAutofit/>
          </a:bodyPr>
          <a:lstStyle/>
          <a:p>
            <a:r>
              <a:rPr lang="zh-CN" altLang="en-US" dirty="0"/>
              <a:t>盗用账号</a:t>
            </a:r>
            <a:endParaRPr lang="zh-CN" altLang="en-US" dirty="0"/>
          </a:p>
        </p:txBody>
      </p:sp>
    </p:spTree>
    <p:custDataLst>
      <p:tags r:id="rId3"/>
    </p:custData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1"/>
          <p:cNvSpPr/>
          <p:nvPr>
            <p:custDataLst>
              <p:tags r:id="rId1"/>
            </p:custDataLst>
          </p:nvPr>
        </p:nvSpPr>
        <p:spPr>
          <a:xfrm rot="3131087" flipV="1">
            <a:off x="4166776" y="625108"/>
            <a:ext cx="4245500" cy="5339068"/>
          </a:xfrm>
          <a:custGeom>
            <a:avLst/>
            <a:gdLst>
              <a:gd name="connsiteX0" fmla="*/ 1588293 w 3925991"/>
              <a:gd name="connsiteY0" fmla="*/ 2290541 h 4937492"/>
              <a:gd name="connsiteX1" fmla="*/ 2063727 w 3925991"/>
              <a:gd name="connsiteY1" fmla="*/ 1821287 h 4937492"/>
              <a:gd name="connsiteX2" fmla="*/ 2189212 w 3925991"/>
              <a:gd name="connsiteY2" fmla="*/ 2081910 h 4937492"/>
              <a:gd name="connsiteX3" fmla="*/ 1526366 w 3925991"/>
              <a:gd name="connsiteY3" fmla="*/ 2351663 h 4937492"/>
              <a:gd name="connsiteX4" fmla="*/ 1573848 w 3925991"/>
              <a:gd name="connsiteY4" fmla="*/ 2304798 h 4937492"/>
              <a:gd name="connsiteX5" fmla="*/ 2654669 w 3925991"/>
              <a:gd name="connsiteY5" fmla="*/ 2121927 h 4937492"/>
              <a:gd name="connsiteX6" fmla="*/ 2607219 w 3925991"/>
              <a:gd name="connsiteY6" fmla="*/ 1936784 h 4937492"/>
              <a:gd name="connsiteX7" fmla="*/ 2413412 w 3925991"/>
              <a:gd name="connsiteY7" fmla="*/ 2004071 h 4937492"/>
              <a:gd name="connsiteX8" fmla="*/ 2124688 w 3925991"/>
              <a:gd name="connsiteY8" fmla="*/ 1761118 h 4937492"/>
              <a:gd name="connsiteX9" fmla="*/ 2347705 w 3925991"/>
              <a:gd name="connsiteY9" fmla="*/ 1540999 h 4937492"/>
              <a:gd name="connsiteX10" fmla="*/ 2119430 w 3925991"/>
              <a:gd name="connsiteY10" fmla="*/ 1361689 h 4937492"/>
              <a:gd name="connsiteX11" fmla="*/ 1556336 w 3925991"/>
              <a:gd name="connsiteY11" fmla="*/ 2301636 h 4937492"/>
              <a:gd name="connsiteX12" fmla="*/ 1521924 w 3925991"/>
              <a:gd name="connsiteY12" fmla="*/ 2313583 h 4937492"/>
              <a:gd name="connsiteX13" fmla="*/ 1552253 w 3925991"/>
              <a:gd name="connsiteY13" fmla="*/ 2308452 h 4937492"/>
              <a:gd name="connsiteX14" fmla="*/ 0 w 3925991"/>
              <a:gd name="connsiteY14" fmla="*/ 534139 h 4937492"/>
              <a:gd name="connsiteX15" fmla="*/ 748392 w 3925991"/>
              <a:gd name="connsiteY15" fmla="*/ 1253112 h 4937492"/>
              <a:gd name="connsiteX16" fmla="*/ 430781 w 3925991"/>
              <a:gd name="connsiteY16" fmla="*/ 691321 h 4937492"/>
              <a:gd name="connsiteX17" fmla="*/ 1327878 w 3925991"/>
              <a:gd name="connsiteY17" fmla="*/ 298905 h 4937492"/>
              <a:gd name="connsiteX18" fmla="*/ 1138066 w 3925991"/>
              <a:gd name="connsiteY18" fmla="*/ 0 h 4937492"/>
              <a:gd name="connsiteX19" fmla="*/ 403558 w 3925991"/>
              <a:gd name="connsiteY19" fmla="*/ 643170 h 4937492"/>
              <a:gd name="connsiteX20" fmla="*/ 237644 w 3925991"/>
              <a:gd name="connsiteY20" fmla="*/ 349702 h 4937492"/>
              <a:gd name="connsiteX21" fmla="*/ 3259808 w 3925991"/>
              <a:gd name="connsiteY21" fmla="*/ 4769533 h 4937492"/>
              <a:gd name="connsiteX22" fmla="*/ 3326451 w 3925991"/>
              <a:gd name="connsiteY22" fmla="*/ 4769533 h 4937492"/>
              <a:gd name="connsiteX23" fmla="*/ 3259808 w 3925991"/>
              <a:gd name="connsiteY23" fmla="*/ 4546311 h 4937492"/>
              <a:gd name="connsiteX24" fmla="*/ 715016 w 3925991"/>
              <a:gd name="connsiteY24" fmla="*/ 1545812 h 4937492"/>
              <a:gd name="connsiteX25" fmla="*/ 1224662 w 3925991"/>
              <a:gd name="connsiteY25" fmla="*/ 1228640 h 4937492"/>
              <a:gd name="connsiteX26" fmla="*/ 1553185 w 3925991"/>
              <a:gd name="connsiteY26" fmla="*/ 1505082 h 4937492"/>
              <a:gd name="connsiteX27" fmla="*/ 985860 w 3925991"/>
              <a:gd name="connsiteY27" fmla="*/ 1875541 h 4937492"/>
              <a:gd name="connsiteX28" fmla="*/ 1114162 w 3925991"/>
              <a:gd name="connsiteY28" fmla="*/ 2040856 h 4937492"/>
              <a:gd name="connsiteX29" fmla="*/ 1629252 w 3925991"/>
              <a:gd name="connsiteY29" fmla="*/ 1569091 h 4937492"/>
              <a:gd name="connsiteX30" fmla="*/ 1629945 w 3925991"/>
              <a:gd name="connsiteY30" fmla="*/ 1569674 h 4937492"/>
              <a:gd name="connsiteX31" fmla="*/ 1629538 w 3925991"/>
              <a:gd name="connsiteY31" fmla="*/ 1568829 h 4937492"/>
              <a:gd name="connsiteX32" fmla="*/ 2061669 w 3925991"/>
              <a:gd name="connsiteY32" fmla="*/ 1173046 h 4937492"/>
              <a:gd name="connsiteX33" fmla="*/ 1587923 w 3925991"/>
              <a:gd name="connsiteY33" fmla="*/ 1482398 h 4937492"/>
              <a:gd name="connsiteX34" fmla="*/ 1410160 w 3925991"/>
              <a:gd name="connsiteY34" fmla="*/ 1113198 h 4937492"/>
              <a:gd name="connsiteX35" fmla="*/ 1808084 w 3925991"/>
              <a:gd name="connsiteY35" fmla="*/ 865554 h 4937492"/>
              <a:gd name="connsiteX36" fmla="*/ 1645264 w 3925991"/>
              <a:gd name="connsiteY36" fmla="*/ 655764 h 4937492"/>
              <a:gd name="connsiteX37" fmla="*/ 2756171 w 3925991"/>
              <a:gd name="connsiteY37" fmla="*/ 4212531 h 4937492"/>
              <a:gd name="connsiteX38" fmla="*/ 3140506 w 3925991"/>
              <a:gd name="connsiteY38" fmla="*/ 3905777 h 4937492"/>
              <a:gd name="connsiteX39" fmla="*/ 3176620 w 3925991"/>
              <a:gd name="connsiteY39" fmla="*/ 4432247 h 4937492"/>
              <a:gd name="connsiteX40" fmla="*/ 3380443 w 3925991"/>
              <a:gd name="connsiteY40" fmla="*/ 3809456 h 4937492"/>
              <a:gd name="connsiteX41" fmla="*/ 3925991 w 3925991"/>
              <a:gd name="connsiteY41" fmla="*/ 3818061 h 4937492"/>
              <a:gd name="connsiteX42" fmla="*/ 3879334 w 3925991"/>
              <a:gd name="connsiteY42" fmla="*/ 3556633 h 4937492"/>
              <a:gd name="connsiteX43" fmla="*/ 3339029 w 3925991"/>
              <a:gd name="connsiteY43" fmla="*/ 3765576 h 4937492"/>
              <a:gd name="connsiteX44" fmla="*/ 3319251 w 3925991"/>
              <a:gd name="connsiteY44" fmla="*/ 3763113 h 4937492"/>
              <a:gd name="connsiteX45" fmla="*/ 3766016 w 3925991"/>
              <a:gd name="connsiteY45" fmla="*/ 3406530 h 4937492"/>
              <a:gd name="connsiteX46" fmla="*/ 3517889 w 3925991"/>
              <a:gd name="connsiteY46" fmla="*/ 3168879 h 4937492"/>
              <a:gd name="connsiteX47" fmla="*/ 1894465 w 3925991"/>
              <a:gd name="connsiteY47" fmla="*/ 3132813 h 4937492"/>
              <a:gd name="connsiteX48" fmla="*/ 1926278 w 3925991"/>
              <a:gd name="connsiteY48" fmla="*/ 3130130 h 4937492"/>
              <a:gd name="connsiteX49" fmla="*/ 1911336 w 3925991"/>
              <a:gd name="connsiteY49" fmla="*/ 3147018 h 4937492"/>
              <a:gd name="connsiteX50" fmla="*/ 1935017 w 3925991"/>
              <a:gd name="connsiteY50" fmla="*/ 3129393 h 4937492"/>
              <a:gd name="connsiteX51" fmla="*/ 2934976 w 3925991"/>
              <a:gd name="connsiteY51" fmla="*/ 3045067 h 4937492"/>
              <a:gd name="connsiteX52" fmla="*/ 2323478 w 3925991"/>
              <a:gd name="connsiteY52" fmla="*/ 3627121 h 4937492"/>
              <a:gd name="connsiteX53" fmla="*/ 3302960 w 3925991"/>
              <a:gd name="connsiteY53" fmla="*/ 3014035 h 4937492"/>
              <a:gd name="connsiteX54" fmla="*/ 3327171 w 3925991"/>
              <a:gd name="connsiteY54" fmla="*/ 3011993 h 4937492"/>
              <a:gd name="connsiteX55" fmla="*/ 3325066 w 3925991"/>
              <a:gd name="connsiteY55" fmla="*/ 3000198 h 4937492"/>
              <a:gd name="connsiteX56" fmla="*/ 3414494 w 3925991"/>
              <a:gd name="connsiteY56" fmla="*/ 2944223 h 4937492"/>
              <a:gd name="connsiteX57" fmla="*/ 3285386 w 3925991"/>
              <a:gd name="connsiteY57" fmla="*/ 2777869 h 4937492"/>
              <a:gd name="connsiteX58" fmla="*/ 3280513 w 3925991"/>
              <a:gd name="connsiteY58" fmla="*/ 2750563 h 4937492"/>
              <a:gd name="connsiteX59" fmla="*/ 3267071 w 3925991"/>
              <a:gd name="connsiteY59" fmla="*/ 2754270 h 4937492"/>
              <a:gd name="connsiteX60" fmla="*/ 3255775 w 3925991"/>
              <a:gd name="connsiteY60" fmla="*/ 2739715 h 4937492"/>
              <a:gd name="connsiteX61" fmla="*/ 3229637 w 3925991"/>
              <a:gd name="connsiteY61" fmla="*/ 2764594 h 4937492"/>
              <a:gd name="connsiteX62" fmla="*/ 1951589 w 3925991"/>
              <a:gd name="connsiteY62" fmla="*/ 3117059 h 4937492"/>
              <a:gd name="connsiteX63" fmla="*/ 2944142 w 3925991"/>
              <a:gd name="connsiteY63" fmla="*/ 2378348 h 4937492"/>
              <a:gd name="connsiteX64" fmla="*/ 2764465 w 3925991"/>
              <a:gd name="connsiteY64" fmla="*/ 2182801 h 4937492"/>
              <a:gd name="connsiteX65" fmla="*/ 1933406 w 3925991"/>
              <a:gd name="connsiteY65" fmla="*/ 3122074 h 4937492"/>
              <a:gd name="connsiteX66" fmla="*/ 3194103 w 3925991"/>
              <a:gd name="connsiteY66" fmla="*/ 4937492 h 4937492"/>
              <a:gd name="connsiteX67" fmla="*/ 3257914 w 3925991"/>
              <a:gd name="connsiteY67" fmla="*/ 4924012 h 4937492"/>
              <a:gd name="connsiteX68" fmla="*/ 3212759 w 3925991"/>
              <a:gd name="connsiteY68" fmla="*/ 4710275 h 4937492"/>
              <a:gd name="connsiteX69" fmla="*/ 3024632 w 3925991"/>
              <a:gd name="connsiteY69" fmla="*/ 4815933 h 4937492"/>
              <a:gd name="connsiteX70" fmla="*/ 3137795 w 3925991"/>
              <a:gd name="connsiteY70" fmla="*/ 4844962 h 4937492"/>
              <a:gd name="connsiteX71" fmla="*/ 3178445 w 3925991"/>
              <a:gd name="connsiteY71" fmla="*/ 4451404 h 4937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3925991" h="4937492">
                <a:moveTo>
                  <a:pt x="1588293" y="2290541"/>
                </a:moveTo>
                <a:lnTo>
                  <a:pt x="2063727" y="1821287"/>
                </a:lnTo>
                <a:lnTo>
                  <a:pt x="2189212" y="2081910"/>
                </a:lnTo>
                <a:close/>
                <a:moveTo>
                  <a:pt x="1526366" y="2351663"/>
                </a:moveTo>
                <a:lnTo>
                  <a:pt x="1573848" y="2304798"/>
                </a:lnTo>
                <a:lnTo>
                  <a:pt x="2654669" y="2121927"/>
                </a:lnTo>
                <a:lnTo>
                  <a:pt x="2607219" y="1936784"/>
                </a:lnTo>
                <a:lnTo>
                  <a:pt x="2413412" y="2004071"/>
                </a:lnTo>
                <a:lnTo>
                  <a:pt x="2124688" y="1761118"/>
                </a:lnTo>
                <a:lnTo>
                  <a:pt x="2347705" y="1540999"/>
                </a:lnTo>
                <a:lnTo>
                  <a:pt x="2119430" y="1361689"/>
                </a:lnTo>
                <a:lnTo>
                  <a:pt x="1556336" y="2301636"/>
                </a:lnTo>
                <a:lnTo>
                  <a:pt x="1521924" y="2313583"/>
                </a:lnTo>
                <a:lnTo>
                  <a:pt x="1552253" y="2308452"/>
                </a:lnTo>
                <a:close/>
                <a:moveTo>
                  <a:pt x="0" y="534139"/>
                </a:moveTo>
                <a:lnTo>
                  <a:pt x="748392" y="1253112"/>
                </a:lnTo>
                <a:lnTo>
                  <a:pt x="430781" y="691321"/>
                </a:lnTo>
                <a:lnTo>
                  <a:pt x="1327878" y="298905"/>
                </a:lnTo>
                <a:lnTo>
                  <a:pt x="1138066" y="0"/>
                </a:lnTo>
                <a:lnTo>
                  <a:pt x="403558" y="643170"/>
                </a:lnTo>
                <a:lnTo>
                  <a:pt x="237644" y="349702"/>
                </a:lnTo>
                <a:close/>
                <a:moveTo>
                  <a:pt x="3259808" y="4769533"/>
                </a:moveTo>
                <a:lnTo>
                  <a:pt x="3326451" y="4769533"/>
                </a:lnTo>
                <a:lnTo>
                  <a:pt x="3259808" y="4546311"/>
                </a:lnTo>
                <a:close/>
                <a:moveTo>
                  <a:pt x="715016" y="1545812"/>
                </a:moveTo>
                <a:lnTo>
                  <a:pt x="1224662" y="1228640"/>
                </a:lnTo>
                <a:lnTo>
                  <a:pt x="1553185" y="1505082"/>
                </a:lnTo>
                <a:lnTo>
                  <a:pt x="985860" y="1875541"/>
                </a:lnTo>
                <a:lnTo>
                  <a:pt x="1114162" y="2040856"/>
                </a:lnTo>
                <a:lnTo>
                  <a:pt x="1629252" y="1569091"/>
                </a:lnTo>
                <a:lnTo>
                  <a:pt x="1629945" y="1569674"/>
                </a:lnTo>
                <a:lnTo>
                  <a:pt x="1629538" y="1568829"/>
                </a:lnTo>
                <a:lnTo>
                  <a:pt x="2061669" y="1173046"/>
                </a:lnTo>
                <a:lnTo>
                  <a:pt x="1587923" y="1482398"/>
                </a:lnTo>
                <a:lnTo>
                  <a:pt x="1410160" y="1113198"/>
                </a:lnTo>
                <a:lnTo>
                  <a:pt x="1808084" y="865554"/>
                </a:lnTo>
                <a:lnTo>
                  <a:pt x="1645264" y="655764"/>
                </a:lnTo>
                <a:close/>
                <a:moveTo>
                  <a:pt x="2756171" y="4212531"/>
                </a:moveTo>
                <a:lnTo>
                  <a:pt x="3140506" y="3905777"/>
                </a:lnTo>
                <a:lnTo>
                  <a:pt x="3176620" y="4432247"/>
                </a:lnTo>
                <a:lnTo>
                  <a:pt x="3380443" y="3809456"/>
                </a:lnTo>
                <a:lnTo>
                  <a:pt x="3925991" y="3818061"/>
                </a:lnTo>
                <a:lnTo>
                  <a:pt x="3879334" y="3556633"/>
                </a:lnTo>
                <a:lnTo>
                  <a:pt x="3339029" y="3765576"/>
                </a:lnTo>
                <a:lnTo>
                  <a:pt x="3319251" y="3763113"/>
                </a:lnTo>
                <a:lnTo>
                  <a:pt x="3766016" y="3406530"/>
                </a:lnTo>
                <a:lnTo>
                  <a:pt x="3517889" y="3168879"/>
                </a:lnTo>
                <a:close/>
                <a:moveTo>
                  <a:pt x="1894465" y="3132813"/>
                </a:moveTo>
                <a:lnTo>
                  <a:pt x="1926278" y="3130130"/>
                </a:lnTo>
                <a:lnTo>
                  <a:pt x="1911336" y="3147018"/>
                </a:lnTo>
                <a:lnTo>
                  <a:pt x="1935017" y="3129393"/>
                </a:lnTo>
                <a:lnTo>
                  <a:pt x="2934976" y="3045067"/>
                </a:lnTo>
                <a:lnTo>
                  <a:pt x="2323478" y="3627121"/>
                </a:lnTo>
                <a:lnTo>
                  <a:pt x="3302960" y="3014035"/>
                </a:lnTo>
                <a:lnTo>
                  <a:pt x="3327171" y="3011993"/>
                </a:lnTo>
                <a:lnTo>
                  <a:pt x="3325066" y="3000198"/>
                </a:lnTo>
                <a:lnTo>
                  <a:pt x="3414494" y="2944223"/>
                </a:lnTo>
                <a:lnTo>
                  <a:pt x="3285386" y="2777869"/>
                </a:lnTo>
                <a:lnTo>
                  <a:pt x="3280513" y="2750563"/>
                </a:lnTo>
                <a:lnTo>
                  <a:pt x="3267071" y="2754270"/>
                </a:lnTo>
                <a:lnTo>
                  <a:pt x="3255775" y="2739715"/>
                </a:lnTo>
                <a:lnTo>
                  <a:pt x="3229637" y="2764594"/>
                </a:lnTo>
                <a:lnTo>
                  <a:pt x="1951589" y="3117059"/>
                </a:lnTo>
                <a:lnTo>
                  <a:pt x="2944142" y="2378348"/>
                </a:lnTo>
                <a:lnTo>
                  <a:pt x="2764465" y="2182801"/>
                </a:lnTo>
                <a:lnTo>
                  <a:pt x="1933406" y="3122074"/>
                </a:lnTo>
                <a:close/>
                <a:moveTo>
                  <a:pt x="3194103" y="4937492"/>
                </a:moveTo>
                <a:lnTo>
                  <a:pt x="3257914" y="4924012"/>
                </a:lnTo>
                <a:lnTo>
                  <a:pt x="3212759" y="4710275"/>
                </a:lnTo>
                <a:close/>
                <a:moveTo>
                  <a:pt x="3024632" y="4815933"/>
                </a:moveTo>
                <a:lnTo>
                  <a:pt x="3137795" y="4844962"/>
                </a:lnTo>
                <a:lnTo>
                  <a:pt x="3178445" y="4451404"/>
                </a:lnTo>
                <a:close/>
              </a:path>
            </a:pathLst>
          </a:custGeom>
          <a:solidFill>
            <a:schemeClr val="accent1"/>
          </a:solidFill>
          <a:ln w="12700" cap="flat" cmpd="sng" algn="ctr">
            <a:noFill/>
            <a:prstDash val="solid"/>
            <a:miter lim="800000"/>
          </a:ln>
          <a:effectLst/>
        </p:spPr>
        <p:txBody>
          <a:bodyPr anchor="ctr"/>
          <a:lstStyle/>
          <a:p>
            <a:pPr algn="ctr">
              <a:defRPr/>
            </a:pPr>
            <a:endParaRPr lang="zh-CN" altLang="en-US" sz="880" kern="0">
              <a:solidFill>
                <a:srgbClr val="FFFFFF"/>
              </a:solidFill>
              <a:latin typeface="Calibri" panose="020F0502020204030204"/>
              <a:ea typeface="幼圆" panose="02010509060101010101" charset="-122"/>
            </a:endParaRPr>
          </a:p>
        </p:txBody>
      </p:sp>
    </p:spTree>
    <p:custDataLst>
      <p:tags r:id="rId2"/>
    </p:custData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8" name="文本占位符 4"/>
          <p:cNvSpPr txBox="1"/>
          <p:nvPr>
            <p:custDataLst>
              <p:tags r:id="rId1"/>
            </p:custDataLst>
          </p:nvPr>
        </p:nvSpPr>
        <p:spPr bwMode="auto">
          <a:xfrm>
            <a:off x="1131032" y="1441976"/>
            <a:ext cx="1374424" cy="2481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rm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357505"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just">
              <a:spcBef>
                <a:spcPts val="760"/>
              </a:spcBef>
              <a:buClr>
                <a:srgbClr val="C94D4D"/>
              </a:buClr>
              <a:buSzPct val="60000"/>
              <a:buNone/>
            </a:pPr>
            <a:r>
              <a:rPr lang="en-US" altLang="zh-CN" sz="16600" i="1" smtClean="0">
                <a:solidFill>
                  <a:schemeClr val="accent1"/>
                </a:solidFill>
                <a:latin typeface="+mn-lt"/>
                <a:ea typeface="+mn-ea"/>
              </a:rPr>
              <a:t>1</a:t>
            </a:r>
            <a:endParaRPr lang="zh-CN" altLang="en-US" sz="16600" i="1" dirty="0">
              <a:solidFill>
                <a:schemeClr val="accent1"/>
              </a:solidFill>
              <a:latin typeface="+mn-lt"/>
              <a:ea typeface="+mn-ea"/>
            </a:endParaRPr>
          </a:p>
        </p:txBody>
      </p:sp>
      <p:sp>
        <p:nvSpPr>
          <p:cNvPr id="2" name="标题 1"/>
          <p:cNvSpPr>
            <a:spLocks noGrp="1"/>
          </p:cNvSpPr>
          <p:nvPr>
            <p:ph type="title"/>
            <p:custDataLst>
              <p:tags r:id="rId2"/>
            </p:custDataLst>
          </p:nvPr>
        </p:nvSpPr>
        <p:spPr/>
        <p:txBody>
          <a:bodyPr>
            <a:normAutofit/>
          </a:bodyPr>
          <a:lstStyle/>
          <a:p>
            <a:r>
              <a:rPr lang="zh-CN" altLang="en-US" dirty="0"/>
              <a:t>代理</a:t>
            </a:r>
            <a:endParaRPr lang="zh-CN" altLang="en-US" dirty="0"/>
          </a:p>
        </p:txBody>
      </p:sp>
    </p:spTree>
    <p:custDataLst>
      <p:tags r:id="rId3"/>
    </p:custData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custDataLst>
              <p:tags r:id="rId1"/>
            </p:custDataLst>
          </p:nvPr>
        </p:nvSpPr>
        <p:spPr>
          <a:xfrm>
            <a:off x="838200" y="365125"/>
            <a:ext cx="10515600" cy="917765"/>
          </a:xfrm>
          <a:prstGeom prst="rect">
            <a:avLst/>
          </a:prstGeom>
        </p:spPr>
        <p:txBody>
          <a:bodyPr anchor="ctr" anchorCtr="0">
            <a:normAutofit/>
          </a:bodyPr>
          <a:lstStyle>
            <a:defPPr>
              <a:defRPr lang="zh-CN"/>
            </a:defPPr>
            <a:lvl1pPr>
              <a:lnSpc>
                <a:spcPct val="90000"/>
              </a:lnSpc>
              <a:spcBef>
                <a:spcPct val="0"/>
              </a:spcBef>
              <a:buNone/>
              <a:defRPr sz="3600" b="1">
                <a:solidFill>
                  <a:schemeClr val="accent1"/>
                </a:solidFill>
                <a:latin typeface="+mj-lt"/>
                <a:ea typeface="+mj-ea"/>
                <a:cs typeface="+mj-cs"/>
              </a:defRPr>
            </a:lvl1pPr>
          </a:lstStyle>
          <a:p>
            <a:r>
              <a:rPr lang="zh-CN" altLang="en-US" dirty="0">
                <a:sym typeface="+mn-ea"/>
              </a:rPr>
              <a:t>代理</a:t>
            </a:r>
            <a:endParaRPr lang="en-US" altLang="zh-CN" dirty="0"/>
          </a:p>
        </p:txBody>
      </p:sp>
      <p:cxnSp>
        <p:nvCxnSpPr>
          <p:cNvPr id="2" name="直接连接符 1"/>
          <p:cNvCxnSpPr/>
          <p:nvPr>
            <p:custDataLst>
              <p:tags r:id="rId2"/>
            </p:custDataLst>
          </p:nvPr>
        </p:nvCxnSpPr>
        <p:spPr>
          <a:xfrm>
            <a:off x="838200" y="1282890"/>
            <a:ext cx="10515600" cy="0"/>
          </a:xfrm>
          <a:prstGeom prst="line">
            <a:avLst/>
          </a:prstGeom>
          <a:ln w="444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1866265" y="2334260"/>
            <a:ext cx="7930515" cy="3078480"/>
          </a:xfrm>
          <a:prstGeom prst="rect">
            <a:avLst/>
          </a:prstGeom>
          <a:noFill/>
        </p:spPr>
        <p:txBody>
          <a:bodyPr wrap="square" rtlCol="0">
            <a:spAutoFit/>
          </a:bodyPr>
          <a:p>
            <a:r>
              <a:rPr sz="2800"/>
              <a:t>代理服务器可以分成以下几种类型：</a:t>
            </a:r>
            <a:endParaRPr sz="2800"/>
          </a:p>
          <a:p>
            <a:endParaRPr sz="2800"/>
          </a:p>
          <a:p>
            <a:r>
              <a:rPr sz="2800"/>
              <a:t>透明代理</a:t>
            </a:r>
            <a:endParaRPr sz="2800"/>
          </a:p>
          <a:p>
            <a:endParaRPr sz="2800">
              <a:sym typeface="+mn-ea"/>
            </a:endParaRPr>
          </a:p>
          <a:p>
            <a:r>
              <a:rPr sz="2800">
                <a:sym typeface="+mn-ea"/>
              </a:rPr>
              <a:t>普通匿名代理</a:t>
            </a:r>
            <a:endParaRPr sz="2800">
              <a:sym typeface="+mn-ea"/>
            </a:endParaRPr>
          </a:p>
          <a:p>
            <a:endParaRPr sz="2800">
              <a:sym typeface="+mn-ea"/>
            </a:endParaRPr>
          </a:p>
          <a:p>
            <a:r>
              <a:rPr sz="2800">
                <a:sym typeface="+mn-ea"/>
              </a:rPr>
              <a:t>超级匿名代理</a:t>
            </a:r>
            <a:endParaRPr sz="2800">
              <a:sym typeface="+mn-ea"/>
            </a:endParaRPr>
          </a:p>
        </p:txBody>
      </p:sp>
    </p:spTree>
    <p:custDataLst>
      <p:tags r:id="rId3"/>
    </p:custData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custDataLst>
              <p:tags r:id="rId1"/>
            </p:custDataLst>
          </p:nvPr>
        </p:nvSpPr>
        <p:spPr>
          <a:xfrm>
            <a:off x="838200" y="365125"/>
            <a:ext cx="10515600" cy="917765"/>
          </a:xfrm>
          <a:prstGeom prst="rect">
            <a:avLst/>
          </a:prstGeom>
        </p:spPr>
        <p:txBody>
          <a:bodyPr anchor="ctr" anchorCtr="0">
            <a:normAutofit/>
          </a:bodyPr>
          <a:lstStyle>
            <a:defPPr>
              <a:defRPr lang="zh-CN"/>
            </a:defPPr>
            <a:lvl1pPr>
              <a:lnSpc>
                <a:spcPct val="90000"/>
              </a:lnSpc>
              <a:spcBef>
                <a:spcPct val="0"/>
              </a:spcBef>
              <a:buNone/>
              <a:defRPr sz="3600" b="1">
                <a:solidFill>
                  <a:schemeClr val="accent1"/>
                </a:solidFill>
                <a:latin typeface="+mj-lt"/>
                <a:ea typeface="+mj-ea"/>
                <a:cs typeface="+mj-cs"/>
              </a:defRPr>
            </a:lvl1pPr>
          </a:lstStyle>
          <a:p>
            <a:r>
              <a:rPr lang="zh-CN" altLang="en-US" dirty="0">
                <a:sym typeface="+mn-ea"/>
              </a:rPr>
              <a:t>代理</a:t>
            </a:r>
            <a:endParaRPr lang="en-US" altLang="zh-CN" dirty="0"/>
          </a:p>
        </p:txBody>
      </p:sp>
      <p:cxnSp>
        <p:nvCxnSpPr>
          <p:cNvPr id="2" name="直接连接符 1"/>
          <p:cNvCxnSpPr/>
          <p:nvPr>
            <p:custDataLst>
              <p:tags r:id="rId2"/>
            </p:custDataLst>
          </p:nvPr>
        </p:nvCxnSpPr>
        <p:spPr>
          <a:xfrm>
            <a:off x="838200" y="1282890"/>
            <a:ext cx="10515600" cy="0"/>
          </a:xfrm>
          <a:prstGeom prst="line">
            <a:avLst/>
          </a:prstGeom>
          <a:ln w="444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2105025" y="2743200"/>
            <a:ext cx="7930515" cy="1371600"/>
          </a:xfrm>
          <a:prstGeom prst="rect">
            <a:avLst/>
          </a:prstGeom>
          <a:noFill/>
        </p:spPr>
        <p:txBody>
          <a:bodyPr wrap="square" rtlCol="0">
            <a:spAutoFit/>
          </a:bodyPr>
          <a:p>
            <a:r>
              <a:rPr sz="2800"/>
              <a:t>这种代理会改变源的request fields(报文)，并传送源服务器的真实IP，因此假如使用这种代理上网，就不能隐藏源的真实IP。</a:t>
            </a:r>
            <a:endParaRPr sz="2800"/>
          </a:p>
        </p:txBody>
      </p:sp>
      <p:sp>
        <p:nvSpPr>
          <p:cNvPr id="3" name="文本框 2"/>
          <p:cNvSpPr txBox="1"/>
          <p:nvPr>
            <p:custDataLst>
              <p:tags r:id="rId3"/>
            </p:custDataLst>
          </p:nvPr>
        </p:nvSpPr>
        <p:spPr>
          <a:xfrm>
            <a:off x="812800" y="1743710"/>
            <a:ext cx="10515600" cy="642620"/>
          </a:xfrm>
          <a:prstGeom prst="rect">
            <a:avLst/>
          </a:prstGeom>
        </p:spPr>
        <p:txBody>
          <a:bodyPr anchor="ctr" anchorCtr="0">
            <a:normAutofit/>
          </a:bodyPr>
          <a:lstStyle>
            <a:defPPr>
              <a:defRPr lang="zh-CN"/>
            </a:defPPr>
            <a:lvl1pPr>
              <a:lnSpc>
                <a:spcPct val="90000"/>
              </a:lnSpc>
              <a:spcBef>
                <a:spcPct val="0"/>
              </a:spcBef>
              <a:buNone/>
              <a:defRPr sz="3600" b="1">
                <a:solidFill>
                  <a:schemeClr val="accent1"/>
                </a:solidFill>
                <a:latin typeface="+mj-lt"/>
                <a:ea typeface="+mj-ea"/>
                <a:cs typeface="+mj-cs"/>
              </a:defRPr>
            </a:lvl1pPr>
          </a:lstStyle>
          <a:p>
            <a:r>
              <a:rPr sz="3200">
                <a:sym typeface="+mn-ea"/>
              </a:rPr>
              <a:t>透明代理</a:t>
            </a:r>
            <a:endParaRPr sz="3200">
              <a:sym typeface="+mn-ea"/>
            </a:endParaRPr>
          </a:p>
        </p:txBody>
      </p:sp>
    </p:spTree>
    <p:custDataLst>
      <p:tags r:id="rId4"/>
    </p:custData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custDataLst>
              <p:tags r:id="rId1"/>
            </p:custDataLst>
          </p:nvPr>
        </p:nvSpPr>
        <p:spPr>
          <a:xfrm>
            <a:off x="838200" y="365125"/>
            <a:ext cx="10515600" cy="917765"/>
          </a:xfrm>
          <a:prstGeom prst="rect">
            <a:avLst/>
          </a:prstGeom>
        </p:spPr>
        <p:txBody>
          <a:bodyPr anchor="ctr" anchorCtr="0">
            <a:normAutofit/>
          </a:bodyPr>
          <a:lstStyle>
            <a:defPPr>
              <a:defRPr lang="zh-CN"/>
            </a:defPPr>
            <a:lvl1pPr>
              <a:lnSpc>
                <a:spcPct val="90000"/>
              </a:lnSpc>
              <a:spcBef>
                <a:spcPct val="0"/>
              </a:spcBef>
              <a:buNone/>
              <a:defRPr sz="3600" b="1">
                <a:solidFill>
                  <a:schemeClr val="accent1"/>
                </a:solidFill>
                <a:latin typeface="+mj-lt"/>
                <a:ea typeface="+mj-ea"/>
                <a:cs typeface="+mj-cs"/>
              </a:defRPr>
            </a:lvl1pPr>
          </a:lstStyle>
          <a:p>
            <a:r>
              <a:rPr lang="zh-CN" altLang="en-US" dirty="0">
                <a:sym typeface="+mn-ea"/>
              </a:rPr>
              <a:t>代理</a:t>
            </a:r>
            <a:endParaRPr lang="en-US" altLang="zh-CN" dirty="0"/>
          </a:p>
        </p:txBody>
      </p:sp>
      <p:cxnSp>
        <p:nvCxnSpPr>
          <p:cNvPr id="2" name="直接连接符 1"/>
          <p:cNvCxnSpPr/>
          <p:nvPr>
            <p:custDataLst>
              <p:tags r:id="rId2"/>
            </p:custDataLst>
          </p:nvPr>
        </p:nvCxnSpPr>
        <p:spPr>
          <a:xfrm>
            <a:off x="838200" y="1282890"/>
            <a:ext cx="10515600" cy="0"/>
          </a:xfrm>
          <a:prstGeom prst="line">
            <a:avLst/>
          </a:prstGeom>
          <a:ln w="444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2105025" y="2730500"/>
            <a:ext cx="7930515" cy="2225040"/>
          </a:xfrm>
          <a:prstGeom prst="rect">
            <a:avLst/>
          </a:prstGeom>
          <a:noFill/>
        </p:spPr>
        <p:txBody>
          <a:bodyPr wrap="square" rtlCol="0">
            <a:spAutoFit/>
          </a:bodyPr>
          <a:p>
            <a:r>
              <a:rPr sz="2800"/>
              <a:t>这类代理服务器也能隐藏源的真实IP，但是会更改request fields，因此服务器端也会知道访问者使用了代理，不过这种代理会剥离你的部分信息，使服务器端探测不到源服务器的操作系统版本和浏览器版本。</a:t>
            </a:r>
            <a:endParaRPr sz="2800"/>
          </a:p>
        </p:txBody>
      </p:sp>
      <p:sp>
        <p:nvSpPr>
          <p:cNvPr id="3" name="文本框 2"/>
          <p:cNvSpPr txBox="1"/>
          <p:nvPr>
            <p:custDataLst>
              <p:tags r:id="rId3"/>
            </p:custDataLst>
          </p:nvPr>
        </p:nvSpPr>
        <p:spPr>
          <a:xfrm>
            <a:off x="812800" y="1743710"/>
            <a:ext cx="10515600" cy="642620"/>
          </a:xfrm>
          <a:prstGeom prst="rect">
            <a:avLst/>
          </a:prstGeom>
        </p:spPr>
        <p:txBody>
          <a:bodyPr anchor="ctr" anchorCtr="0">
            <a:normAutofit/>
          </a:bodyPr>
          <a:lstStyle>
            <a:defPPr>
              <a:defRPr lang="zh-CN"/>
            </a:defPPr>
            <a:lvl1pPr>
              <a:lnSpc>
                <a:spcPct val="90000"/>
              </a:lnSpc>
              <a:spcBef>
                <a:spcPct val="0"/>
              </a:spcBef>
              <a:buNone/>
              <a:defRPr sz="3600" b="1">
                <a:solidFill>
                  <a:schemeClr val="accent1"/>
                </a:solidFill>
                <a:latin typeface="+mj-lt"/>
                <a:ea typeface="+mj-ea"/>
                <a:cs typeface="+mj-cs"/>
              </a:defRPr>
            </a:lvl1pPr>
          </a:lstStyle>
          <a:p>
            <a:r>
              <a:rPr sz="3200">
                <a:sym typeface="+mn-ea"/>
              </a:rPr>
              <a:t>普通匿名代理</a:t>
            </a:r>
            <a:endParaRPr sz="3200">
              <a:sym typeface="+mn-ea"/>
            </a:endParaRPr>
          </a:p>
        </p:txBody>
      </p:sp>
    </p:spTree>
    <p:custDataLst>
      <p:tags r:id="rId4"/>
    </p:custData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custDataLst>
              <p:tags r:id="rId1"/>
            </p:custDataLst>
          </p:nvPr>
        </p:nvSpPr>
        <p:spPr>
          <a:xfrm>
            <a:off x="838200" y="365125"/>
            <a:ext cx="10515600" cy="917765"/>
          </a:xfrm>
          <a:prstGeom prst="rect">
            <a:avLst/>
          </a:prstGeom>
        </p:spPr>
        <p:txBody>
          <a:bodyPr anchor="ctr" anchorCtr="0">
            <a:normAutofit/>
          </a:bodyPr>
          <a:lstStyle>
            <a:defPPr>
              <a:defRPr lang="zh-CN"/>
            </a:defPPr>
            <a:lvl1pPr>
              <a:lnSpc>
                <a:spcPct val="90000"/>
              </a:lnSpc>
              <a:spcBef>
                <a:spcPct val="0"/>
              </a:spcBef>
              <a:buNone/>
              <a:defRPr sz="3600" b="1">
                <a:solidFill>
                  <a:schemeClr val="accent1"/>
                </a:solidFill>
                <a:latin typeface="+mj-lt"/>
                <a:ea typeface="+mj-ea"/>
                <a:cs typeface="+mj-cs"/>
              </a:defRPr>
            </a:lvl1pPr>
          </a:lstStyle>
          <a:p>
            <a:r>
              <a:rPr lang="zh-CN" altLang="en-US" dirty="0">
                <a:sym typeface="+mn-ea"/>
              </a:rPr>
              <a:t>代理</a:t>
            </a:r>
            <a:endParaRPr lang="en-US" altLang="zh-CN" dirty="0"/>
          </a:p>
        </p:txBody>
      </p:sp>
      <p:cxnSp>
        <p:nvCxnSpPr>
          <p:cNvPr id="2" name="直接连接符 1"/>
          <p:cNvCxnSpPr/>
          <p:nvPr>
            <p:custDataLst>
              <p:tags r:id="rId2"/>
            </p:custDataLst>
          </p:nvPr>
        </p:nvCxnSpPr>
        <p:spPr>
          <a:xfrm>
            <a:off x="838200" y="1282890"/>
            <a:ext cx="10515600" cy="0"/>
          </a:xfrm>
          <a:prstGeom prst="line">
            <a:avLst/>
          </a:prstGeom>
          <a:ln w="444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2011045" y="2084070"/>
            <a:ext cx="7930515" cy="4358640"/>
          </a:xfrm>
          <a:prstGeom prst="rect">
            <a:avLst/>
          </a:prstGeom>
          <a:noFill/>
        </p:spPr>
        <p:txBody>
          <a:bodyPr wrap="square" rtlCol="0">
            <a:spAutoFit/>
          </a:bodyPr>
          <a:p>
            <a:endParaRPr sz="2800"/>
          </a:p>
          <a:p>
            <a:r>
              <a:rPr sz="2800"/>
              <a:t>使用一级匿名代理连上某个服务器，服务器端的网管是不会知道访问者使用了代理，而且无法查出源IP，因为这种代理服务器是真正的匿名代理，它不会改变源的request fields(报文)，使服务器端看起来就像有个真正的客户浏览器在访问它</a:t>
            </a:r>
            <a:r>
              <a:rPr lang="zh-CN" sz="2800"/>
              <a:t>。</a:t>
            </a:r>
            <a:endParaRPr lang="zh-CN" sz="2800"/>
          </a:p>
          <a:p>
            <a:endParaRPr lang="zh-CN" sz="2800"/>
          </a:p>
          <a:p>
            <a:r>
              <a:rPr sz="2800"/>
              <a:t>二级匿名代理，其安全性不如一级匿名代理，使用二级匿名代理上网，服务器的网管无法查出源IP，但是却知道访问者使用了代理。</a:t>
            </a:r>
            <a:endParaRPr sz="2800"/>
          </a:p>
        </p:txBody>
      </p:sp>
      <p:sp>
        <p:nvSpPr>
          <p:cNvPr id="3" name="文本框 2"/>
          <p:cNvSpPr txBox="1"/>
          <p:nvPr>
            <p:custDataLst>
              <p:tags r:id="rId3"/>
            </p:custDataLst>
          </p:nvPr>
        </p:nvSpPr>
        <p:spPr>
          <a:xfrm>
            <a:off x="812800" y="1743710"/>
            <a:ext cx="10515600" cy="642620"/>
          </a:xfrm>
          <a:prstGeom prst="rect">
            <a:avLst/>
          </a:prstGeom>
        </p:spPr>
        <p:txBody>
          <a:bodyPr anchor="ctr" anchorCtr="0">
            <a:normAutofit/>
          </a:bodyPr>
          <a:lstStyle>
            <a:defPPr>
              <a:defRPr lang="zh-CN"/>
            </a:defPPr>
            <a:lvl1pPr>
              <a:lnSpc>
                <a:spcPct val="90000"/>
              </a:lnSpc>
              <a:spcBef>
                <a:spcPct val="0"/>
              </a:spcBef>
              <a:buNone/>
              <a:defRPr sz="3600" b="1">
                <a:solidFill>
                  <a:schemeClr val="accent1"/>
                </a:solidFill>
                <a:latin typeface="+mj-lt"/>
                <a:ea typeface="+mj-ea"/>
                <a:cs typeface="+mj-cs"/>
              </a:defRPr>
            </a:lvl1pPr>
          </a:lstStyle>
          <a:p>
            <a:r>
              <a:rPr sz="3200">
                <a:sym typeface="+mn-ea"/>
              </a:rPr>
              <a:t>超级匿名代理</a:t>
            </a:r>
            <a:endParaRPr lang="zh-CN" altLang="en-US" sz="3200" dirty="0">
              <a:sym typeface="+mn-ea"/>
            </a:endParaRPr>
          </a:p>
        </p:txBody>
      </p:sp>
    </p:spTree>
    <p:custDataLst>
      <p:tags r:id="rId4"/>
    </p:custData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8" name="文本占位符 4"/>
          <p:cNvSpPr txBox="1"/>
          <p:nvPr>
            <p:custDataLst>
              <p:tags r:id="rId1"/>
            </p:custDataLst>
          </p:nvPr>
        </p:nvSpPr>
        <p:spPr bwMode="auto">
          <a:xfrm>
            <a:off x="1131032" y="1441976"/>
            <a:ext cx="1374424" cy="2481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rmAutofit fontScale="90000"/>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357505"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just">
              <a:spcBef>
                <a:spcPts val="760"/>
              </a:spcBef>
              <a:buClr>
                <a:srgbClr val="C94D4D"/>
              </a:buClr>
              <a:buSzPct val="60000"/>
              <a:buNone/>
            </a:pPr>
            <a:r>
              <a:rPr lang="en-US" altLang="zh-CN" sz="16600" i="1" dirty="0">
                <a:solidFill>
                  <a:schemeClr val="accent1"/>
                </a:solidFill>
                <a:latin typeface="+mn-lt"/>
                <a:ea typeface="+mn-ea"/>
              </a:rPr>
              <a:t>2</a:t>
            </a:r>
            <a:endParaRPr lang="en-US" altLang="zh-CN" sz="16600" i="1" dirty="0">
              <a:solidFill>
                <a:schemeClr val="accent1"/>
              </a:solidFill>
              <a:latin typeface="+mn-lt"/>
              <a:ea typeface="+mn-ea"/>
            </a:endParaRPr>
          </a:p>
        </p:txBody>
      </p:sp>
      <p:sp>
        <p:nvSpPr>
          <p:cNvPr id="2" name="标题 1"/>
          <p:cNvSpPr>
            <a:spLocks noGrp="1"/>
          </p:cNvSpPr>
          <p:nvPr>
            <p:ph type="title"/>
            <p:custDataLst>
              <p:tags r:id="rId2"/>
            </p:custDataLst>
          </p:nvPr>
        </p:nvSpPr>
        <p:spPr/>
        <p:txBody>
          <a:bodyPr>
            <a:normAutofit/>
          </a:bodyPr>
          <a:lstStyle/>
          <a:p>
            <a:r>
              <a:rPr lang="en-US" altLang="zh-CN" dirty="0"/>
              <a:t>XFF</a:t>
            </a:r>
            <a:endParaRPr lang="en-US" altLang="zh-CN" dirty="0"/>
          </a:p>
        </p:txBody>
      </p:sp>
      <p:sp>
        <p:nvSpPr>
          <p:cNvPr id="3" name="标题 1"/>
          <p:cNvSpPr>
            <a:spLocks noGrp="1"/>
          </p:cNvSpPr>
          <p:nvPr>
            <p:custDataLst>
              <p:tags r:id="rId3"/>
            </p:custDataLst>
          </p:nvPr>
        </p:nvSpPr>
        <p:spPr>
          <a:xfrm>
            <a:off x="4452620" y="3524885"/>
            <a:ext cx="4422140" cy="74612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b="1" kern="1200">
                <a:solidFill>
                  <a:schemeClr val="accent1"/>
                </a:solidFill>
                <a:latin typeface="+mj-lt"/>
                <a:ea typeface="+mj-ea"/>
                <a:cs typeface="+mj-cs"/>
              </a:defRPr>
            </a:lvl1pPr>
          </a:lstStyle>
          <a:p>
            <a:r>
              <a:rPr lang="en-US" altLang="zh-CN" sz="3600" dirty="0"/>
              <a:t>--X-Forwarded-For</a:t>
            </a:r>
            <a:endParaRPr lang="en-US" altLang="zh-CN" sz="3600" dirty="0"/>
          </a:p>
        </p:txBody>
      </p:sp>
    </p:spTree>
    <p:custDataLst>
      <p:tags r:id="rId4"/>
    </p:custData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custDataLst>
              <p:tags r:id="rId1"/>
            </p:custDataLst>
          </p:nvPr>
        </p:nvSpPr>
        <p:spPr>
          <a:xfrm>
            <a:off x="838200" y="365125"/>
            <a:ext cx="10515600" cy="917765"/>
          </a:xfrm>
          <a:prstGeom prst="rect">
            <a:avLst/>
          </a:prstGeom>
        </p:spPr>
        <p:txBody>
          <a:bodyPr anchor="ctr" anchorCtr="0">
            <a:normAutofit/>
          </a:bodyPr>
          <a:lstStyle>
            <a:defPPr>
              <a:defRPr lang="zh-CN"/>
            </a:defPPr>
            <a:lvl1pPr>
              <a:lnSpc>
                <a:spcPct val="90000"/>
              </a:lnSpc>
              <a:spcBef>
                <a:spcPct val="0"/>
              </a:spcBef>
              <a:buNone/>
              <a:defRPr sz="3600" b="1">
                <a:solidFill>
                  <a:schemeClr val="accent1"/>
                </a:solidFill>
                <a:latin typeface="+mj-lt"/>
                <a:ea typeface="+mj-ea"/>
                <a:cs typeface="+mj-cs"/>
              </a:defRPr>
            </a:lvl1pPr>
          </a:lstStyle>
          <a:p>
            <a:r>
              <a:rPr lang="en-US" dirty="0">
                <a:sym typeface="+mn-ea"/>
              </a:rPr>
              <a:t>XFF(</a:t>
            </a:r>
            <a:r>
              <a:rPr lang="en-US" altLang="zh-CN" dirty="0">
                <a:sym typeface="+mn-ea"/>
              </a:rPr>
              <a:t>X-Forwarded-For</a:t>
            </a:r>
            <a:r>
              <a:rPr lang="en-US" dirty="0">
                <a:sym typeface="+mn-ea"/>
              </a:rPr>
              <a:t>)</a:t>
            </a:r>
            <a:endParaRPr lang="en-US" dirty="0">
              <a:sym typeface="+mn-ea"/>
            </a:endParaRPr>
          </a:p>
        </p:txBody>
      </p:sp>
      <p:sp>
        <p:nvSpPr>
          <p:cNvPr id="3" name="文本框 2"/>
          <p:cNvSpPr txBox="1"/>
          <p:nvPr>
            <p:custDataLst>
              <p:tags r:id="rId2"/>
            </p:custDataLst>
          </p:nvPr>
        </p:nvSpPr>
        <p:spPr>
          <a:xfrm>
            <a:off x="812800" y="1743710"/>
            <a:ext cx="10515600" cy="642620"/>
          </a:xfrm>
          <a:prstGeom prst="rect">
            <a:avLst/>
          </a:prstGeom>
        </p:spPr>
        <p:txBody>
          <a:bodyPr anchor="ctr" anchorCtr="0">
            <a:normAutofit/>
          </a:bodyPr>
          <a:lstStyle>
            <a:defPPr>
              <a:defRPr lang="zh-CN"/>
            </a:defPPr>
            <a:lvl1pPr>
              <a:lnSpc>
                <a:spcPct val="90000"/>
              </a:lnSpc>
              <a:spcBef>
                <a:spcPct val="0"/>
              </a:spcBef>
              <a:buNone/>
              <a:defRPr sz="3600" b="1">
                <a:solidFill>
                  <a:schemeClr val="accent1"/>
                </a:solidFill>
                <a:latin typeface="+mj-lt"/>
                <a:ea typeface="+mj-ea"/>
                <a:cs typeface="+mj-cs"/>
              </a:defRPr>
            </a:lvl1pPr>
          </a:lstStyle>
          <a:p>
            <a:r>
              <a:rPr lang="zh-CN" altLang="en-US" sz="3200" dirty="0">
                <a:sym typeface="+mn-ea"/>
              </a:rPr>
              <a:t>是什么？</a:t>
            </a:r>
            <a:endParaRPr lang="zh-CN" altLang="en-US" sz="3200" dirty="0">
              <a:sym typeface="+mn-ea"/>
            </a:endParaRPr>
          </a:p>
        </p:txBody>
      </p:sp>
      <p:sp>
        <p:nvSpPr>
          <p:cNvPr id="4" name="文本框 3"/>
          <p:cNvSpPr txBox="1"/>
          <p:nvPr/>
        </p:nvSpPr>
        <p:spPr>
          <a:xfrm>
            <a:off x="1774190" y="2637155"/>
            <a:ext cx="7930515" cy="3078480"/>
          </a:xfrm>
          <a:prstGeom prst="rect">
            <a:avLst/>
          </a:prstGeom>
          <a:noFill/>
        </p:spPr>
        <p:txBody>
          <a:bodyPr wrap="square" rtlCol="0">
            <a:spAutoFit/>
          </a:bodyPr>
          <a:p>
            <a:r>
              <a:rPr lang="en-US" altLang="zh-CN" sz="2800"/>
              <a:t>	</a:t>
            </a:r>
            <a:r>
              <a:rPr lang="zh-CN" altLang="en-US" sz="2800"/>
              <a:t>X-Forwarded-For:简称XFF头，它代表客户端，也就是HTTP的请求端真实的IP，只有在通过了HTTP 代理或者负载均衡服务器时才会添加该项。它不是RFC中定义的标准请求头信息，在squid缓存代理服务器开发文档中可以找到该项的详细介绍。标准格式如下：</a:t>
            </a:r>
            <a:endParaRPr lang="zh-CN" altLang="en-US" sz="2800"/>
          </a:p>
          <a:p>
            <a:r>
              <a:rPr lang="en-US" altLang="zh-CN" sz="2800"/>
              <a:t>	</a:t>
            </a:r>
            <a:r>
              <a:rPr lang="zh-CN" altLang="en-US" sz="2800"/>
              <a:t>X-Forwarded-For: client1, proxy1, proxy2。</a:t>
            </a:r>
            <a:endParaRPr lang="zh-CN" altLang="en-US" sz="2800"/>
          </a:p>
        </p:txBody>
      </p:sp>
      <p:cxnSp>
        <p:nvCxnSpPr>
          <p:cNvPr id="2" name="直接连接符 1"/>
          <p:cNvCxnSpPr/>
          <p:nvPr>
            <p:custDataLst>
              <p:tags r:id="rId3"/>
            </p:custDataLst>
          </p:nvPr>
        </p:nvCxnSpPr>
        <p:spPr>
          <a:xfrm>
            <a:off x="838200" y="1282890"/>
            <a:ext cx="10515600" cy="0"/>
          </a:xfrm>
          <a:prstGeom prst="line">
            <a:avLst/>
          </a:prstGeom>
          <a:ln w="444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Tree>
    <p:custDataLst>
      <p:tags r:id="rId4"/>
    </p:custDataLst>
  </p:cSld>
  <p:clrMapOvr>
    <a:masterClrMapping/>
  </p:clrMapOvr>
  <p:timing>
    <p:tnLst>
      <p:par>
        <p:cTn id="1" dur="indefinite" restart="never" nodeType="tmRoot"/>
      </p:par>
    </p:tnLst>
  </p:timing>
</p:sld>
</file>

<file path=ppt/tags/tag1.xml><?xml version="1.0" encoding="utf-8"?>
<p:tagLst xmlns:p="http://schemas.openxmlformats.org/presentationml/2006/main">
  <p:tag name="MH" val="20150921105644"/>
  <p:tag name="MH_LIBRARY" val="GRAPHIC"/>
  <p:tag name="MH_ORDER" val="直接连接符 3"/>
</p:tagLst>
</file>

<file path=ppt/tags/tag10.xml><?xml version="1.0" encoding="utf-8"?>
<p:tagLst xmlns:p="http://schemas.openxmlformats.org/presentationml/2006/main">
  <p:tag name="KSO_WM_TAG_VERSION" val="1.0"/>
  <p:tag name="KSO_WM_BEAUTIFY_FLAG" val="#wm#"/>
  <p:tag name="KSO_WM_TEMPLATE_CATEGORY" val="custom"/>
  <p:tag name="KSO_WM_TEMPLATE_INDEX" val="160539"/>
  <p:tag name="MH" val="20150921113011"/>
  <p:tag name="MH_LIBRARY" val="GRAPHIC"/>
  <p:tag name="MH_TYPE" val="SubTitle"/>
  <p:tag name="MH_ORDER" val="1"/>
  <p:tag name="KSO_WM_UNIT_TYPE" val="m_i"/>
  <p:tag name="KSO_WM_UNIT_INDEX" val="1_1"/>
  <p:tag name="KSO_WM_UNIT_ID" val="custom160539_24*m_i*1_1"/>
  <p:tag name="KSO_WM_UNIT_CLEAR" val="1"/>
  <p:tag name="KSO_WM_UNIT_LAYERLEVEL" val="1_1"/>
  <p:tag name="KSO_WM_DIAGRAM_GROUP_CODE" val="m1-2"/>
</p:tagLst>
</file>

<file path=ppt/tags/tag100.xml><?xml version="1.0" encoding="utf-8"?>
<p:tagLst xmlns:p="http://schemas.openxmlformats.org/presentationml/2006/main">
  <p:tag name="KSO_WM_TAG_VERSION" val="1.0"/>
  <p:tag name="KSO_WM_BEAUTIFY_FLAG" val="#wm#"/>
  <p:tag name="KSO_WM_TEMPLATE_CATEGORY" val="custom"/>
  <p:tag name="KSO_WM_TEMPLATE_INDEX" val="160539"/>
  <p:tag name="KSO_WM_UNIT_TYPE" val="a"/>
  <p:tag name="KSO_WM_UNIT_INDEX" val="1"/>
  <p:tag name="KSO_WM_UNIT_ID" val="custom160539_12*a*1"/>
  <p:tag name="KSO_WM_UNIT_CLEAR" val="1"/>
  <p:tag name="KSO_WM_UNIT_LAYERLEVEL" val="1"/>
  <p:tag name="KSO_WM_UNIT_VALUE" val="20"/>
  <p:tag name="KSO_WM_UNIT_ISCONTENTSTITLE" val="0"/>
  <p:tag name="KSO_WM_UNIT_HIGHLIGHT" val="0"/>
  <p:tag name="KSO_WM_UNIT_COMPATIBLE" val="0"/>
  <p:tag name="KSO_WM_UNIT_PRESET_TEXT_INDEX" val="3"/>
  <p:tag name="KSO_WM_UNIT_PRESET_TEXT_LEN" val="11"/>
</p:tagLst>
</file>

<file path=ppt/tags/tag101.xml><?xml version="1.0" encoding="utf-8"?>
<p:tagLst xmlns:p="http://schemas.openxmlformats.org/presentationml/2006/main">
  <p:tag name="KSO_WM_TAG_VERSION" val="1.0"/>
  <p:tag name="KSO_WM_BEAUTIFY_FLAG" val="#wm#"/>
  <p:tag name="KSO_WM_TEMPLATE_CATEGORY" val="custom"/>
  <p:tag name="KSO_WM_TEMPLATE_INDEX" val="160539"/>
  <p:tag name="KSO_WM_UNIT_TYPE" val="a"/>
  <p:tag name="KSO_WM_UNIT_INDEX" val="1"/>
  <p:tag name="KSO_WM_UNIT_ID" val="custom160539_12*a*1"/>
  <p:tag name="KSO_WM_UNIT_CLEAR" val="1"/>
  <p:tag name="KSO_WM_UNIT_LAYERLEVEL" val="1"/>
  <p:tag name="KSO_WM_UNIT_VALUE" val="20"/>
  <p:tag name="KSO_WM_UNIT_ISCONTENTSTITLE" val="0"/>
  <p:tag name="KSO_WM_UNIT_HIGHLIGHT" val="0"/>
  <p:tag name="KSO_WM_UNIT_COMPATIBLE" val="0"/>
  <p:tag name="KSO_WM_UNIT_PRESET_TEXT_INDEX" val="3"/>
  <p:tag name="KSO_WM_UNIT_PRESET_TEXT_LEN" val="11"/>
</p:tagLst>
</file>

<file path=ppt/tags/tag102.xml><?xml version="1.0" encoding="utf-8"?>
<p:tagLst xmlns:p="http://schemas.openxmlformats.org/presentationml/2006/main">
  <p:tag name="MH" val="20150921105644"/>
  <p:tag name="MH_LIBRARY" val="GRAPHIC"/>
  <p:tag name="KSO_WM_TEMPLATE_CATEGORY" val="custom"/>
  <p:tag name="KSO_WM_TEMPLATE_INDEX" val="160539"/>
  <p:tag name="KSO_WM_TAG_VERSION" val="1.0"/>
  <p:tag name="KSO_WM_SLIDE_ID" val="custom160539_12"/>
  <p:tag name="KSO_WM_SLIDE_INDEX" val="12"/>
  <p:tag name="KSO_WM_SLIDE_ITEM_CNT" val="2"/>
  <p:tag name="KSO_WM_SLIDE_LAYOUT" val="a_b_e"/>
  <p:tag name="KSO_WM_SLIDE_LAYOUT_CNT" val="1_1_1"/>
  <p:tag name="KSO_WM_SLIDE_TYPE" val="title"/>
  <p:tag name="KSO_WM_BEAUTIFY_FLAG" val="#wm#"/>
</p:tagLst>
</file>

<file path=ppt/tags/tag103.xml><?xml version="1.0" encoding="utf-8"?>
<p:tagLst xmlns:p="http://schemas.openxmlformats.org/presentationml/2006/main">
  <p:tag name="KSO_WM_TAG_VERSION" val="1.0"/>
  <p:tag name="KSO_WM_BEAUTIFY_FLAG" val="#wm#"/>
  <p:tag name="KSO_WM_TEMPLATE_CATEGORY" val="custom"/>
  <p:tag name="KSO_WM_TEMPLATE_INDEX" val="160539"/>
  <p:tag name="KSO_WM_UNIT_TYPE" val="a"/>
  <p:tag name="KSO_WM_UNIT_INDEX" val="1"/>
  <p:tag name="KSO_WM_UNIT_ID" val="custom160539_26*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104.xml><?xml version="1.0" encoding="utf-8"?>
<p:tagLst xmlns:p="http://schemas.openxmlformats.org/presentationml/2006/main">
  <p:tag name="KSO_WM_TAG_VERSION" val="1.0"/>
  <p:tag name="KSO_WM_BEAUTIFY_FLAG" val="#wm#"/>
  <p:tag name="KSO_WM_TEMPLATE_CATEGORY" val="custom"/>
  <p:tag name="KSO_WM_TEMPLATE_INDEX" val="160539"/>
  <p:tag name="KSO_WM_UNIT_TYPE" val="a"/>
  <p:tag name="KSO_WM_UNIT_INDEX" val="1"/>
  <p:tag name="KSO_WM_UNIT_ID" val="custom160539_26*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105.xml><?xml version="1.0" encoding="utf-8"?>
<p:tagLst xmlns:p="http://schemas.openxmlformats.org/presentationml/2006/main">
  <p:tag name="MH_TYPE" val="#NeiR#"/>
  <p:tag name="MH_NUMBER" val="2"/>
  <p:tag name="MH_CATEGORY" val="#TuWHP#"/>
  <p:tag name="MH_LAYOUT" val="SubTitleText"/>
  <p:tag name="MH" val="20150921113736"/>
  <p:tag name="MH_LIBRARY" val="GRAPHIC"/>
  <p:tag name="KSO_WM_TEMPLATE_CATEGORY" val="custom"/>
  <p:tag name="KSO_WM_TEMPLATE_INDEX" val="160539"/>
  <p:tag name="KSO_WM_TAG_VERSION" val="1.0"/>
  <p:tag name="KSO_WM_SLIDE_ID" val="custom160539_26"/>
  <p:tag name="KSO_WM_SLIDE_INDEX" val="26"/>
  <p:tag name="KSO_WM_SLIDE_ITEM_CNT" val="3"/>
  <p:tag name="KSO_WM_SLIDE_LAYOUT" val="a_f_d"/>
  <p:tag name="KSO_WM_SLIDE_LAYOUT_CNT" val="1_1_2"/>
  <p:tag name="KSO_WM_SLIDE_TYPE" val="text"/>
  <p:tag name="KSO_WM_BEAUTIFY_FLAG" val="#wm#"/>
  <p:tag name="KSO_WM_SLIDE_POSITION" val="118*132"/>
  <p:tag name="KSO_WM_SLIDE_SIZE" val="723*377"/>
</p:tagLst>
</file>

<file path=ppt/tags/tag106.xml><?xml version="1.0" encoding="utf-8"?>
<p:tagLst xmlns:p="http://schemas.openxmlformats.org/presentationml/2006/main">
  <p:tag name="KSO_WM_TAG_VERSION" val="1.0"/>
  <p:tag name="KSO_WM_BEAUTIFY_FLAG" val="#wm#"/>
  <p:tag name="KSO_WM_TEMPLATE_CATEGORY" val="custom"/>
  <p:tag name="KSO_WM_TEMPLATE_INDEX" val="160539"/>
  <p:tag name="MH" val="20150921105644"/>
  <p:tag name="MH_LIBRARY" val="GRAPHIC"/>
  <p:tag name="MH_ORDER" val="文本占位符 4"/>
  <p:tag name="KSO_WM_UNIT_TYPE" val="e"/>
  <p:tag name="KSO_WM_UNIT_INDEX" val="1"/>
  <p:tag name="KSO_WM_UNIT_ID" val="custom160539_12*e*1"/>
  <p:tag name="KSO_WM_UNIT_CLEAR" val="1"/>
  <p:tag name="KSO_WM_UNIT_LAYERLEVEL" val="1"/>
  <p:tag name="KSO_WM_UNIT_VALUE" val="1"/>
  <p:tag name="KSO_WM_UNIT_HIGHLIGHT" val="0"/>
  <p:tag name="KSO_WM_UNIT_COMPATIBLE" val="1"/>
  <p:tag name="KSO_WM_UNIT_PRESET_TEXT" val="1"/>
</p:tagLst>
</file>

<file path=ppt/tags/tag107.xml><?xml version="1.0" encoding="utf-8"?>
<p:tagLst xmlns:p="http://schemas.openxmlformats.org/presentationml/2006/main">
  <p:tag name="KSO_WM_TAG_VERSION" val="1.0"/>
  <p:tag name="KSO_WM_BEAUTIFY_FLAG" val="#wm#"/>
  <p:tag name="KSO_WM_TEMPLATE_CATEGORY" val="custom"/>
  <p:tag name="KSO_WM_TEMPLATE_INDEX" val="160539"/>
  <p:tag name="KSO_WM_UNIT_TYPE" val="a"/>
  <p:tag name="KSO_WM_UNIT_INDEX" val="1"/>
  <p:tag name="KSO_WM_UNIT_ID" val="custom160539_12*a*1"/>
  <p:tag name="KSO_WM_UNIT_CLEAR" val="1"/>
  <p:tag name="KSO_WM_UNIT_LAYERLEVEL" val="1"/>
  <p:tag name="KSO_WM_UNIT_VALUE" val="20"/>
  <p:tag name="KSO_WM_UNIT_ISCONTENTSTITLE" val="0"/>
  <p:tag name="KSO_WM_UNIT_HIGHLIGHT" val="0"/>
  <p:tag name="KSO_WM_UNIT_COMPATIBLE" val="0"/>
  <p:tag name="KSO_WM_UNIT_PRESET_TEXT_INDEX" val="3"/>
  <p:tag name="KSO_WM_UNIT_PRESET_TEXT_LEN" val="11"/>
</p:tagLst>
</file>

<file path=ppt/tags/tag108.xml><?xml version="1.0" encoding="utf-8"?>
<p:tagLst xmlns:p="http://schemas.openxmlformats.org/presentationml/2006/main">
  <p:tag name="MH" val="20150921105644"/>
  <p:tag name="MH_LIBRARY" val="GRAPHIC"/>
  <p:tag name="KSO_WM_TEMPLATE_CATEGORY" val="custom"/>
  <p:tag name="KSO_WM_TEMPLATE_INDEX" val="160539"/>
  <p:tag name="KSO_WM_TAG_VERSION" val="1.0"/>
  <p:tag name="KSO_WM_SLIDE_ID" val="custom160539_12"/>
  <p:tag name="KSO_WM_SLIDE_INDEX" val="12"/>
  <p:tag name="KSO_WM_SLIDE_ITEM_CNT" val="2"/>
  <p:tag name="KSO_WM_SLIDE_LAYOUT" val="a_b_e"/>
  <p:tag name="KSO_WM_SLIDE_LAYOUT_CNT" val="1_1_1"/>
  <p:tag name="KSO_WM_SLIDE_TYPE" val="title"/>
  <p:tag name="KSO_WM_BEAUTIFY_FLAG" val="#wm#"/>
</p:tagLst>
</file>

<file path=ppt/tags/tag109.xml><?xml version="1.0" encoding="utf-8"?>
<p:tagLst xmlns:p="http://schemas.openxmlformats.org/presentationml/2006/main">
  <p:tag name="MH" val="20150921114015"/>
  <p:tag name="MH_LIBRARY" val="GRAPHIC"/>
  <p:tag name="MH_ORDER" val="Freeform 6"/>
  <p:tag name="KSO_WM_TAG_VERSION" val="1.0"/>
  <p:tag name="KSO_WM_BEAUTIFY_FLAG" val="#wm#"/>
  <p:tag name="KSO_WM_UNIT_TYPE" val="i"/>
  <p:tag name="KSO_WM_UNIT_ID" val="custom160539_27*i*0"/>
  <p:tag name="KSO_WM_TEMPLATE_CATEGORY" val="custom"/>
  <p:tag name="KSO_WM_TEMPLATE_INDEX" val="160539"/>
  <p:tag name="KSO_WM_UNIT_INDEX" val="0"/>
</p:tagLst>
</file>

<file path=ppt/tags/tag11.xml><?xml version="1.0" encoding="utf-8"?>
<p:tagLst xmlns:p="http://schemas.openxmlformats.org/presentationml/2006/main">
  <p:tag name="KSO_WM_TAG_VERSION" val="1.0"/>
  <p:tag name="KSO_WM_BEAUTIFY_FLAG" val="#wm#"/>
  <p:tag name="KSO_WM_TEMPLATE_CATEGORY" val="custom"/>
  <p:tag name="KSO_WM_TEMPLATE_INDEX" val="160539"/>
  <p:tag name="MH" val="20150921113011"/>
  <p:tag name="MH_LIBRARY" val="GRAPHIC"/>
  <p:tag name="MH_TYPE" val="Other"/>
  <p:tag name="MH_ORDER" val="3"/>
  <p:tag name="KSO_WM_UNIT_TYPE" val="m_i"/>
  <p:tag name="KSO_WM_UNIT_INDEX" val="1_2"/>
  <p:tag name="KSO_WM_UNIT_ID" val="custom160539_24*m_i*1_2"/>
  <p:tag name="KSO_WM_UNIT_CLEAR" val="1"/>
  <p:tag name="KSO_WM_UNIT_LAYERLEVEL" val="1_1"/>
  <p:tag name="KSO_WM_DIAGRAM_GROUP_CODE" val="m1-2"/>
</p:tagLst>
</file>

<file path=ppt/tags/tag110.xml><?xml version="1.0" encoding="utf-8"?>
<p:tagLst xmlns:p="http://schemas.openxmlformats.org/presentationml/2006/main">
  <p:tag name="MH" val="20150921114015"/>
  <p:tag name="MH_LIBRARY" val="GRAPHIC"/>
  <p:tag name="KSO_WM_TEMPLATE_CATEGORY" val="custom"/>
  <p:tag name="KSO_WM_TEMPLATE_INDEX" val="160539"/>
  <p:tag name="KSO_WM_TAG_VERSION" val="1.0"/>
  <p:tag name="KSO_WM_SLIDE_ID" val="custom160539_27"/>
  <p:tag name="KSO_WM_SLIDE_INDEX" val="27"/>
  <p:tag name="KSO_WM_SLIDE_ITEM_CNT" val="0"/>
  <p:tag name="KSO_WM_SLIDE_TYPE" val="endPage"/>
  <p:tag name="KSO_WM_BEAUTIFY_FLAG" val="#wm#"/>
</p:tagLst>
</file>

<file path=ppt/tags/tag12.xml><?xml version="1.0" encoding="utf-8"?>
<p:tagLst xmlns:p="http://schemas.openxmlformats.org/presentationml/2006/main">
  <p:tag name="KSO_WM_TAG_VERSION" val="1.0"/>
  <p:tag name="KSO_WM_BEAUTIFY_FLAG" val="#wm#"/>
  <p:tag name="KSO_WM_UNIT_TYPE" val="i"/>
  <p:tag name="KSO_WM_UNIT_ID" val="custom160539_24*i*7"/>
  <p:tag name="KSO_WM_TEMPLATE_CATEGORY" val="custom"/>
  <p:tag name="KSO_WM_TEMPLATE_INDEX" val="160539"/>
  <p:tag name="KSO_WM_UNIT_INDEX" val="7"/>
</p:tagLst>
</file>

<file path=ppt/tags/tag13.xml><?xml version="1.0" encoding="utf-8"?>
<p:tagLst xmlns:p="http://schemas.openxmlformats.org/presentationml/2006/main">
  <p:tag name="KSO_WM_TAG_VERSION" val="1.0"/>
  <p:tag name="KSO_WM_BEAUTIFY_FLAG" val="#wm#"/>
  <p:tag name="KSO_WM_TEMPLATE_CATEGORY" val="custom"/>
  <p:tag name="KSO_WM_TEMPLATE_INDEX" val="160539"/>
  <p:tag name="MH" val="20150921113011"/>
  <p:tag name="MH_LIBRARY" val="GRAPHIC"/>
  <p:tag name="MH_TYPE" val="Text"/>
  <p:tag name="MH_ORDER" val="1"/>
  <p:tag name="KSO_WM_UNIT_TYPE" val="m_h_f"/>
  <p:tag name="KSO_WM_UNIT_INDEX" val="1_2_1"/>
  <p:tag name="KSO_WM_UNIT_ID" val="custom160539_24*m_h_f*1_2_1"/>
  <p:tag name="KSO_WM_UNIT_CLEAR" val="1"/>
  <p:tag name="KSO_WM_UNIT_LAYERLEVEL" val="1_1_1"/>
  <p:tag name="KSO_WM_UNIT_VALUE" val="28"/>
  <p:tag name="KSO_WM_UNIT_HIGHLIGHT" val="0"/>
  <p:tag name="KSO_WM_UNIT_COMPATIBLE" val="0"/>
  <p:tag name="KSO_WM_UNIT_PRESET_TEXT_INDEX" val="4"/>
  <p:tag name="KSO_WM_UNIT_PRESET_TEXT_LEN" val="24"/>
  <p:tag name="KSO_WM_DIAGRAM_GROUP_CODE" val="m1-2"/>
</p:tagLst>
</file>

<file path=ppt/tags/tag14.xml><?xml version="1.0" encoding="utf-8"?>
<p:tagLst xmlns:p="http://schemas.openxmlformats.org/presentationml/2006/main">
  <p:tag name="KSO_WM_TAG_VERSION" val="1.0"/>
  <p:tag name="KSO_WM_BEAUTIFY_FLAG" val="#wm#"/>
  <p:tag name="KSO_WM_TEMPLATE_CATEGORY" val="custom"/>
  <p:tag name="KSO_WM_TEMPLATE_INDEX" val="160539"/>
  <p:tag name="MH" val="20150921113011"/>
  <p:tag name="MH_LIBRARY" val="GRAPHIC"/>
  <p:tag name="MH_TYPE" val="SubTitle"/>
  <p:tag name="MH_ORDER" val="1"/>
  <p:tag name="KSO_WM_UNIT_TYPE" val="m_i"/>
  <p:tag name="KSO_WM_UNIT_INDEX" val="1_3"/>
  <p:tag name="KSO_WM_UNIT_ID" val="custom160539_24*m_i*1_3"/>
  <p:tag name="KSO_WM_UNIT_CLEAR" val="1"/>
  <p:tag name="KSO_WM_UNIT_LAYERLEVEL" val="1_1"/>
  <p:tag name="KSO_WM_DIAGRAM_GROUP_CODE" val="m1-2"/>
</p:tagLst>
</file>

<file path=ppt/tags/tag15.xml><?xml version="1.0" encoding="utf-8"?>
<p:tagLst xmlns:p="http://schemas.openxmlformats.org/presentationml/2006/main">
  <p:tag name="KSO_WM_TAG_VERSION" val="1.0"/>
  <p:tag name="KSO_WM_BEAUTIFY_FLAG" val="#wm#"/>
  <p:tag name="KSO_WM_TEMPLATE_CATEGORY" val="custom"/>
  <p:tag name="KSO_WM_TEMPLATE_INDEX" val="160539"/>
  <p:tag name="MH" val="20150921113011"/>
  <p:tag name="MH_LIBRARY" val="GRAPHIC"/>
  <p:tag name="MH_TYPE" val="Other"/>
  <p:tag name="MH_ORDER" val="3"/>
  <p:tag name="KSO_WM_UNIT_TYPE" val="m_i"/>
  <p:tag name="KSO_WM_UNIT_INDEX" val="1_4"/>
  <p:tag name="KSO_WM_UNIT_ID" val="custom160539_24*m_i*1_4"/>
  <p:tag name="KSO_WM_UNIT_CLEAR" val="1"/>
  <p:tag name="KSO_WM_UNIT_LAYERLEVEL" val="1_1"/>
  <p:tag name="KSO_WM_DIAGRAM_GROUP_CODE" val="m1-2"/>
</p:tagLst>
</file>

<file path=ppt/tags/tag16.xml><?xml version="1.0" encoding="utf-8"?>
<p:tagLst xmlns:p="http://schemas.openxmlformats.org/presentationml/2006/main">
  <p:tag name="KSO_WM_TAG_VERSION" val="1.0"/>
  <p:tag name="KSO_WM_BEAUTIFY_FLAG" val="#wm#"/>
  <p:tag name="KSO_WM_UNIT_TYPE" val="i"/>
  <p:tag name="KSO_WM_UNIT_ID" val="custom160539_24*i*14"/>
  <p:tag name="KSO_WM_TEMPLATE_CATEGORY" val="custom"/>
  <p:tag name="KSO_WM_TEMPLATE_INDEX" val="160539"/>
  <p:tag name="KSO_WM_UNIT_INDEX" val="14"/>
</p:tagLst>
</file>

<file path=ppt/tags/tag17.xml><?xml version="1.0" encoding="utf-8"?>
<p:tagLst xmlns:p="http://schemas.openxmlformats.org/presentationml/2006/main">
  <p:tag name="KSO_WM_TAG_VERSION" val="1.0"/>
  <p:tag name="KSO_WM_BEAUTIFY_FLAG" val="#wm#"/>
  <p:tag name="KSO_WM_TEMPLATE_CATEGORY" val="custom"/>
  <p:tag name="KSO_WM_TEMPLATE_INDEX" val="160539"/>
  <p:tag name="MH" val="20150921113011"/>
  <p:tag name="MH_LIBRARY" val="GRAPHIC"/>
  <p:tag name="MH_TYPE" val="Text"/>
  <p:tag name="MH_ORDER" val="1"/>
  <p:tag name="KSO_WM_UNIT_TYPE" val="m_h_f"/>
  <p:tag name="KSO_WM_UNIT_INDEX" val="1_3_1"/>
  <p:tag name="KSO_WM_UNIT_ID" val="custom160539_24*m_h_f*1_3_1"/>
  <p:tag name="KSO_WM_UNIT_CLEAR" val="1"/>
  <p:tag name="KSO_WM_UNIT_LAYERLEVEL" val="1_1_1"/>
  <p:tag name="KSO_WM_UNIT_VALUE" val="28"/>
  <p:tag name="KSO_WM_UNIT_HIGHLIGHT" val="0"/>
  <p:tag name="KSO_WM_UNIT_COMPATIBLE" val="0"/>
  <p:tag name="KSO_WM_UNIT_PRESET_TEXT_INDEX" val="4"/>
  <p:tag name="KSO_WM_UNIT_PRESET_TEXT_LEN" val="24"/>
  <p:tag name="KSO_WM_DIAGRAM_GROUP_CODE" val="m1-2"/>
</p:tagLst>
</file>

<file path=ppt/tags/tag18.xml><?xml version="1.0" encoding="utf-8"?>
<p:tagLst xmlns:p="http://schemas.openxmlformats.org/presentationml/2006/main">
  <p:tag name="KSO_WM_TAG_VERSION" val="1.0"/>
  <p:tag name="KSO_WM_BEAUTIFY_FLAG" val="#wm#"/>
  <p:tag name="KSO_WM_TEMPLATE_CATEGORY" val="custom"/>
  <p:tag name="KSO_WM_TEMPLATE_INDEX" val="160539"/>
  <p:tag name="MH" val="20150921113011"/>
  <p:tag name="MH_LIBRARY" val="GRAPHIC"/>
  <p:tag name="MH_TYPE" val="SubTitle"/>
  <p:tag name="MH_ORDER" val="1"/>
  <p:tag name="KSO_WM_UNIT_TYPE" val="m_i"/>
  <p:tag name="KSO_WM_UNIT_INDEX" val="1_5"/>
  <p:tag name="KSO_WM_UNIT_ID" val="custom160539_24*m_i*1_5"/>
  <p:tag name="KSO_WM_UNIT_CLEAR" val="1"/>
  <p:tag name="KSO_WM_UNIT_LAYERLEVEL" val="1_1"/>
  <p:tag name="KSO_WM_DIAGRAM_GROUP_CODE" val="m1-2"/>
</p:tagLst>
</file>

<file path=ppt/tags/tag19.xml><?xml version="1.0" encoding="utf-8"?>
<p:tagLst xmlns:p="http://schemas.openxmlformats.org/presentationml/2006/main">
  <p:tag name="KSO_WM_TAG_VERSION" val="1.0"/>
  <p:tag name="KSO_WM_BEAUTIFY_FLAG" val="#wm#"/>
  <p:tag name="KSO_WM_TEMPLATE_CATEGORY" val="custom"/>
  <p:tag name="KSO_WM_TEMPLATE_INDEX" val="160539"/>
  <p:tag name="MH" val="20150921113011"/>
  <p:tag name="MH_LIBRARY" val="GRAPHIC"/>
  <p:tag name="MH_TYPE" val="Other"/>
  <p:tag name="MH_ORDER" val="3"/>
  <p:tag name="KSO_WM_UNIT_TYPE" val="m_i"/>
  <p:tag name="KSO_WM_UNIT_INDEX" val="1_6"/>
  <p:tag name="KSO_WM_UNIT_ID" val="custom160539_24*m_i*1_6"/>
  <p:tag name="KSO_WM_UNIT_CLEAR" val="1"/>
  <p:tag name="KSO_WM_UNIT_LAYERLEVEL" val="1_1"/>
  <p:tag name="KSO_WM_DIAGRAM_GROUP_CODE" val="m1-2"/>
</p:tagLst>
</file>

<file path=ppt/tags/tag2.xml><?xml version="1.0" encoding="utf-8"?>
<p:tagLst xmlns:p="http://schemas.openxmlformats.org/presentationml/2006/main">
  <p:tag name="MH" val="20150921105644"/>
  <p:tag name="MH_LIBRARY" val="GRAPHIC"/>
  <p:tag name="MH_ORDER" val="直接连接符 4"/>
</p:tagLst>
</file>

<file path=ppt/tags/tag20.xml><?xml version="1.0" encoding="utf-8"?>
<p:tagLst xmlns:p="http://schemas.openxmlformats.org/presentationml/2006/main">
  <p:tag name="KSO_WM_TAG_VERSION" val="1.0"/>
  <p:tag name="KSO_WM_BEAUTIFY_FLAG" val="#wm#"/>
  <p:tag name="KSO_WM_UNIT_TYPE" val="i"/>
  <p:tag name="KSO_WM_UNIT_ID" val="custom160539_24*i*21"/>
  <p:tag name="KSO_WM_TEMPLATE_CATEGORY" val="custom"/>
  <p:tag name="KSO_WM_TEMPLATE_INDEX" val="160539"/>
  <p:tag name="KSO_WM_UNIT_INDEX" val="21"/>
</p:tagLst>
</file>

<file path=ppt/tags/tag21.xml><?xml version="1.0" encoding="utf-8"?>
<p:tagLst xmlns:p="http://schemas.openxmlformats.org/presentationml/2006/main">
  <p:tag name="KSO_WM_TAG_VERSION" val="1.0"/>
  <p:tag name="KSO_WM_BEAUTIFY_FLAG" val="#wm#"/>
  <p:tag name="KSO_WM_TEMPLATE_CATEGORY" val="custom"/>
  <p:tag name="KSO_WM_TEMPLATE_INDEX" val="160539"/>
  <p:tag name="MH" val="20150921113011"/>
  <p:tag name="MH_LIBRARY" val="GRAPHIC"/>
  <p:tag name="MH_TYPE" val="Text"/>
  <p:tag name="MH_ORDER" val="1"/>
  <p:tag name="KSO_WM_UNIT_TYPE" val="m_h_f"/>
  <p:tag name="KSO_WM_UNIT_INDEX" val="1_4_1"/>
  <p:tag name="KSO_WM_UNIT_ID" val="custom160539_24*m_h_f*1_4_1"/>
  <p:tag name="KSO_WM_UNIT_CLEAR" val="1"/>
  <p:tag name="KSO_WM_UNIT_LAYERLEVEL" val="1_1_1"/>
  <p:tag name="KSO_WM_UNIT_VALUE" val="28"/>
  <p:tag name="KSO_WM_UNIT_HIGHLIGHT" val="0"/>
  <p:tag name="KSO_WM_UNIT_COMPATIBLE" val="0"/>
  <p:tag name="KSO_WM_UNIT_PRESET_TEXT_INDEX" val="4"/>
  <p:tag name="KSO_WM_UNIT_PRESET_TEXT_LEN" val="24"/>
  <p:tag name="KSO_WM_DIAGRAM_GROUP_CODE" val="m1-2"/>
</p:tagLst>
</file>

<file path=ppt/tags/tag22.xml><?xml version="1.0" encoding="utf-8"?>
<p:tagLst xmlns:p="http://schemas.openxmlformats.org/presentationml/2006/main">
  <p:tag name="KSO_WM_TAG_VERSION" val="1.0"/>
  <p:tag name="KSO_WM_BEAUTIFY_FLAG" val="#wm#"/>
  <p:tag name="KSO_WM_TEMPLATE_CATEGORY" val="custom"/>
  <p:tag name="KSO_WM_TEMPLATE_INDEX" val="160539"/>
  <p:tag name="MH" val="20150921113011"/>
  <p:tag name="MH_LIBRARY" val="GRAPHIC"/>
  <p:tag name="MH_TYPE" val="SubTitle"/>
  <p:tag name="MH_ORDER" val="1"/>
  <p:tag name="KSO_WM_UNIT_TYPE" val="m_i"/>
  <p:tag name="KSO_WM_UNIT_INDEX" val="1_7"/>
  <p:tag name="KSO_WM_UNIT_ID" val="custom160539_24*m_i*1_7"/>
  <p:tag name="KSO_WM_UNIT_CLEAR" val="1"/>
  <p:tag name="KSO_WM_UNIT_LAYERLEVEL" val="1_1"/>
  <p:tag name="KSO_WM_DIAGRAM_GROUP_CODE" val="m1-2"/>
</p:tagLst>
</file>

<file path=ppt/tags/tag23.xml><?xml version="1.0" encoding="utf-8"?>
<p:tagLst xmlns:p="http://schemas.openxmlformats.org/presentationml/2006/main">
  <p:tag name="KSO_WM_TAG_VERSION" val="1.0"/>
  <p:tag name="KSO_WM_BEAUTIFY_FLAG" val="#wm#"/>
  <p:tag name="KSO_WM_TEMPLATE_CATEGORY" val="custom"/>
  <p:tag name="KSO_WM_TEMPLATE_INDEX" val="160539"/>
  <p:tag name="MH" val="20150921113011"/>
  <p:tag name="MH_LIBRARY" val="GRAPHIC"/>
  <p:tag name="MH_TYPE" val="Other"/>
  <p:tag name="MH_ORDER" val="3"/>
  <p:tag name="KSO_WM_UNIT_TYPE" val="m_i"/>
  <p:tag name="KSO_WM_UNIT_INDEX" val="1_8"/>
  <p:tag name="KSO_WM_UNIT_ID" val="custom160539_24*m_i*1_8"/>
  <p:tag name="KSO_WM_UNIT_CLEAR" val="1"/>
  <p:tag name="KSO_WM_UNIT_LAYERLEVEL" val="1_1"/>
  <p:tag name="KSO_WM_DIAGRAM_GROUP_CODE" val="m1-2"/>
</p:tagLst>
</file>

<file path=ppt/tags/tag24.xml><?xml version="1.0" encoding="utf-8"?>
<p:tagLst xmlns:p="http://schemas.openxmlformats.org/presentationml/2006/main">
  <p:tag name="KSO_WM_TAG_VERSION" val="1.0"/>
  <p:tag name="KSO_WM_BEAUTIFY_FLAG" val="#wm#"/>
  <p:tag name="KSO_WM_UNIT_TYPE" val="i"/>
  <p:tag name="KSO_WM_UNIT_ID" val="custom160539_24*i*28"/>
  <p:tag name="KSO_WM_TEMPLATE_CATEGORY" val="custom"/>
  <p:tag name="KSO_WM_TEMPLATE_INDEX" val="160539"/>
  <p:tag name="KSO_WM_UNIT_INDEX" val="28"/>
</p:tagLst>
</file>

<file path=ppt/tags/tag25.xml><?xml version="1.0" encoding="utf-8"?>
<p:tagLst xmlns:p="http://schemas.openxmlformats.org/presentationml/2006/main">
  <p:tag name="KSO_WM_TAG_VERSION" val="1.0"/>
  <p:tag name="KSO_WM_BEAUTIFY_FLAG" val="#wm#"/>
  <p:tag name="KSO_WM_TEMPLATE_CATEGORY" val="custom"/>
  <p:tag name="KSO_WM_TEMPLATE_INDEX" val="160539"/>
  <p:tag name="MH" val="20150921113011"/>
  <p:tag name="MH_LIBRARY" val="GRAPHIC"/>
  <p:tag name="MH_TYPE" val="Text"/>
  <p:tag name="MH_ORDER" val="1"/>
  <p:tag name="KSO_WM_UNIT_TYPE" val="m_h_f"/>
  <p:tag name="KSO_WM_UNIT_INDEX" val="1_5_1"/>
  <p:tag name="KSO_WM_UNIT_ID" val="custom160539_24*m_h_f*1_5_1"/>
  <p:tag name="KSO_WM_UNIT_CLEAR" val="1"/>
  <p:tag name="KSO_WM_UNIT_LAYERLEVEL" val="1_1_1"/>
  <p:tag name="KSO_WM_UNIT_VALUE" val="28"/>
  <p:tag name="KSO_WM_UNIT_HIGHLIGHT" val="0"/>
  <p:tag name="KSO_WM_UNIT_COMPATIBLE" val="0"/>
  <p:tag name="KSO_WM_UNIT_PRESET_TEXT_INDEX" val="4"/>
  <p:tag name="KSO_WM_UNIT_PRESET_TEXT_LEN" val="24"/>
  <p:tag name="KSO_WM_DIAGRAM_GROUP_CODE" val="m1-2"/>
</p:tagLst>
</file>

<file path=ppt/tags/tag26.xml><?xml version="1.0" encoding="utf-8"?>
<p:tagLst xmlns:p="http://schemas.openxmlformats.org/presentationml/2006/main">
  <p:tag name="KSO_WM_TAG_VERSION" val="1.0"/>
  <p:tag name="KSO_WM_BEAUTIFY_FLAG" val="#wm#"/>
  <p:tag name="KSO_WM_TEMPLATE_CATEGORY" val="custom"/>
  <p:tag name="KSO_WM_TEMPLATE_INDEX" val="160539"/>
  <p:tag name="MH" val="20150921113011"/>
  <p:tag name="MH_LIBRARY" val="GRAPHIC"/>
  <p:tag name="MH_TYPE" val="SubTitle"/>
  <p:tag name="MH_ORDER" val="1"/>
  <p:tag name="KSO_WM_UNIT_TYPE" val="m_i"/>
  <p:tag name="KSO_WM_UNIT_INDEX" val="1_9"/>
  <p:tag name="KSO_WM_UNIT_ID" val="custom160539_24*m_i*1_9"/>
  <p:tag name="KSO_WM_UNIT_CLEAR" val="1"/>
  <p:tag name="KSO_WM_UNIT_LAYERLEVEL" val="1_1"/>
  <p:tag name="KSO_WM_DIAGRAM_GROUP_CODE" val="m1-2"/>
</p:tagLst>
</file>

<file path=ppt/tags/tag27.xml><?xml version="1.0" encoding="utf-8"?>
<p:tagLst xmlns:p="http://schemas.openxmlformats.org/presentationml/2006/main">
  <p:tag name="KSO_WM_TAG_VERSION" val="1.0"/>
  <p:tag name="KSO_WM_BEAUTIFY_FLAG" val="#wm#"/>
  <p:tag name="KSO_WM_TEMPLATE_CATEGORY" val="custom"/>
  <p:tag name="KSO_WM_TEMPLATE_INDEX" val="160539"/>
  <p:tag name="MH" val="20150921113011"/>
  <p:tag name="MH_LIBRARY" val="GRAPHIC"/>
  <p:tag name="MH_TYPE" val="Other"/>
  <p:tag name="MH_ORDER" val="3"/>
  <p:tag name="KSO_WM_UNIT_TYPE" val="m_i"/>
  <p:tag name="KSO_WM_UNIT_INDEX" val="1_10"/>
  <p:tag name="KSO_WM_UNIT_ID" val="custom160539_24*m_i*1_10"/>
  <p:tag name="KSO_WM_UNIT_CLEAR" val="1"/>
  <p:tag name="KSO_WM_UNIT_LAYERLEVEL" val="1_1"/>
  <p:tag name="KSO_WM_DIAGRAM_GROUP_CODE" val="m1-2"/>
</p:tagLst>
</file>

<file path=ppt/tags/tag28.xml><?xml version="1.0" encoding="utf-8"?>
<p:tagLst xmlns:p="http://schemas.openxmlformats.org/presentationml/2006/main">
  <p:tag name="KSO_WM_TAG_VERSION" val="1.0"/>
  <p:tag name="KSO_WM_BEAUTIFY_FLAG" val="#wm#"/>
  <p:tag name="KSO_WM_TEMPLATE_CATEGORY" val="custom"/>
  <p:tag name="KSO_WM_TEMPLATE_INDEX" val="160539"/>
  <p:tag name="MH" val="20150921105008"/>
  <p:tag name="MH_LIBRARY" val="GRAPHIC"/>
  <p:tag name="MH_ORDER" val="TextBox 14"/>
  <p:tag name="KSO_WM_UNIT_TYPE" val="b"/>
  <p:tag name="KSO_WM_UNIT_INDEX" val="1"/>
  <p:tag name="KSO_WM_UNIT_ID" val="custom160539_10*b*1"/>
  <p:tag name="KSO_WM_UNIT_CLEAR" val="1"/>
  <p:tag name="KSO_WM_UNIT_LAYERLEVEL" val="1"/>
  <p:tag name="KSO_WM_UNIT_VALUE" val="6"/>
  <p:tag name="KSO_WM_UNIT_ISCONTENTSTITLE" val="0"/>
  <p:tag name="KSO_WM_UNIT_HIGHLIGHT" val="0"/>
  <p:tag name="KSO_WM_UNIT_COMPATIBLE" val="0"/>
  <p:tag name="KSO_WM_UNIT_PRESET_TEXT" val="CONTENTS"/>
</p:tagLst>
</file>

<file path=ppt/tags/tag29.xml><?xml version="1.0" encoding="utf-8"?>
<p:tagLst xmlns:p="http://schemas.openxmlformats.org/presentationml/2006/main">
  <p:tag name="KSO_WM_TAG_VERSION" val="1.0"/>
  <p:tag name="KSO_WM_BEAUTIFY_FLAG" val="#wm#"/>
  <p:tag name="KSO_WM_TEMPLATE_CATEGORY" val="custom"/>
  <p:tag name="KSO_WM_TEMPLATE_INDEX" val="160539"/>
  <p:tag name="MH" val="20150921105008"/>
  <p:tag name="MH_LIBRARY" val="GRAPHIC"/>
  <p:tag name="MH_ORDER" val="文本框 1"/>
  <p:tag name="KSO_WM_UNIT_TYPE" val="a"/>
  <p:tag name="KSO_WM_UNIT_INDEX" val="1"/>
  <p:tag name="KSO_WM_UNIT_ID" val="custom160539_10*a*1"/>
  <p:tag name="KSO_WM_UNIT_CLEAR" val="1"/>
  <p:tag name="KSO_WM_UNIT_LAYERLEVEL" val="1"/>
  <p:tag name="KSO_WM_UNIT_ISCONTENTSTITLE" val="1"/>
  <p:tag name="KSO_WM_UNIT_VALUE" val="3"/>
  <p:tag name="KSO_WM_UNIT_HIGHLIGHT" val="0"/>
  <p:tag name="KSO_WM_UNIT_COMPATIBLE" val="0"/>
  <p:tag name="KSO_WM_UNIT_PRESET_TEXT" val="目录"/>
</p:tagLst>
</file>

<file path=ppt/tags/tag3.xml><?xml version="1.0" encoding="utf-8"?>
<p:tagLst xmlns:p="http://schemas.openxmlformats.org/presentationml/2006/main">
  <p:tag name="KSO_WM_TAG_VERSION" val="1.0"/>
  <p:tag name="KSO_WM_TEMPLATE_CATEGORY" val="custom"/>
  <p:tag name="KSO_WM_TEMPLATE_INDEX" val="160539"/>
</p:tagLst>
</file>

<file path=ppt/tags/tag30.xml><?xml version="1.0" encoding="utf-8"?>
<p:tagLst xmlns:p="http://schemas.openxmlformats.org/presentationml/2006/main">
  <p:tag name="MH_TYPE" val="#NeiR#"/>
  <p:tag name="MH_NUMBER" val="3"/>
  <p:tag name="MH_CATEGORY" val="#BingLLB#"/>
  <p:tag name="MH_LAYOUT" val="SubTitleText"/>
  <p:tag name="MH" val="20150921113011"/>
  <p:tag name="MH_LIBRARY" val="GRAPHIC"/>
  <p:tag name="KSO_WM_TEMPLATE_CATEGORY" val="custom"/>
  <p:tag name="KSO_WM_TEMPLATE_INDEX" val="160539"/>
  <p:tag name="KSO_WM_TAG_VERSION" val="1.0"/>
  <p:tag name="KSO_WM_SLIDE_ID" val="custom160539_24"/>
  <p:tag name="KSO_WM_SLIDE_INDEX" val="24"/>
  <p:tag name="KSO_WM_SLIDE_ITEM_CNT" val="6"/>
  <p:tag name="KSO_WM_SLIDE_LAYOUT" val="a_m"/>
  <p:tag name="KSO_WM_SLIDE_LAYOUT_CNT" val="1_1"/>
  <p:tag name="KSO_WM_SLIDE_TYPE" val="text"/>
  <p:tag name="KSO_WM_BEAUTIFY_FLAG" val="#wm#"/>
  <p:tag name="KSO_WM_SLIDE_POSITION" val="64*157"/>
  <p:tag name="KSO_WM_SLIDE_SIZE" val="833*334"/>
  <p:tag name="KSO_WM_DIAGRAM_GROUP_CODE" val="m1-2"/>
</p:tagLst>
</file>

<file path=ppt/tags/tag31.xml><?xml version="1.0" encoding="utf-8"?>
<p:tagLst xmlns:p="http://schemas.openxmlformats.org/presentationml/2006/main">
  <p:tag name="KSO_WM_TAG_VERSION" val="1.0"/>
  <p:tag name="KSO_WM_BEAUTIFY_FLAG" val="#wm#"/>
  <p:tag name="KSO_WM_TEMPLATE_CATEGORY" val="custom"/>
  <p:tag name="KSO_WM_TEMPLATE_INDEX" val="160539"/>
  <p:tag name="MH" val="20150921105644"/>
  <p:tag name="MH_LIBRARY" val="GRAPHIC"/>
  <p:tag name="MH_ORDER" val="文本占位符 4"/>
  <p:tag name="KSO_WM_UNIT_TYPE" val="e"/>
  <p:tag name="KSO_WM_UNIT_INDEX" val="1"/>
  <p:tag name="KSO_WM_UNIT_ID" val="custom160539_12*e*1"/>
  <p:tag name="KSO_WM_UNIT_CLEAR" val="1"/>
  <p:tag name="KSO_WM_UNIT_LAYERLEVEL" val="1"/>
  <p:tag name="KSO_WM_UNIT_VALUE" val="1"/>
  <p:tag name="KSO_WM_UNIT_HIGHLIGHT" val="0"/>
  <p:tag name="KSO_WM_UNIT_COMPATIBLE" val="1"/>
  <p:tag name="KSO_WM_UNIT_PRESET_TEXT" val="1"/>
</p:tagLst>
</file>

<file path=ppt/tags/tag32.xml><?xml version="1.0" encoding="utf-8"?>
<p:tagLst xmlns:p="http://schemas.openxmlformats.org/presentationml/2006/main">
  <p:tag name="KSO_WM_TAG_VERSION" val="1.0"/>
  <p:tag name="KSO_WM_BEAUTIFY_FLAG" val="#wm#"/>
  <p:tag name="KSO_WM_TEMPLATE_CATEGORY" val="custom"/>
  <p:tag name="KSO_WM_TEMPLATE_INDEX" val="160539"/>
  <p:tag name="KSO_WM_UNIT_TYPE" val="a"/>
  <p:tag name="KSO_WM_UNIT_INDEX" val="1"/>
  <p:tag name="KSO_WM_UNIT_ID" val="custom160539_12*a*1"/>
  <p:tag name="KSO_WM_UNIT_CLEAR" val="1"/>
  <p:tag name="KSO_WM_UNIT_LAYERLEVEL" val="1"/>
  <p:tag name="KSO_WM_UNIT_VALUE" val="20"/>
  <p:tag name="KSO_WM_UNIT_ISCONTENTSTITLE" val="0"/>
  <p:tag name="KSO_WM_UNIT_HIGHLIGHT" val="0"/>
  <p:tag name="KSO_WM_UNIT_COMPATIBLE" val="0"/>
  <p:tag name="KSO_WM_UNIT_PRESET_TEXT_INDEX" val="3"/>
  <p:tag name="KSO_WM_UNIT_PRESET_TEXT_LEN" val="11"/>
</p:tagLst>
</file>

<file path=ppt/tags/tag33.xml><?xml version="1.0" encoding="utf-8"?>
<p:tagLst xmlns:p="http://schemas.openxmlformats.org/presentationml/2006/main">
  <p:tag name="MH" val="20150921105644"/>
  <p:tag name="MH_LIBRARY" val="GRAPHIC"/>
  <p:tag name="KSO_WM_TEMPLATE_CATEGORY" val="custom"/>
  <p:tag name="KSO_WM_TEMPLATE_INDEX" val="160539"/>
  <p:tag name="KSO_WM_TAG_VERSION" val="1.0"/>
  <p:tag name="KSO_WM_SLIDE_ID" val="custom160539_12"/>
  <p:tag name="KSO_WM_SLIDE_INDEX" val="12"/>
  <p:tag name="KSO_WM_SLIDE_ITEM_CNT" val="2"/>
  <p:tag name="KSO_WM_SLIDE_LAYOUT" val="a_b_e"/>
  <p:tag name="KSO_WM_SLIDE_LAYOUT_CNT" val="1_1_1"/>
  <p:tag name="KSO_WM_SLIDE_TYPE" val="title"/>
  <p:tag name="KSO_WM_BEAUTIFY_FLAG" val="#wm#"/>
</p:tagLst>
</file>

<file path=ppt/tags/tag34.xml><?xml version="1.0" encoding="utf-8"?>
<p:tagLst xmlns:p="http://schemas.openxmlformats.org/presentationml/2006/main">
  <p:tag name="KSO_WM_TAG_VERSION" val="1.0"/>
  <p:tag name="KSO_WM_BEAUTIFY_FLAG" val="#wm#"/>
  <p:tag name="KSO_WM_TEMPLATE_CATEGORY" val="custom"/>
  <p:tag name="KSO_WM_TEMPLATE_INDEX" val="160539"/>
  <p:tag name="KSO_WM_UNIT_TYPE" val="a"/>
  <p:tag name="KSO_WM_UNIT_INDEX" val="1"/>
  <p:tag name="KSO_WM_UNIT_ID" val="custom160539_26*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35.xml><?xml version="1.0" encoding="utf-8"?>
<p:tagLst xmlns:p="http://schemas.openxmlformats.org/presentationml/2006/main">
  <p:tag name="KSO_WM_TAG_VERSION" val="1.0"/>
  <p:tag name="KSO_WM_BEAUTIFY_FLAG" val="#wm#"/>
  <p:tag name="KSO_WM_UNIT_TYPE" val="i"/>
  <p:tag name="KSO_WM_UNIT_ID" val="custom160539_3*i*3"/>
  <p:tag name="KSO_WM_TEMPLATE_CATEGORY" val="custom"/>
  <p:tag name="KSO_WM_TEMPLATE_INDEX" val="160539"/>
  <p:tag name="KSO_WM_UNIT_INDEX" val="3"/>
</p:tagLst>
</file>

<file path=ppt/tags/tag36.xml><?xml version="1.0" encoding="utf-8"?>
<p:tagLst xmlns:p="http://schemas.openxmlformats.org/presentationml/2006/main">
  <p:tag name="MH_TYPE" val="#NeiR#"/>
  <p:tag name="MH_NUMBER" val="2"/>
  <p:tag name="MH_CATEGORY" val="#TuWHP#"/>
  <p:tag name="MH_LAYOUT" val="SubTitleText"/>
  <p:tag name="MH" val="20150921113736"/>
  <p:tag name="MH_LIBRARY" val="GRAPHIC"/>
  <p:tag name="KSO_WM_TEMPLATE_CATEGORY" val="custom"/>
  <p:tag name="KSO_WM_TEMPLATE_INDEX" val="160539"/>
  <p:tag name="KSO_WM_TAG_VERSION" val="1.0"/>
  <p:tag name="KSO_WM_SLIDE_ID" val="custom160539_26"/>
  <p:tag name="KSO_WM_SLIDE_INDEX" val="26"/>
  <p:tag name="KSO_WM_SLIDE_ITEM_CNT" val="3"/>
  <p:tag name="KSO_WM_SLIDE_LAYOUT" val="a_f_d"/>
  <p:tag name="KSO_WM_SLIDE_LAYOUT_CNT" val="1_1_2"/>
  <p:tag name="KSO_WM_SLIDE_TYPE" val="text"/>
  <p:tag name="KSO_WM_BEAUTIFY_FLAG" val="#wm#"/>
  <p:tag name="KSO_WM_SLIDE_POSITION" val="118*132"/>
  <p:tag name="KSO_WM_SLIDE_SIZE" val="723*377"/>
</p:tagLst>
</file>

<file path=ppt/tags/tag37.xml><?xml version="1.0" encoding="utf-8"?>
<p:tagLst xmlns:p="http://schemas.openxmlformats.org/presentationml/2006/main">
  <p:tag name="KSO_WM_TAG_VERSION" val="1.0"/>
  <p:tag name="KSO_WM_BEAUTIFY_FLAG" val="#wm#"/>
  <p:tag name="KSO_WM_TEMPLATE_CATEGORY" val="custom"/>
  <p:tag name="KSO_WM_TEMPLATE_INDEX" val="160539"/>
  <p:tag name="KSO_WM_UNIT_TYPE" val="a"/>
  <p:tag name="KSO_WM_UNIT_INDEX" val="1"/>
  <p:tag name="KSO_WM_UNIT_ID" val="custom160539_26*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38.xml><?xml version="1.0" encoding="utf-8"?>
<p:tagLst xmlns:p="http://schemas.openxmlformats.org/presentationml/2006/main">
  <p:tag name="KSO_WM_TAG_VERSION" val="1.0"/>
  <p:tag name="KSO_WM_BEAUTIFY_FLAG" val="#wm#"/>
  <p:tag name="KSO_WM_UNIT_TYPE" val="i"/>
  <p:tag name="KSO_WM_UNIT_ID" val="custom160539_3*i*3"/>
  <p:tag name="KSO_WM_TEMPLATE_CATEGORY" val="custom"/>
  <p:tag name="KSO_WM_TEMPLATE_INDEX" val="160539"/>
  <p:tag name="KSO_WM_UNIT_INDEX" val="3"/>
</p:tagLst>
</file>

<file path=ppt/tags/tag39.xml><?xml version="1.0" encoding="utf-8"?>
<p:tagLst xmlns:p="http://schemas.openxmlformats.org/presentationml/2006/main">
  <p:tag name="KSO_WM_TAG_VERSION" val="1.0"/>
  <p:tag name="KSO_WM_BEAUTIFY_FLAG" val="#wm#"/>
  <p:tag name="KSO_WM_TEMPLATE_CATEGORY" val="custom"/>
  <p:tag name="KSO_WM_TEMPLATE_INDEX" val="160539"/>
  <p:tag name="KSO_WM_UNIT_TYPE" val="a"/>
  <p:tag name="KSO_WM_UNIT_INDEX" val="1"/>
  <p:tag name="KSO_WM_UNIT_ID" val="custom160539_26*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4.xml><?xml version="1.0" encoding="utf-8"?>
<p:tagLst xmlns:p="http://schemas.openxmlformats.org/presentationml/2006/main">
  <p:tag name="KSO_WM_TAG_VERSION" val="1.0"/>
  <p:tag name="KSO_WM_TEMPLATE_CATEGORY" val="custom"/>
  <p:tag name="KSO_WM_TEMPLATE_INDEX" val="160539"/>
</p:tagLst>
</file>

<file path=ppt/tags/tag40.xml><?xml version="1.0" encoding="utf-8"?>
<p:tagLst xmlns:p="http://schemas.openxmlformats.org/presentationml/2006/main">
  <p:tag name="MH_TYPE" val="#NeiR#"/>
  <p:tag name="MH_NUMBER" val="2"/>
  <p:tag name="MH_CATEGORY" val="#TuWHP#"/>
  <p:tag name="MH_LAYOUT" val="SubTitleText"/>
  <p:tag name="MH" val="20150921113736"/>
  <p:tag name="MH_LIBRARY" val="GRAPHIC"/>
  <p:tag name="KSO_WM_TEMPLATE_CATEGORY" val="custom"/>
  <p:tag name="KSO_WM_TEMPLATE_INDEX" val="160539"/>
  <p:tag name="KSO_WM_TAG_VERSION" val="1.0"/>
  <p:tag name="KSO_WM_SLIDE_ID" val="custom160539_26"/>
  <p:tag name="KSO_WM_SLIDE_INDEX" val="26"/>
  <p:tag name="KSO_WM_SLIDE_ITEM_CNT" val="3"/>
  <p:tag name="KSO_WM_SLIDE_LAYOUT" val="a_f_d"/>
  <p:tag name="KSO_WM_SLIDE_LAYOUT_CNT" val="1_1_2"/>
  <p:tag name="KSO_WM_SLIDE_TYPE" val="text"/>
  <p:tag name="KSO_WM_BEAUTIFY_FLAG" val="#wm#"/>
  <p:tag name="KSO_WM_SLIDE_POSITION" val="118*132"/>
  <p:tag name="KSO_WM_SLIDE_SIZE" val="723*377"/>
</p:tagLst>
</file>

<file path=ppt/tags/tag41.xml><?xml version="1.0" encoding="utf-8"?>
<p:tagLst xmlns:p="http://schemas.openxmlformats.org/presentationml/2006/main">
  <p:tag name="KSO_WM_TAG_VERSION" val="1.0"/>
  <p:tag name="KSO_WM_BEAUTIFY_FLAG" val="#wm#"/>
  <p:tag name="KSO_WM_TEMPLATE_CATEGORY" val="custom"/>
  <p:tag name="KSO_WM_TEMPLATE_INDEX" val="160539"/>
  <p:tag name="KSO_WM_UNIT_TYPE" val="a"/>
  <p:tag name="KSO_WM_UNIT_INDEX" val="1"/>
  <p:tag name="KSO_WM_UNIT_ID" val="custom160539_26*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42.xml><?xml version="1.0" encoding="utf-8"?>
<p:tagLst xmlns:p="http://schemas.openxmlformats.org/presentationml/2006/main">
  <p:tag name="KSO_WM_TAG_VERSION" val="1.0"/>
  <p:tag name="KSO_WM_BEAUTIFY_FLAG" val="#wm#"/>
  <p:tag name="KSO_WM_UNIT_TYPE" val="i"/>
  <p:tag name="KSO_WM_UNIT_ID" val="custom160539_3*i*3"/>
  <p:tag name="KSO_WM_TEMPLATE_CATEGORY" val="custom"/>
  <p:tag name="KSO_WM_TEMPLATE_INDEX" val="160539"/>
  <p:tag name="KSO_WM_UNIT_INDEX" val="3"/>
</p:tagLst>
</file>

<file path=ppt/tags/tag43.xml><?xml version="1.0" encoding="utf-8"?>
<p:tagLst xmlns:p="http://schemas.openxmlformats.org/presentationml/2006/main">
  <p:tag name="KSO_WM_TAG_VERSION" val="1.0"/>
  <p:tag name="KSO_WM_BEAUTIFY_FLAG" val="#wm#"/>
  <p:tag name="KSO_WM_TEMPLATE_CATEGORY" val="custom"/>
  <p:tag name="KSO_WM_TEMPLATE_INDEX" val="160539"/>
  <p:tag name="KSO_WM_UNIT_TYPE" val="a"/>
  <p:tag name="KSO_WM_UNIT_INDEX" val="1"/>
  <p:tag name="KSO_WM_UNIT_ID" val="custom160539_26*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44.xml><?xml version="1.0" encoding="utf-8"?>
<p:tagLst xmlns:p="http://schemas.openxmlformats.org/presentationml/2006/main">
  <p:tag name="MH_TYPE" val="#NeiR#"/>
  <p:tag name="MH_NUMBER" val="2"/>
  <p:tag name="MH_CATEGORY" val="#TuWHP#"/>
  <p:tag name="MH_LAYOUT" val="SubTitleText"/>
  <p:tag name="MH" val="20150921113736"/>
  <p:tag name="MH_LIBRARY" val="GRAPHIC"/>
  <p:tag name="KSO_WM_TEMPLATE_CATEGORY" val="custom"/>
  <p:tag name="KSO_WM_TEMPLATE_INDEX" val="160539"/>
  <p:tag name="KSO_WM_TAG_VERSION" val="1.0"/>
  <p:tag name="KSO_WM_SLIDE_ID" val="custom160539_26"/>
  <p:tag name="KSO_WM_SLIDE_INDEX" val="26"/>
  <p:tag name="KSO_WM_SLIDE_ITEM_CNT" val="3"/>
  <p:tag name="KSO_WM_SLIDE_LAYOUT" val="a_f_d"/>
  <p:tag name="KSO_WM_SLIDE_LAYOUT_CNT" val="1_1_2"/>
  <p:tag name="KSO_WM_SLIDE_TYPE" val="text"/>
  <p:tag name="KSO_WM_BEAUTIFY_FLAG" val="#wm#"/>
  <p:tag name="KSO_WM_SLIDE_POSITION" val="118*132"/>
  <p:tag name="KSO_WM_SLIDE_SIZE" val="723*377"/>
</p:tagLst>
</file>

<file path=ppt/tags/tag45.xml><?xml version="1.0" encoding="utf-8"?>
<p:tagLst xmlns:p="http://schemas.openxmlformats.org/presentationml/2006/main">
  <p:tag name="KSO_WM_TAG_VERSION" val="1.0"/>
  <p:tag name="KSO_WM_BEAUTIFY_FLAG" val="#wm#"/>
  <p:tag name="KSO_WM_TEMPLATE_CATEGORY" val="custom"/>
  <p:tag name="KSO_WM_TEMPLATE_INDEX" val="160539"/>
  <p:tag name="KSO_WM_UNIT_TYPE" val="a"/>
  <p:tag name="KSO_WM_UNIT_INDEX" val="1"/>
  <p:tag name="KSO_WM_UNIT_ID" val="custom160539_26*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46.xml><?xml version="1.0" encoding="utf-8"?>
<p:tagLst xmlns:p="http://schemas.openxmlformats.org/presentationml/2006/main">
  <p:tag name="KSO_WM_TAG_VERSION" val="1.0"/>
  <p:tag name="KSO_WM_BEAUTIFY_FLAG" val="#wm#"/>
  <p:tag name="KSO_WM_UNIT_TYPE" val="i"/>
  <p:tag name="KSO_WM_UNIT_ID" val="custom160539_3*i*3"/>
  <p:tag name="KSO_WM_TEMPLATE_CATEGORY" val="custom"/>
  <p:tag name="KSO_WM_TEMPLATE_INDEX" val="160539"/>
  <p:tag name="KSO_WM_UNIT_INDEX" val="3"/>
</p:tagLst>
</file>

<file path=ppt/tags/tag47.xml><?xml version="1.0" encoding="utf-8"?>
<p:tagLst xmlns:p="http://schemas.openxmlformats.org/presentationml/2006/main">
  <p:tag name="KSO_WM_TAG_VERSION" val="1.0"/>
  <p:tag name="KSO_WM_BEAUTIFY_FLAG" val="#wm#"/>
  <p:tag name="KSO_WM_TEMPLATE_CATEGORY" val="custom"/>
  <p:tag name="KSO_WM_TEMPLATE_INDEX" val="160539"/>
  <p:tag name="KSO_WM_UNIT_TYPE" val="a"/>
  <p:tag name="KSO_WM_UNIT_INDEX" val="1"/>
  <p:tag name="KSO_WM_UNIT_ID" val="custom160539_26*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48.xml><?xml version="1.0" encoding="utf-8"?>
<p:tagLst xmlns:p="http://schemas.openxmlformats.org/presentationml/2006/main">
  <p:tag name="MH_TYPE" val="#NeiR#"/>
  <p:tag name="MH_NUMBER" val="2"/>
  <p:tag name="MH_CATEGORY" val="#TuWHP#"/>
  <p:tag name="MH_LAYOUT" val="SubTitleText"/>
  <p:tag name="MH" val="20150921113736"/>
  <p:tag name="MH_LIBRARY" val="GRAPHIC"/>
  <p:tag name="KSO_WM_TEMPLATE_CATEGORY" val="custom"/>
  <p:tag name="KSO_WM_TEMPLATE_INDEX" val="160539"/>
  <p:tag name="KSO_WM_TAG_VERSION" val="1.0"/>
  <p:tag name="KSO_WM_SLIDE_ID" val="custom160539_26"/>
  <p:tag name="KSO_WM_SLIDE_INDEX" val="26"/>
  <p:tag name="KSO_WM_SLIDE_ITEM_CNT" val="3"/>
  <p:tag name="KSO_WM_SLIDE_LAYOUT" val="a_f_d"/>
  <p:tag name="KSO_WM_SLIDE_LAYOUT_CNT" val="1_1_2"/>
  <p:tag name="KSO_WM_SLIDE_TYPE" val="text"/>
  <p:tag name="KSO_WM_BEAUTIFY_FLAG" val="#wm#"/>
  <p:tag name="KSO_WM_SLIDE_POSITION" val="118*132"/>
  <p:tag name="KSO_WM_SLIDE_SIZE" val="723*377"/>
</p:tagLst>
</file>

<file path=ppt/tags/tag49.xml><?xml version="1.0" encoding="utf-8"?>
<p:tagLst xmlns:p="http://schemas.openxmlformats.org/presentationml/2006/main">
  <p:tag name="KSO_WM_TAG_VERSION" val="1.0"/>
  <p:tag name="KSO_WM_BEAUTIFY_FLAG" val="#wm#"/>
  <p:tag name="KSO_WM_TEMPLATE_CATEGORY" val="custom"/>
  <p:tag name="KSO_WM_TEMPLATE_INDEX" val="160539"/>
  <p:tag name="MH" val="20150921105644"/>
  <p:tag name="MH_LIBRARY" val="GRAPHIC"/>
  <p:tag name="MH_ORDER" val="文本占位符 4"/>
  <p:tag name="KSO_WM_UNIT_TYPE" val="e"/>
  <p:tag name="KSO_WM_UNIT_INDEX" val="1"/>
  <p:tag name="KSO_WM_UNIT_ID" val="custom160539_12*e*1"/>
  <p:tag name="KSO_WM_UNIT_CLEAR" val="1"/>
  <p:tag name="KSO_WM_UNIT_LAYERLEVEL" val="1"/>
  <p:tag name="KSO_WM_UNIT_VALUE" val="1"/>
  <p:tag name="KSO_WM_UNIT_HIGHLIGHT" val="0"/>
  <p:tag name="KSO_WM_UNIT_COMPATIBLE" val="1"/>
  <p:tag name="KSO_WM_UNIT_PRESET_TEXT" val="1"/>
</p:tagLst>
</file>

<file path=ppt/tags/tag5.xml><?xml version="1.0" encoding="utf-8"?>
<p:tagLst xmlns:p="http://schemas.openxmlformats.org/presentationml/2006/main">
  <p:tag name="KSO_WM_TAG_VERSION" val="1.0"/>
  <p:tag name="KSO_WM_BEAUTIFY_FLAG" val="#wm#"/>
  <p:tag name="KSO_WM_TEMPLATE_CATEGORY" val="custom"/>
  <p:tag name="KSO_WM_TEMPLATE_INDEX" val="160539"/>
  <p:tag name="KSO_WM_UNIT_TYPE" val="a"/>
  <p:tag name="KSO_WM_UNIT_INDEX" val="1"/>
  <p:tag name="KSO_WM_UNIT_ID" val="custom160539_1*a*1"/>
  <p:tag name="KSO_WM_UNIT_CLEAR" val="1"/>
  <p:tag name="KSO_WM_UNIT_LAYERLEVEL" val="1"/>
  <p:tag name="KSO_WM_UNIT_VALUE" val="36"/>
  <p:tag name="KSO_WM_UNIT_ISCONTENTSTITLE" val="0"/>
  <p:tag name="KSO_WM_UNIT_HIGHLIGHT" val="0"/>
  <p:tag name="KSO_WM_UNIT_COMPATIBLE" val="0"/>
  <p:tag name="KSO_WM_UNIT_PRESET_TEXT_INDEX" val="3"/>
  <p:tag name="KSO_WM_UNIT_PRESET_TEXT_LEN" val="17"/>
</p:tagLst>
</file>

<file path=ppt/tags/tag50.xml><?xml version="1.0" encoding="utf-8"?>
<p:tagLst xmlns:p="http://schemas.openxmlformats.org/presentationml/2006/main">
  <p:tag name="KSO_WM_TAG_VERSION" val="1.0"/>
  <p:tag name="KSO_WM_BEAUTIFY_FLAG" val="#wm#"/>
  <p:tag name="KSO_WM_TEMPLATE_CATEGORY" val="custom"/>
  <p:tag name="KSO_WM_TEMPLATE_INDEX" val="160539"/>
  <p:tag name="KSO_WM_UNIT_TYPE" val="a"/>
  <p:tag name="KSO_WM_UNIT_INDEX" val="1"/>
  <p:tag name="KSO_WM_UNIT_ID" val="custom160539_12*a*1"/>
  <p:tag name="KSO_WM_UNIT_CLEAR" val="1"/>
  <p:tag name="KSO_WM_UNIT_LAYERLEVEL" val="1"/>
  <p:tag name="KSO_WM_UNIT_VALUE" val="20"/>
  <p:tag name="KSO_WM_UNIT_ISCONTENTSTITLE" val="0"/>
  <p:tag name="KSO_WM_UNIT_HIGHLIGHT" val="0"/>
  <p:tag name="KSO_WM_UNIT_COMPATIBLE" val="0"/>
  <p:tag name="KSO_WM_UNIT_PRESET_TEXT_INDEX" val="3"/>
  <p:tag name="KSO_WM_UNIT_PRESET_TEXT_LEN" val="11"/>
</p:tagLst>
</file>

<file path=ppt/tags/tag51.xml><?xml version="1.0" encoding="utf-8"?>
<p:tagLst xmlns:p="http://schemas.openxmlformats.org/presentationml/2006/main">
  <p:tag name="KSO_WM_TAG_VERSION" val="1.0"/>
  <p:tag name="KSO_WM_BEAUTIFY_FLAG" val="#wm#"/>
  <p:tag name="KSO_WM_TEMPLATE_CATEGORY" val="custom"/>
  <p:tag name="KSO_WM_TEMPLATE_INDEX" val="160539"/>
  <p:tag name="KSO_WM_UNIT_TYPE" val="a"/>
  <p:tag name="KSO_WM_UNIT_INDEX" val="1"/>
  <p:tag name="KSO_WM_UNIT_ID" val="custom160539_12*a*1"/>
  <p:tag name="KSO_WM_UNIT_CLEAR" val="1"/>
  <p:tag name="KSO_WM_UNIT_LAYERLEVEL" val="1"/>
  <p:tag name="KSO_WM_UNIT_VALUE" val="20"/>
  <p:tag name="KSO_WM_UNIT_ISCONTENTSTITLE" val="0"/>
  <p:tag name="KSO_WM_UNIT_HIGHLIGHT" val="0"/>
  <p:tag name="KSO_WM_UNIT_COMPATIBLE" val="0"/>
  <p:tag name="KSO_WM_UNIT_PRESET_TEXT_INDEX" val="3"/>
  <p:tag name="KSO_WM_UNIT_PRESET_TEXT_LEN" val="11"/>
</p:tagLst>
</file>

<file path=ppt/tags/tag52.xml><?xml version="1.0" encoding="utf-8"?>
<p:tagLst xmlns:p="http://schemas.openxmlformats.org/presentationml/2006/main">
  <p:tag name="MH" val="20150921105644"/>
  <p:tag name="MH_LIBRARY" val="GRAPHIC"/>
  <p:tag name="KSO_WM_TEMPLATE_CATEGORY" val="custom"/>
  <p:tag name="KSO_WM_TEMPLATE_INDEX" val="160539"/>
  <p:tag name="KSO_WM_TAG_VERSION" val="1.0"/>
  <p:tag name="KSO_WM_SLIDE_ID" val="custom160539_12"/>
  <p:tag name="KSO_WM_SLIDE_INDEX" val="12"/>
  <p:tag name="KSO_WM_SLIDE_ITEM_CNT" val="2"/>
  <p:tag name="KSO_WM_SLIDE_LAYOUT" val="a_b_e"/>
  <p:tag name="KSO_WM_SLIDE_LAYOUT_CNT" val="1_1_1"/>
  <p:tag name="KSO_WM_SLIDE_TYPE" val="title"/>
  <p:tag name="KSO_WM_BEAUTIFY_FLAG" val="#wm#"/>
</p:tagLst>
</file>

<file path=ppt/tags/tag53.xml><?xml version="1.0" encoding="utf-8"?>
<p:tagLst xmlns:p="http://schemas.openxmlformats.org/presentationml/2006/main">
  <p:tag name="KSO_WM_TAG_VERSION" val="1.0"/>
  <p:tag name="KSO_WM_BEAUTIFY_FLAG" val="#wm#"/>
  <p:tag name="KSO_WM_TEMPLATE_CATEGORY" val="custom"/>
  <p:tag name="KSO_WM_TEMPLATE_INDEX" val="160539"/>
  <p:tag name="KSO_WM_UNIT_TYPE" val="a"/>
  <p:tag name="KSO_WM_UNIT_INDEX" val="1"/>
  <p:tag name="KSO_WM_UNIT_ID" val="custom160539_26*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54.xml><?xml version="1.0" encoding="utf-8"?>
<p:tagLst xmlns:p="http://schemas.openxmlformats.org/presentationml/2006/main">
  <p:tag name="KSO_WM_TAG_VERSION" val="1.0"/>
  <p:tag name="KSO_WM_BEAUTIFY_FLAG" val="#wm#"/>
  <p:tag name="KSO_WM_TEMPLATE_CATEGORY" val="custom"/>
  <p:tag name="KSO_WM_TEMPLATE_INDEX" val="160539"/>
  <p:tag name="KSO_WM_UNIT_TYPE" val="a"/>
  <p:tag name="KSO_WM_UNIT_INDEX" val="1"/>
  <p:tag name="KSO_WM_UNIT_ID" val="custom160539_26*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55.xml><?xml version="1.0" encoding="utf-8"?>
<p:tagLst xmlns:p="http://schemas.openxmlformats.org/presentationml/2006/main">
  <p:tag name="KSO_WM_TAG_VERSION" val="1.0"/>
  <p:tag name="KSO_WM_BEAUTIFY_FLAG" val="#wm#"/>
  <p:tag name="KSO_WM_UNIT_TYPE" val="i"/>
  <p:tag name="KSO_WM_UNIT_ID" val="custom160539_3*i*3"/>
  <p:tag name="KSO_WM_TEMPLATE_CATEGORY" val="custom"/>
  <p:tag name="KSO_WM_TEMPLATE_INDEX" val="160539"/>
  <p:tag name="KSO_WM_UNIT_INDEX" val="3"/>
</p:tagLst>
</file>

<file path=ppt/tags/tag56.xml><?xml version="1.0" encoding="utf-8"?>
<p:tagLst xmlns:p="http://schemas.openxmlformats.org/presentationml/2006/main">
  <p:tag name="MH_TYPE" val="#NeiR#"/>
  <p:tag name="MH_NUMBER" val="2"/>
  <p:tag name="MH_CATEGORY" val="#TuWHP#"/>
  <p:tag name="MH_LAYOUT" val="SubTitleText"/>
  <p:tag name="MH" val="20150921113736"/>
  <p:tag name="MH_LIBRARY" val="GRAPHIC"/>
  <p:tag name="KSO_WM_TEMPLATE_CATEGORY" val="custom"/>
  <p:tag name="KSO_WM_TEMPLATE_INDEX" val="160539"/>
  <p:tag name="KSO_WM_TAG_VERSION" val="1.0"/>
  <p:tag name="KSO_WM_SLIDE_ID" val="custom160539_26"/>
  <p:tag name="KSO_WM_SLIDE_INDEX" val="26"/>
  <p:tag name="KSO_WM_SLIDE_ITEM_CNT" val="3"/>
  <p:tag name="KSO_WM_SLIDE_LAYOUT" val="a_f_d"/>
  <p:tag name="KSO_WM_SLIDE_LAYOUT_CNT" val="1_1_2"/>
  <p:tag name="KSO_WM_SLIDE_TYPE" val="text"/>
  <p:tag name="KSO_WM_BEAUTIFY_FLAG" val="#wm#"/>
  <p:tag name="KSO_WM_SLIDE_POSITION" val="118*132"/>
  <p:tag name="KSO_WM_SLIDE_SIZE" val="723*377"/>
</p:tagLst>
</file>

<file path=ppt/tags/tag57.xml><?xml version="1.0" encoding="utf-8"?>
<p:tagLst xmlns:p="http://schemas.openxmlformats.org/presentationml/2006/main">
  <p:tag name="KSO_WM_TAG_VERSION" val="1.0"/>
  <p:tag name="KSO_WM_BEAUTIFY_FLAG" val="#wm#"/>
  <p:tag name="KSO_WM_TEMPLATE_CATEGORY" val="custom"/>
  <p:tag name="KSO_WM_TEMPLATE_INDEX" val="160539"/>
  <p:tag name="KSO_WM_UNIT_TYPE" val="a"/>
  <p:tag name="KSO_WM_UNIT_INDEX" val="1"/>
  <p:tag name="KSO_WM_UNIT_ID" val="custom160539_26*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58.xml><?xml version="1.0" encoding="utf-8"?>
<p:tagLst xmlns:p="http://schemas.openxmlformats.org/presentationml/2006/main">
  <p:tag name="KSO_WM_TAG_VERSION" val="1.0"/>
  <p:tag name="KSO_WM_BEAUTIFY_FLAG" val="#wm#"/>
  <p:tag name="KSO_WM_TEMPLATE_CATEGORY" val="custom"/>
  <p:tag name="KSO_WM_TEMPLATE_INDEX" val="160539"/>
  <p:tag name="KSO_WM_UNIT_TYPE" val="a"/>
  <p:tag name="KSO_WM_UNIT_INDEX" val="1"/>
  <p:tag name="KSO_WM_UNIT_ID" val="custom160539_26*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59.xml><?xml version="1.0" encoding="utf-8"?>
<p:tagLst xmlns:p="http://schemas.openxmlformats.org/presentationml/2006/main">
  <p:tag name="KSO_WM_TAG_VERSION" val="1.0"/>
  <p:tag name="KSO_WM_BEAUTIFY_FLAG" val="#wm#"/>
  <p:tag name="KSO_WM_UNIT_TYPE" val="i"/>
  <p:tag name="KSO_WM_UNIT_ID" val="custom160539_3*i*3"/>
  <p:tag name="KSO_WM_TEMPLATE_CATEGORY" val="custom"/>
  <p:tag name="KSO_WM_TEMPLATE_INDEX" val="160539"/>
  <p:tag name="KSO_WM_UNIT_INDEX" val="3"/>
</p:tagLst>
</file>

<file path=ppt/tags/tag6.xml><?xml version="1.0" encoding="utf-8"?>
<p:tagLst xmlns:p="http://schemas.openxmlformats.org/presentationml/2006/main">
  <p:tag name="KSO_WM_TAG_VERSION" val="1.0"/>
  <p:tag name="KSO_WM_BEAUTIFY_FLAG" val="#wm#"/>
  <p:tag name="KSO_WM_TEMPLATE_CATEGORY" val="custom"/>
  <p:tag name="KSO_WM_TEMPLATE_INDEX" val="160539"/>
  <p:tag name="KSO_WM_UNIT_TYPE" val="b"/>
  <p:tag name="KSO_WM_UNIT_INDEX" val="1"/>
  <p:tag name="KSO_WM_UNIT_ID" val="custom160539_1*b*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60.xml><?xml version="1.0" encoding="utf-8"?>
<p:tagLst xmlns:p="http://schemas.openxmlformats.org/presentationml/2006/main">
  <p:tag name="MH_TYPE" val="#NeiR#"/>
  <p:tag name="MH_NUMBER" val="2"/>
  <p:tag name="MH_CATEGORY" val="#TuWHP#"/>
  <p:tag name="MH_LAYOUT" val="SubTitleText"/>
  <p:tag name="MH" val="20150921113736"/>
  <p:tag name="MH_LIBRARY" val="GRAPHIC"/>
  <p:tag name="KSO_WM_TEMPLATE_CATEGORY" val="custom"/>
  <p:tag name="KSO_WM_TEMPLATE_INDEX" val="160539"/>
  <p:tag name="KSO_WM_TAG_VERSION" val="1.0"/>
  <p:tag name="KSO_WM_SLIDE_ID" val="custom160539_26"/>
  <p:tag name="KSO_WM_SLIDE_INDEX" val="26"/>
  <p:tag name="KSO_WM_SLIDE_ITEM_CNT" val="3"/>
  <p:tag name="KSO_WM_SLIDE_LAYOUT" val="a_f_d"/>
  <p:tag name="KSO_WM_SLIDE_LAYOUT_CNT" val="1_1_2"/>
  <p:tag name="KSO_WM_SLIDE_TYPE" val="text"/>
  <p:tag name="KSO_WM_BEAUTIFY_FLAG" val="#wm#"/>
  <p:tag name="KSO_WM_SLIDE_POSITION" val="118*132"/>
  <p:tag name="KSO_WM_SLIDE_SIZE" val="723*377"/>
</p:tagLst>
</file>

<file path=ppt/tags/tag61.xml><?xml version="1.0" encoding="utf-8"?>
<p:tagLst xmlns:p="http://schemas.openxmlformats.org/presentationml/2006/main">
  <p:tag name="KSO_WM_TAG_VERSION" val="1.0"/>
  <p:tag name="KSO_WM_BEAUTIFY_FLAG" val="#wm#"/>
  <p:tag name="KSO_WM_TEMPLATE_CATEGORY" val="custom"/>
  <p:tag name="KSO_WM_TEMPLATE_INDEX" val="160539"/>
  <p:tag name="KSO_WM_UNIT_TYPE" val="a"/>
  <p:tag name="KSO_WM_UNIT_INDEX" val="1"/>
  <p:tag name="KSO_WM_UNIT_ID" val="custom160539_26*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62.xml><?xml version="1.0" encoding="utf-8"?>
<p:tagLst xmlns:p="http://schemas.openxmlformats.org/presentationml/2006/main">
  <p:tag name="KSO_WM_TAG_VERSION" val="1.0"/>
  <p:tag name="KSO_WM_BEAUTIFY_FLAG" val="#wm#"/>
  <p:tag name="KSO_WM_TEMPLATE_CATEGORY" val="custom"/>
  <p:tag name="KSO_WM_TEMPLATE_INDEX" val="160539"/>
  <p:tag name="KSO_WM_UNIT_TYPE" val="a"/>
  <p:tag name="KSO_WM_UNIT_INDEX" val="1"/>
  <p:tag name="KSO_WM_UNIT_ID" val="custom160539_26*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63.xml><?xml version="1.0" encoding="utf-8"?>
<p:tagLst xmlns:p="http://schemas.openxmlformats.org/presentationml/2006/main">
  <p:tag name="KSO_WM_TAG_VERSION" val="1.0"/>
  <p:tag name="KSO_WM_BEAUTIFY_FLAG" val="#wm#"/>
  <p:tag name="KSO_WM_UNIT_TYPE" val="i"/>
  <p:tag name="KSO_WM_UNIT_ID" val="custom160539_3*i*3"/>
  <p:tag name="KSO_WM_TEMPLATE_CATEGORY" val="custom"/>
  <p:tag name="KSO_WM_TEMPLATE_INDEX" val="160539"/>
  <p:tag name="KSO_WM_UNIT_INDEX" val="3"/>
</p:tagLst>
</file>

<file path=ppt/tags/tag64.xml><?xml version="1.0" encoding="utf-8"?>
<p:tagLst xmlns:p="http://schemas.openxmlformats.org/presentationml/2006/main">
  <p:tag name="MH_TYPE" val="#NeiR#"/>
  <p:tag name="MH_NUMBER" val="2"/>
  <p:tag name="MH_CATEGORY" val="#TuWHP#"/>
  <p:tag name="MH_LAYOUT" val="SubTitleText"/>
  <p:tag name="MH" val="20150921113736"/>
  <p:tag name="MH_LIBRARY" val="GRAPHIC"/>
  <p:tag name="KSO_WM_TEMPLATE_CATEGORY" val="custom"/>
  <p:tag name="KSO_WM_TEMPLATE_INDEX" val="160539"/>
  <p:tag name="KSO_WM_TAG_VERSION" val="1.0"/>
  <p:tag name="KSO_WM_SLIDE_ID" val="custom160539_26"/>
  <p:tag name="KSO_WM_SLIDE_INDEX" val="26"/>
  <p:tag name="KSO_WM_SLIDE_ITEM_CNT" val="3"/>
  <p:tag name="KSO_WM_SLIDE_LAYOUT" val="a_f_d"/>
  <p:tag name="KSO_WM_SLIDE_LAYOUT_CNT" val="1_1_2"/>
  <p:tag name="KSO_WM_SLIDE_TYPE" val="text"/>
  <p:tag name="KSO_WM_BEAUTIFY_FLAG" val="#wm#"/>
  <p:tag name="KSO_WM_SLIDE_POSITION" val="118*132"/>
  <p:tag name="KSO_WM_SLIDE_SIZE" val="723*377"/>
</p:tagLst>
</file>

<file path=ppt/tags/tag65.xml><?xml version="1.0" encoding="utf-8"?>
<p:tagLst xmlns:p="http://schemas.openxmlformats.org/presentationml/2006/main">
  <p:tag name="KSO_WM_TAG_VERSION" val="1.0"/>
  <p:tag name="KSO_WM_BEAUTIFY_FLAG" val="#wm#"/>
  <p:tag name="KSO_WM_TEMPLATE_CATEGORY" val="custom"/>
  <p:tag name="KSO_WM_TEMPLATE_INDEX" val="160539"/>
  <p:tag name="KSO_WM_UNIT_TYPE" val="a"/>
  <p:tag name="KSO_WM_UNIT_INDEX" val="1"/>
  <p:tag name="KSO_WM_UNIT_ID" val="custom160539_26*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66.xml><?xml version="1.0" encoding="utf-8"?>
<p:tagLst xmlns:p="http://schemas.openxmlformats.org/presentationml/2006/main">
  <p:tag name="KSO_WM_TAG_VERSION" val="1.0"/>
  <p:tag name="KSO_WM_BEAUTIFY_FLAG" val="#wm#"/>
  <p:tag name="KSO_WM_TEMPLATE_CATEGORY" val="custom"/>
  <p:tag name="KSO_WM_TEMPLATE_INDEX" val="160539"/>
  <p:tag name="KSO_WM_UNIT_TYPE" val="a"/>
  <p:tag name="KSO_WM_UNIT_INDEX" val="1"/>
  <p:tag name="KSO_WM_UNIT_ID" val="custom160539_26*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67.xml><?xml version="1.0" encoding="utf-8"?>
<p:tagLst xmlns:p="http://schemas.openxmlformats.org/presentationml/2006/main">
  <p:tag name="KSO_WM_TAG_VERSION" val="1.0"/>
  <p:tag name="KSO_WM_BEAUTIFY_FLAG" val="#wm#"/>
  <p:tag name="KSO_WM_UNIT_TYPE" val="i"/>
  <p:tag name="KSO_WM_UNIT_ID" val="custom160539_3*i*3"/>
  <p:tag name="KSO_WM_TEMPLATE_CATEGORY" val="custom"/>
  <p:tag name="KSO_WM_TEMPLATE_INDEX" val="160539"/>
  <p:tag name="KSO_WM_UNIT_INDEX" val="3"/>
</p:tagLst>
</file>

<file path=ppt/tags/tag68.xml><?xml version="1.0" encoding="utf-8"?>
<p:tagLst xmlns:p="http://schemas.openxmlformats.org/presentationml/2006/main">
  <p:tag name="MH_TYPE" val="#NeiR#"/>
  <p:tag name="MH_NUMBER" val="2"/>
  <p:tag name="MH_CATEGORY" val="#TuWHP#"/>
  <p:tag name="MH_LAYOUT" val="SubTitleText"/>
  <p:tag name="MH" val="20150921113736"/>
  <p:tag name="MH_LIBRARY" val="GRAPHIC"/>
  <p:tag name="KSO_WM_TEMPLATE_CATEGORY" val="custom"/>
  <p:tag name="KSO_WM_TEMPLATE_INDEX" val="160539"/>
  <p:tag name="KSO_WM_TAG_VERSION" val="1.0"/>
  <p:tag name="KSO_WM_SLIDE_ID" val="custom160539_26"/>
  <p:tag name="KSO_WM_SLIDE_INDEX" val="26"/>
  <p:tag name="KSO_WM_SLIDE_ITEM_CNT" val="3"/>
  <p:tag name="KSO_WM_SLIDE_LAYOUT" val="a_f_d"/>
  <p:tag name="KSO_WM_SLIDE_LAYOUT_CNT" val="1_1_2"/>
  <p:tag name="KSO_WM_SLIDE_TYPE" val="text"/>
  <p:tag name="KSO_WM_BEAUTIFY_FLAG" val="#wm#"/>
  <p:tag name="KSO_WM_SLIDE_POSITION" val="118*132"/>
  <p:tag name="KSO_WM_SLIDE_SIZE" val="723*377"/>
</p:tagLst>
</file>

<file path=ppt/tags/tag69.xml><?xml version="1.0" encoding="utf-8"?>
<p:tagLst xmlns:p="http://schemas.openxmlformats.org/presentationml/2006/main">
  <p:tag name="KSO_WM_TAG_VERSION" val="1.0"/>
  <p:tag name="KSO_WM_BEAUTIFY_FLAG" val="#wm#"/>
  <p:tag name="KSO_WM_TEMPLATE_CATEGORY" val="custom"/>
  <p:tag name="KSO_WM_TEMPLATE_INDEX" val="160539"/>
  <p:tag name="KSO_WM_UNIT_TYPE" val="a"/>
  <p:tag name="KSO_WM_UNIT_INDEX" val="1"/>
  <p:tag name="KSO_WM_UNIT_ID" val="custom160539_26*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7.xml><?xml version="1.0" encoding="utf-8"?>
<p:tagLst xmlns:p="http://schemas.openxmlformats.org/presentationml/2006/main">
  <p:tag name="KSO_WM_TEMPLATE_THUMBS_INDEX" val="1、4、5、8、12、16、23、25、27"/>
  <p:tag name="KSO_WM_TEMPLATE_CATEGORY" val="custom"/>
  <p:tag name="KSO_WM_TEMPLATE_INDEX" val="160539"/>
  <p:tag name="KSO_WM_TAG_VERSION" val="1.0"/>
  <p:tag name="KSO_WM_SLIDE_ID" val="custom160539_1"/>
  <p:tag name="KSO_WM_SLIDE_INDEX" val="1"/>
  <p:tag name="KSO_WM_SLIDE_ITEM_CNT" val="2"/>
  <p:tag name="KSO_WM_SLIDE_LAYOUT" val="a_b"/>
  <p:tag name="KSO_WM_SLIDE_LAYOUT_CNT" val="1_1"/>
  <p:tag name="KSO_WM_SLIDE_TYPE" val="title"/>
  <p:tag name="KSO_WM_BEAUTIFY_FLAG" val="#wm#"/>
</p:tagLst>
</file>

<file path=ppt/tags/tag70.xml><?xml version="1.0" encoding="utf-8"?>
<p:tagLst xmlns:p="http://schemas.openxmlformats.org/presentationml/2006/main">
  <p:tag name="KSO_WM_TAG_VERSION" val="1.0"/>
  <p:tag name="KSO_WM_BEAUTIFY_FLAG" val="#wm#"/>
  <p:tag name="KSO_WM_TEMPLATE_CATEGORY" val="custom"/>
  <p:tag name="KSO_WM_TEMPLATE_INDEX" val="160539"/>
  <p:tag name="KSO_WM_UNIT_TYPE" val="a"/>
  <p:tag name="KSO_WM_UNIT_INDEX" val="1"/>
  <p:tag name="KSO_WM_UNIT_ID" val="custom160539_26*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71.xml><?xml version="1.0" encoding="utf-8"?>
<p:tagLst xmlns:p="http://schemas.openxmlformats.org/presentationml/2006/main">
  <p:tag name="KSO_WM_TAG_VERSION" val="1.0"/>
  <p:tag name="KSO_WM_BEAUTIFY_FLAG" val="#wm#"/>
  <p:tag name="KSO_WM_UNIT_TYPE" val="i"/>
  <p:tag name="KSO_WM_UNIT_ID" val="custom160539_3*i*3"/>
  <p:tag name="KSO_WM_TEMPLATE_CATEGORY" val="custom"/>
  <p:tag name="KSO_WM_TEMPLATE_INDEX" val="160539"/>
  <p:tag name="KSO_WM_UNIT_INDEX" val="3"/>
</p:tagLst>
</file>

<file path=ppt/tags/tag72.xml><?xml version="1.0" encoding="utf-8"?>
<p:tagLst xmlns:p="http://schemas.openxmlformats.org/presentationml/2006/main">
  <p:tag name="MH_TYPE" val="#NeiR#"/>
  <p:tag name="MH_NUMBER" val="2"/>
  <p:tag name="MH_CATEGORY" val="#TuWHP#"/>
  <p:tag name="MH_LAYOUT" val="SubTitleText"/>
  <p:tag name="MH" val="20150921113736"/>
  <p:tag name="MH_LIBRARY" val="GRAPHIC"/>
  <p:tag name="KSO_WM_TEMPLATE_CATEGORY" val="custom"/>
  <p:tag name="KSO_WM_TEMPLATE_INDEX" val="160539"/>
  <p:tag name="KSO_WM_TAG_VERSION" val="1.0"/>
  <p:tag name="KSO_WM_SLIDE_ID" val="custom160539_26"/>
  <p:tag name="KSO_WM_SLIDE_INDEX" val="26"/>
  <p:tag name="KSO_WM_SLIDE_ITEM_CNT" val="3"/>
  <p:tag name="KSO_WM_SLIDE_LAYOUT" val="a_f_d"/>
  <p:tag name="KSO_WM_SLIDE_LAYOUT_CNT" val="1_1_2"/>
  <p:tag name="KSO_WM_SLIDE_TYPE" val="text"/>
  <p:tag name="KSO_WM_BEAUTIFY_FLAG" val="#wm#"/>
  <p:tag name="KSO_WM_SLIDE_POSITION" val="118*132"/>
  <p:tag name="KSO_WM_SLIDE_SIZE" val="723*377"/>
</p:tagLst>
</file>

<file path=ppt/tags/tag73.xml><?xml version="1.0" encoding="utf-8"?>
<p:tagLst xmlns:p="http://schemas.openxmlformats.org/presentationml/2006/main">
  <p:tag name="KSO_WM_TAG_VERSION" val="1.0"/>
  <p:tag name="KSO_WM_BEAUTIFY_FLAG" val="#wm#"/>
  <p:tag name="KSO_WM_TEMPLATE_CATEGORY" val="custom"/>
  <p:tag name="KSO_WM_TEMPLATE_INDEX" val="160539"/>
  <p:tag name="KSO_WM_UNIT_TYPE" val="a"/>
  <p:tag name="KSO_WM_UNIT_INDEX" val="1"/>
  <p:tag name="KSO_WM_UNIT_ID" val="custom160539_26*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74.xml><?xml version="1.0" encoding="utf-8"?>
<p:tagLst xmlns:p="http://schemas.openxmlformats.org/presentationml/2006/main">
  <p:tag name="KSO_WM_TAG_VERSION" val="1.0"/>
  <p:tag name="KSO_WM_BEAUTIFY_FLAG" val="#wm#"/>
  <p:tag name="KSO_WM_TEMPLATE_CATEGORY" val="custom"/>
  <p:tag name="KSO_WM_TEMPLATE_INDEX" val="160539"/>
  <p:tag name="KSO_WM_UNIT_TYPE" val="a"/>
  <p:tag name="KSO_WM_UNIT_INDEX" val="1"/>
  <p:tag name="KSO_WM_UNIT_ID" val="custom160539_26*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75.xml><?xml version="1.0" encoding="utf-8"?>
<p:tagLst xmlns:p="http://schemas.openxmlformats.org/presentationml/2006/main">
  <p:tag name="KSO_WM_TAG_VERSION" val="1.0"/>
  <p:tag name="KSO_WM_BEAUTIFY_FLAG" val="#wm#"/>
  <p:tag name="KSO_WM_UNIT_TYPE" val="i"/>
  <p:tag name="KSO_WM_UNIT_ID" val="custom160539_3*i*3"/>
  <p:tag name="KSO_WM_TEMPLATE_CATEGORY" val="custom"/>
  <p:tag name="KSO_WM_TEMPLATE_INDEX" val="160539"/>
  <p:tag name="KSO_WM_UNIT_INDEX" val="3"/>
</p:tagLst>
</file>

<file path=ppt/tags/tag76.xml><?xml version="1.0" encoding="utf-8"?>
<p:tagLst xmlns:p="http://schemas.openxmlformats.org/presentationml/2006/main">
  <p:tag name="MH_TYPE" val="#NeiR#"/>
  <p:tag name="MH_NUMBER" val="2"/>
  <p:tag name="MH_CATEGORY" val="#TuWHP#"/>
  <p:tag name="MH_LAYOUT" val="SubTitleText"/>
  <p:tag name="MH" val="20150921113736"/>
  <p:tag name="MH_LIBRARY" val="GRAPHIC"/>
  <p:tag name="KSO_WM_TEMPLATE_CATEGORY" val="custom"/>
  <p:tag name="KSO_WM_TEMPLATE_INDEX" val="160539"/>
  <p:tag name="KSO_WM_TAG_VERSION" val="1.0"/>
  <p:tag name="KSO_WM_SLIDE_ID" val="custom160539_26"/>
  <p:tag name="KSO_WM_SLIDE_INDEX" val="26"/>
  <p:tag name="KSO_WM_SLIDE_ITEM_CNT" val="3"/>
  <p:tag name="KSO_WM_SLIDE_LAYOUT" val="a_f_d"/>
  <p:tag name="KSO_WM_SLIDE_LAYOUT_CNT" val="1_1_2"/>
  <p:tag name="KSO_WM_SLIDE_TYPE" val="text"/>
  <p:tag name="KSO_WM_BEAUTIFY_FLAG" val="#wm#"/>
  <p:tag name="KSO_WM_SLIDE_POSITION" val="118*132"/>
  <p:tag name="KSO_WM_SLIDE_SIZE" val="723*377"/>
</p:tagLst>
</file>

<file path=ppt/tags/tag77.xml><?xml version="1.0" encoding="utf-8"?>
<p:tagLst xmlns:p="http://schemas.openxmlformats.org/presentationml/2006/main">
  <p:tag name="KSO_WM_TAG_VERSION" val="1.0"/>
  <p:tag name="KSO_WM_BEAUTIFY_FLAG" val="#wm#"/>
  <p:tag name="KSO_WM_TEMPLATE_CATEGORY" val="custom"/>
  <p:tag name="KSO_WM_TEMPLATE_INDEX" val="160539"/>
  <p:tag name="KSO_WM_UNIT_TYPE" val="a"/>
  <p:tag name="KSO_WM_UNIT_INDEX" val="1"/>
  <p:tag name="KSO_WM_UNIT_ID" val="custom160539_26*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78.xml><?xml version="1.0" encoding="utf-8"?>
<p:tagLst xmlns:p="http://schemas.openxmlformats.org/presentationml/2006/main">
  <p:tag name="KSO_WM_TAG_VERSION" val="1.0"/>
  <p:tag name="KSO_WM_BEAUTIFY_FLAG" val="#wm#"/>
  <p:tag name="KSO_WM_TEMPLATE_CATEGORY" val="custom"/>
  <p:tag name="KSO_WM_TEMPLATE_INDEX" val="160539"/>
  <p:tag name="KSO_WM_UNIT_TYPE" val="a"/>
  <p:tag name="KSO_WM_UNIT_INDEX" val="1"/>
  <p:tag name="KSO_WM_UNIT_ID" val="custom160539_26*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79.xml><?xml version="1.0" encoding="utf-8"?>
<p:tagLst xmlns:p="http://schemas.openxmlformats.org/presentationml/2006/main">
  <p:tag name="KSO_WM_TAG_VERSION" val="1.0"/>
  <p:tag name="KSO_WM_BEAUTIFY_FLAG" val="#wm#"/>
  <p:tag name="KSO_WM_UNIT_TYPE" val="i"/>
  <p:tag name="KSO_WM_UNIT_ID" val="custom160539_3*i*3"/>
  <p:tag name="KSO_WM_TEMPLATE_CATEGORY" val="custom"/>
  <p:tag name="KSO_WM_TEMPLATE_INDEX" val="160539"/>
  <p:tag name="KSO_WM_UNIT_INDEX" val="3"/>
</p:tagLst>
</file>

<file path=ppt/tags/tag8.xml><?xml version="1.0" encoding="utf-8"?>
<p:tagLst xmlns:p="http://schemas.openxmlformats.org/presentationml/2006/main">
  <p:tag name="KSO_WM_TAG_VERSION" val="1.0"/>
  <p:tag name="KSO_WM_BEAUTIFY_FLAG" val="#wm#"/>
  <p:tag name="KSO_WM_UNIT_TYPE" val="i"/>
  <p:tag name="KSO_WM_UNIT_ID" val="custom160539_24*i*0"/>
  <p:tag name="KSO_WM_TEMPLATE_CATEGORY" val="custom"/>
  <p:tag name="KSO_WM_TEMPLATE_INDEX" val="160539"/>
  <p:tag name="KSO_WM_UNIT_INDEX" val="0"/>
</p:tagLst>
</file>

<file path=ppt/tags/tag80.xml><?xml version="1.0" encoding="utf-8"?>
<p:tagLst xmlns:p="http://schemas.openxmlformats.org/presentationml/2006/main">
  <p:tag name="MH_TYPE" val="#NeiR#"/>
  <p:tag name="MH_NUMBER" val="2"/>
  <p:tag name="MH_CATEGORY" val="#TuWHP#"/>
  <p:tag name="MH_LAYOUT" val="SubTitleText"/>
  <p:tag name="MH" val="20150921113736"/>
  <p:tag name="MH_LIBRARY" val="GRAPHIC"/>
  <p:tag name="KSO_WM_TEMPLATE_CATEGORY" val="custom"/>
  <p:tag name="KSO_WM_TEMPLATE_INDEX" val="160539"/>
  <p:tag name="KSO_WM_TAG_VERSION" val="1.0"/>
  <p:tag name="KSO_WM_SLIDE_ID" val="custom160539_26"/>
  <p:tag name="KSO_WM_SLIDE_INDEX" val="26"/>
  <p:tag name="KSO_WM_SLIDE_ITEM_CNT" val="3"/>
  <p:tag name="KSO_WM_SLIDE_LAYOUT" val="a_f_d"/>
  <p:tag name="KSO_WM_SLIDE_LAYOUT_CNT" val="1_1_2"/>
  <p:tag name="KSO_WM_SLIDE_TYPE" val="text"/>
  <p:tag name="KSO_WM_BEAUTIFY_FLAG" val="#wm#"/>
  <p:tag name="KSO_WM_SLIDE_POSITION" val="118*132"/>
  <p:tag name="KSO_WM_SLIDE_SIZE" val="723*377"/>
</p:tagLst>
</file>

<file path=ppt/tags/tag81.xml><?xml version="1.0" encoding="utf-8"?>
<p:tagLst xmlns:p="http://schemas.openxmlformats.org/presentationml/2006/main">
  <p:tag name="KSO_WM_TAG_VERSION" val="1.0"/>
  <p:tag name="KSO_WM_BEAUTIFY_FLAG" val="#wm#"/>
  <p:tag name="KSO_WM_TEMPLATE_CATEGORY" val="custom"/>
  <p:tag name="KSO_WM_TEMPLATE_INDEX" val="160539"/>
  <p:tag name="MH" val="20150921105644"/>
  <p:tag name="MH_LIBRARY" val="GRAPHIC"/>
  <p:tag name="MH_ORDER" val="文本占位符 4"/>
  <p:tag name="KSO_WM_UNIT_TYPE" val="e"/>
  <p:tag name="KSO_WM_UNIT_INDEX" val="1"/>
  <p:tag name="KSO_WM_UNIT_ID" val="custom160539_12*e*1"/>
  <p:tag name="KSO_WM_UNIT_CLEAR" val="1"/>
  <p:tag name="KSO_WM_UNIT_LAYERLEVEL" val="1"/>
  <p:tag name="KSO_WM_UNIT_VALUE" val="1"/>
  <p:tag name="KSO_WM_UNIT_HIGHLIGHT" val="0"/>
  <p:tag name="KSO_WM_UNIT_COMPATIBLE" val="1"/>
  <p:tag name="KSO_WM_UNIT_PRESET_TEXT" val="1"/>
</p:tagLst>
</file>

<file path=ppt/tags/tag82.xml><?xml version="1.0" encoding="utf-8"?>
<p:tagLst xmlns:p="http://schemas.openxmlformats.org/presentationml/2006/main">
  <p:tag name="KSO_WM_TAG_VERSION" val="1.0"/>
  <p:tag name="KSO_WM_BEAUTIFY_FLAG" val="#wm#"/>
  <p:tag name="KSO_WM_TEMPLATE_CATEGORY" val="custom"/>
  <p:tag name="KSO_WM_TEMPLATE_INDEX" val="160539"/>
  <p:tag name="KSO_WM_UNIT_TYPE" val="a"/>
  <p:tag name="KSO_WM_UNIT_INDEX" val="1"/>
  <p:tag name="KSO_WM_UNIT_ID" val="custom160539_12*a*1"/>
  <p:tag name="KSO_WM_UNIT_CLEAR" val="1"/>
  <p:tag name="KSO_WM_UNIT_LAYERLEVEL" val="1"/>
  <p:tag name="KSO_WM_UNIT_VALUE" val="20"/>
  <p:tag name="KSO_WM_UNIT_ISCONTENTSTITLE" val="0"/>
  <p:tag name="KSO_WM_UNIT_HIGHLIGHT" val="0"/>
  <p:tag name="KSO_WM_UNIT_COMPATIBLE" val="0"/>
  <p:tag name="KSO_WM_UNIT_PRESET_TEXT_INDEX" val="3"/>
  <p:tag name="KSO_WM_UNIT_PRESET_TEXT_LEN" val="11"/>
</p:tagLst>
</file>

<file path=ppt/tags/tag83.xml><?xml version="1.0" encoding="utf-8"?>
<p:tagLst xmlns:p="http://schemas.openxmlformats.org/presentationml/2006/main">
  <p:tag name="MH" val="20150921105644"/>
  <p:tag name="MH_LIBRARY" val="GRAPHIC"/>
  <p:tag name="KSO_WM_TEMPLATE_CATEGORY" val="custom"/>
  <p:tag name="KSO_WM_TEMPLATE_INDEX" val="160539"/>
  <p:tag name="KSO_WM_TAG_VERSION" val="1.0"/>
  <p:tag name="KSO_WM_SLIDE_ID" val="custom160539_12"/>
  <p:tag name="KSO_WM_SLIDE_INDEX" val="12"/>
  <p:tag name="KSO_WM_SLIDE_ITEM_CNT" val="2"/>
  <p:tag name="KSO_WM_SLIDE_LAYOUT" val="a_b_e"/>
  <p:tag name="KSO_WM_SLIDE_LAYOUT_CNT" val="1_1_1"/>
  <p:tag name="KSO_WM_SLIDE_TYPE" val="title"/>
  <p:tag name="KSO_WM_BEAUTIFY_FLAG" val="#wm#"/>
</p:tagLst>
</file>

<file path=ppt/tags/tag84.xml><?xml version="1.0" encoding="utf-8"?>
<p:tagLst xmlns:p="http://schemas.openxmlformats.org/presentationml/2006/main">
  <p:tag name="KSO_WM_TAG_VERSION" val="1.0"/>
  <p:tag name="KSO_WM_BEAUTIFY_FLAG" val="#wm#"/>
  <p:tag name="KSO_WM_TEMPLATE_CATEGORY" val="custom"/>
  <p:tag name="KSO_WM_TEMPLATE_INDEX" val="160539"/>
  <p:tag name="KSO_WM_UNIT_TYPE" val="a"/>
  <p:tag name="KSO_WM_UNIT_INDEX" val="1"/>
  <p:tag name="KSO_WM_UNIT_ID" val="custom160539_26*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85.xml><?xml version="1.0" encoding="utf-8"?>
<p:tagLst xmlns:p="http://schemas.openxmlformats.org/presentationml/2006/main">
  <p:tag name="KSO_WM_TAG_VERSION" val="1.0"/>
  <p:tag name="KSO_WM_BEAUTIFY_FLAG" val="#wm#"/>
  <p:tag name="KSO_WM_UNIT_TYPE" val="i"/>
  <p:tag name="KSO_WM_UNIT_ID" val="custom160539_3*i*3"/>
  <p:tag name="KSO_WM_TEMPLATE_CATEGORY" val="custom"/>
  <p:tag name="KSO_WM_TEMPLATE_INDEX" val="160539"/>
  <p:tag name="KSO_WM_UNIT_INDEX" val="3"/>
</p:tagLst>
</file>

<file path=ppt/tags/tag86.xml><?xml version="1.0" encoding="utf-8"?>
<p:tagLst xmlns:p="http://schemas.openxmlformats.org/presentationml/2006/main">
  <p:tag name="MH_TYPE" val="#NeiR#"/>
  <p:tag name="MH_NUMBER" val="2"/>
  <p:tag name="MH_CATEGORY" val="#TuWHP#"/>
  <p:tag name="MH_LAYOUT" val="SubTitleText"/>
  <p:tag name="MH" val="20150921113736"/>
  <p:tag name="MH_LIBRARY" val="GRAPHIC"/>
  <p:tag name="KSO_WM_TEMPLATE_CATEGORY" val="custom"/>
  <p:tag name="KSO_WM_TEMPLATE_INDEX" val="160539"/>
  <p:tag name="KSO_WM_TAG_VERSION" val="1.0"/>
  <p:tag name="KSO_WM_SLIDE_ID" val="custom160539_26"/>
  <p:tag name="KSO_WM_SLIDE_INDEX" val="26"/>
  <p:tag name="KSO_WM_SLIDE_ITEM_CNT" val="3"/>
  <p:tag name="KSO_WM_SLIDE_LAYOUT" val="a_f_d"/>
  <p:tag name="KSO_WM_SLIDE_LAYOUT_CNT" val="1_1_2"/>
  <p:tag name="KSO_WM_SLIDE_TYPE" val="text"/>
  <p:tag name="KSO_WM_BEAUTIFY_FLAG" val="#wm#"/>
  <p:tag name="KSO_WM_SLIDE_POSITION" val="118*132"/>
  <p:tag name="KSO_WM_SLIDE_SIZE" val="723*377"/>
</p:tagLst>
</file>

<file path=ppt/tags/tag87.xml><?xml version="1.0" encoding="utf-8"?>
<p:tagLst xmlns:p="http://schemas.openxmlformats.org/presentationml/2006/main">
  <p:tag name="KSO_WM_TAG_VERSION" val="1.0"/>
  <p:tag name="KSO_WM_BEAUTIFY_FLAG" val="#wm#"/>
  <p:tag name="KSO_WM_TEMPLATE_CATEGORY" val="custom"/>
  <p:tag name="KSO_WM_TEMPLATE_INDEX" val="160539"/>
  <p:tag name="KSO_WM_UNIT_TYPE" val="a"/>
  <p:tag name="KSO_WM_UNIT_INDEX" val="1"/>
  <p:tag name="KSO_WM_UNIT_ID" val="custom160539_26*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88.xml><?xml version="1.0" encoding="utf-8"?>
<p:tagLst xmlns:p="http://schemas.openxmlformats.org/presentationml/2006/main">
  <p:tag name="KSO_WM_TAG_VERSION" val="1.0"/>
  <p:tag name="KSO_WM_BEAUTIFY_FLAG" val="#wm#"/>
  <p:tag name="KSO_WM_UNIT_TYPE" val="i"/>
  <p:tag name="KSO_WM_UNIT_ID" val="custom160539_3*i*3"/>
  <p:tag name="KSO_WM_TEMPLATE_CATEGORY" val="custom"/>
  <p:tag name="KSO_WM_TEMPLATE_INDEX" val="160539"/>
  <p:tag name="KSO_WM_UNIT_INDEX" val="3"/>
</p:tagLst>
</file>

<file path=ppt/tags/tag89.xml><?xml version="1.0" encoding="utf-8"?>
<p:tagLst xmlns:p="http://schemas.openxmlformats.org/presentationml/2006/main">
  <p:tag name="MH_TYPE" val="#NeiR#"/>
  <p:tag name="MH_NUMBER" val="2"/>
  <p:tag name="MH_CATEGORY" val="#TuWHP#"/>
  <p:tag name="MH_LAYOUT" val="SubTitleText"/>
  <p:tag name="MH" val="20150921113736"/>
  <p:tag name="MH_LIBRARY" val="GRAPHIC"/>
  <p:tag name="KSO_WM_TEMPLATE_CATEGORY" val="custom"/>
  <p:tag name="KSO_WM_TEMPLATE_INDEX" val="160539"/>
  <p:tag name="KSO_WM_TAG_VERSION" val="1.0"/>
  <p:tag name="KSO_WM_SLIDE_ID" val="custom160539_26"/>
  <p:tag name="KSO_WM_SLIDE_INDEX" val="26"/>
  <p:tag name="KSO_WM_SLIDE_ITEM_CNT" val="3"/>
  <p:tag name="KSO_WM_SLIDE_LAYOUT" val="a_f_d"/>
  <p:tag name="KSO_WM_SLIDE_LAYOUT_CNT" val="1_1_2"/>
  <p:tag name="KSO_WM_SLIDE_TYPE" val="text"/>
  <p:tag name="KSO_WM_BEAUTIFY_FLAG" val="#wm#"/>
  <p:tag name="KSO_WM_SLIDE_POSITION" val="118*132"/>
  <p:tag name="KSO_WM_SLIDE_SIZE" val="723*377"/>
</p:tagLst>
</file>

<file path=ppt/tags/tag9.xml><?xml version="1.0" encoding="utf-8"?>
<p:tagLst xmlns:p="http://schemas.openxmlformats.org/presentationml/2006/main">
  <p:tag name="KSO_WM_TAG_VERSION" val="1.0"/>
  <p:tag name="KSO_WM_BEAUTIFY_FLAG" val="#wm#"/>
  <p:tag name="KSO_WM_TEMPLATE_CATEGORY" val="custom"/>
  <p:tag name="KSO_WM_TEMPLATE_INDEX" val="160539"/>
  <p:tag name="MH" val="20150921113011"/>
  <p:tag name="MH_LIBRARY" val="GRAPHIC"/>
  <p:tag name="MH_TYPE" val="Text"/>
  <p:tag name="MH_ORDER" val="1"/>
  <p:tag name="KSO_WM_UNIT_TYPE" val="m_h_f"/>
  <p:tag name="KSO_WM_UNIT_INDEX" val="1_1_1"/>
  <p:tag name="KSO_WM_UNIT_ID" val="custom160539_24*m_h_f*1_1_1"/>
  <p:tag name="KSO_WM_UNIT_CLEAR" val="1"/>
  <p:tag name="KSO_WM_UNIT_LAYERLEVEL" val="1_1_1"/>
  <p:tag name="KSO_WM_UNIT_VALUE" val="28"/>
  <p:tag name="KSO_WM_UNIT_HIGHLIGHT" val="0"/>
  <p:tag name="KSO_WM_UNIT_COMPATIBLE" val="0"/>
  <p:tag name="KSO_WM_UNIT_PRESET_TEXT_INDEX" val="4"/>
  <p:tag name="KSO_WM_UNIT_PRESET_TEXT_LEN" val="24"/>
  <p:tag name="KSO_WM_DIAGRAM_GROUP_CODE" val="m1-2"/>
</p:tagLst>
</file>

<file path=ppt/tags/tag90.xml><?xml version="1.0" encoding="utf-8"?>
<p:tagLst xmlns:p="http://schemas.openxmlformats.org/presentationml/2006/main">
  <p:tag name="KSO_WM_TAG_VERSION" val="1.0"/>
  <p:tag name="KSO_WM_BEAUTIFY_FLAG" val="#wm#"/>
  <p:tag name="KSO_WM_TEMPLATE_CATEGORY" val="custom"/>
  <p:tag name="KSO_WM_TEMPLATE_INDEX" val="160539"/>
  <p:tag name="KSO_WM_UNIT_TYPE" val="a"/>
  <p:tag name="KSO_WM_UNIT_INDEX" val="1"/>
  <p:tag name="KSO_WM_UNIT_ID" val="custom160539_26*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91.xml><?xml version="1.0" encoding="utf-8"?>
<p:tagLst xmlns:p="http://schemas.openxmlformats.org/presentationml/2006/main">
  <p:tag name="KSO_WM_TAG_VERSION" val="1.0"/>
  <p:tag name="KSO_WM_BEAUTIFY_FLAG" val="#wm#"/>
  <p:tag name="KSO_WM_UNIT_TYPE" val="i"/>
  <p:tag name="KSO_WM_UNIT_ID" val="custom160539_3*i*3"/>
  <p:tag name="KSO_WM_TEMPLATE_CATEGORY" val="custom"/>
  <p:tag name="KSO_WM_TEMPLATE_INDEX" val="160539"/>
  <p:tag name="KSO_WM_UNIT_INDEX" val="3"/>
</p:tagLst>
</file>

<file path=ppt/tags/tag92.xml><?xml version="1.0" encoding="utf-8"?>
<p:tagLst xmlns:p="http://schemas.openxmlformats.org/presentationml/2006/main">
  <p:tag name="MH_TYPE" val="#NeiR#"/>
  <p:tag name="MH_NUMBER" val="2"/>
  <p:tag name="MH_CATEGORY" val="#TuWHP#"/>
  <p:tag name="MH_LAYOUT" val="SubTitleText"/>
  <p:tag name="MH" val="20150921113736"/>
  <p:tag name="MH_LIBRARY" val="GRAPHIC"/>
  <p:tag name="KSO_WM_TEMPLATE_CATEGORY" val="custom"/>
  <p:tag name="KSO_WM_TEMPLATE_INDEX" val="160539"/>
  <p:tag name="KSO_WM_TAG_VERSION" val="1.0"/>
  <p:tag name="KSO_WM_SLIDE_ID" val="custom160539_26"/>
  <p:tag name="KSO_WM_SLIDE_INDEX" val="26"/>
  <p:tag name="KSO_WM_SLIDE_ITEM_CNT" val="3"/>
  <p:tag name="KSO_WM_SLIDE_LAYOUT" val="a_f_d"/>
  <p:tag name="KSO_WM_SLIDE_LAYOUT_CNT" val="1_1_2"/>
  <p:tag name="KSO_WM_SLIDE_TYPE" val="text"/>
  <p:tag name="KSO_WM_BEAUTIFY_FLAG" val="#wm#"/>
  <p:tag name="KSO_WM_SLIDE_POSITION" val="118*132"/>
  <p:tag name="KSO_WM_SLIDE_SIZE" val="723*377"/>
</p:tagLst>
</file>

<file path=ppt/tags/tag93.xml><?xml version="1.0" encoding="utf-8"?>
<p:tagLst xmlns:p="http://schemas.openxmlformats.org/presentationml/2006/main">
  <p:tag name="KSO_WM_TAG_VERSION" val="1.0"/>
  <p:tag name="KSO_WM_BEAUTIFY_FLAG" val="#wm#"/>
  <p:tag name="KSO_WM_TEMPLATE_CATEGORY" val="custom"/>
  <p:tag name="KSO_WM_TEMPLATE_INDEX" val="160539"/>
  <p:tag name="KSO_WM_UNIT_TYPE" val="a"/>
  <p:tag name="KSO_WM_UNIT_INDEX" val="1"/>
  <p:tag name="KSO_WM_UNIT_ID" val="custom160539_26*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94.xml><?xml version="1.0" encoding="utf-8"?>
<p:tagLst xmlns:p="http://schemas.openxmlformats.org/presentationml/2006/main">
  <p:tag name="KSO_WM_TAG_VERSION" val="1.0"/>
  <p:tag name="KSO_WM_BEAUTIFY_FLAG" val="#wm#"/>
  <p:tag name="KSO_WM_UNIT_TYPE" val="i"/>
  <p:tag name="KSO_WM_UNIT_ID" val="custom160539_3*i*3"/>
  <p:tag name="KSO_WM_TEMPLATE_CATEGORY" val="custom"/>
  <p:tag name="KSO_WM_TEMPLATE_INDEX" val="160539"/>
  <p:tag name="KSO_WM_UNIT_INDEX" val="3"/>
</p:tagLst>
</file>

<file path=ppt/tags/tag95.xml><?xml version="1.0" encoding="utf-8"?>
<p:tagLst xmlns:p="http://schemas.openxmlformats.org/presentationml/2006/main">
  <p:tag name="MH_TYPE" val="#NeiR#"/>
  <p:tag name="MH_NUMBER" val="2"/>
  <p:tag name="MH_CATEGORY" val="#TuWHP#"/>
  <p:tag name="MH_LAYOUT" val="SubTitleText"/>
  <p:tag name="MH" val="20150921113736"/>
  <p:tag name="MH_LIBRARY" val="GRAPHIC"/>
  <p:tag name="KSO_WM_TEMPLATE_CATEGORY" val="custom"/>
  <p:tag name="KSO_WM_TEMPLATE_INDEX" val="160539"/>
  <p:tag name="KSO_WM_TAG_VERSION" val="1.0"/>
  <p:tag name="KSO_WM_SLIDE_ID" val="custom160539_26"/>
  <p:tag name="KSO_WM_SLIDE_INDEX" val="26"/>
  <p:tag name="KSO_WM_SLIDE_ITEM_CNT" val="3"/>
  <p:tag name="KSO_WM_SLIDE_LAYOUT" val="a_f_d"/>
  <p:tag name="KSO_WM_SLIDE_LAYOUT_CNT" val="1_1_2"/>
  <p:tag name="KSO_WM_SLIDE_TYPE" val="text"/>
  <p:tag name="KSO_WM_BEAUTIFY_FLAG" val="#wm#"/>
  <p:tag name="KSO_WM_SLIDE_POSITION" val="118*132"/>
  <p:tag name="KSO_WM_SLIDE_SIZE" val="723*377"/>
</p:tagLst>
</file>

<file path=ppt/tags/tag96.xml><?xml version="1.0" encoding="utf-8"?>
<p:tagLst xmlns:p="http://schemas.openxmlformats.org/presentationml/2006/main">
  <p:tag name="KSO_WM_TAG_VERSION" val="1.0"/>
  <p:tag name="KSO_WM_BEAUTIFY_FLAG" val="#wm#"/>
  <p:tag name="KSO_WM_TEMPLATE_CATEGORY" val="custom"/>
  <p:tag name="KSO_WM_TEMPLATE_INDEX" val="160539"/>
  <p:tag name="KSO_WM_UNIT_TYPE" val="a"/>
  <p:tag name="KSO_WM_UNIT_INDEX" val="1"/>
  <p:tag name="KSO_WM_UNIT_ID" val="custom160539_26*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97.xml><?xml version="1.0" encoding="utf-8"?>
<p:tagLst xmlns:p="http://schemas.openxmlformats.org/presentationml/2006/main">
  <p:tag name="KSO_WM_TAG_VERSION" val="1.0"/>
  <p:tag name="KSO_WM_BEAUTIFY_FLAG" val="#wm#"/>
  <p:tag name="KSO_WM_UNIT_TYPE" val="i"/>
  <p:tag name="KSO_WM_UNIT_ID" val="custom160539_3*i*3"/>
  <p:tag name="KSO_WM_TEMPLATE_CATEGORY" val="custom"/>
  <p:tag name="KSO_WM_TEMPLATE_INDEX" val="160539"/>
  <p:tag name="KSO_WM_UNIT_INDEX" val="3"/>
</p:tagLst>
</file>

<file path=ppt/tags/tag98.xml><?xml version="1.0" encoding="utf-8"?>
<p:tagLst xmlns:p="http://schemas.openxmlformats.org/presentationml/2006/main">
  <p:tag name="MH_TYPE" val="#NeiR#"/>
  <p:tag name="MH_NUMBER" val="2"/>
  <p:tag name="MH_CATEGORY" val="#TuWHP#"/>
  <p:tag name="MH_LAYOUT" val="SubTitleText"/>
  <p:tag name="MH" val="20150921113736"/>
  <p:tag name="MH_LIBRARY" val="GRAPHIC"/>
  <p:tag name="KSO_WM_TEMPLATE_CATEGORY" val="custom"/>
  <p:tag name="KSO_WM_TEMPLATE_INDEX" val="160539"/>
  <p:tag name="KSO_WM_TAG_VERSION" val="1.0"/>
  <p:tag name="KSO_WM_SLIDE_ID" val="custom160539_26"/>
  <p:tag name="KSO_WM_SLIDE_INDEX" val="26"/>
  <p:tag name="KSO_WM_SLIDE_ITEM_CNT" val="3"/>
  <p:tag name="KSO_WM_SLIDE_LAYOUT" val="a_f_d"/>
  <p:tag name="KSO_WM_SLIDE_LAYOUT_CNT" val="1_1_2"/>
  <p:tag name="KSO_WM_SLIDE_TYPE" val="text"/>
  <p:tag name="KSO_WM_BEAUTIFY_FLAG" val="#wm#"/>
  <p:tag name="KSO_WM_SLIDE_POSITION" val="118*132"/>
  <p:tag name="KSO_WM_SLIDE_SIZE" val="723*377"/>
</p:tagLst>
</file>

<file path=ppt/tags/tag99.xml><?xml version="1.0" encoding="utf-8"?>
<p:tagLst xmlns:p="http://schemas.openxmlformats.org/presentationml/2006/main">
  <p:tag name="KSO_WM_TAG_VERSION" val="1.0"/>
  <p:tag name="KSO_WM_BEAUTIFY_FLAG" val="#wm#"/>
  <p:tag name="KSO_WM_TEMPLATE_CATEGORY" val="custom"/>
  <p:tag name="KSO_WM_TEMPLATE_INDEX" val="160539"/>
  <p:tag name="MH" val="20150921105644"/>
  <p:tag name="MH_LIBRARY" val="GRAPHIC"/>
  <p:tag name="MH_ORDER" val="文本占位符 4"/>
  <p:tag name="KSO_WM_UNIT_TYPE" val="e"/>
  <p:tag name="KSO_WM_UNIT_INDEX" val="1"/>
  <p:tag name="KSO_WM_UNIT_ID" val="custom160539_12*e*1"/>
  <p:tag name="KSO_WM_UNIT_CLEAR" val="1"/>
  <p:tag name="KSO_WM_UNIT_LAYERLEVEL" val="1"/>
  <p:tag name="KSO_WM_UNIT_VALUE" val="1"/>
  <p:tag name="KSO_WM_UNIT_HIGHLIGHT" val="0"/>
  <p:tag name="KSO_WM_UNIT_COMPATIBLE" val="1"/>
  <p:tag name="KSO_WM_UNIT_PRESET_TEXT" val="1"/>
</p:tagLst>
</file>

<file path=ppt/theme/theme1.xml><?xml version="1.0" encoding="utf-8"?>
<a:theme xmlns:a="http://schemas.openxmlformats.org/drawingml/2006/main" name="A000120140530A99PPBG">
  <a:themeElements>
    <a:clrScheme name="160539">
      <a:dk1>
        <a:srgbClr val="5F5F5F"/>
      </a:dk1>
      <a:lt1>
        <a:srgbClr val="FFFFFF"/>
      </a:lt1>
      <a:dk2>
        <a:srgbClr val="5F5F5F"/>
      </a:dk2>
      <a:lt2>
        <a:srgbClr val="FFFFFF"/>
      </a:lt2>
      <a:accent1>
        <a:srgbClr val="1198EB"/>
      </a:accent1>
      <a:accent2>
        <a:srgbClr val="628EE3"/>
      </a:accent2>
      <a:accent3>
        <a:srgbClr val="2BC3B5"/>
      </a:accent3>
      <a:accent4>
        <a:srgbClr val="92D050"/>
      </a:accent4>
      <a:accent5>
        <a:srgbClr val="FFC000"/>
      </a:accent5>
      <a:accent6>
        <a:srgbClr val="C00000"/>
      </a:accent6>
      <a:hlink>
        <a:srgbClr val="00B0F0"/>
      </a:hlink>
      <a:folHlink>
        <a:srgbClr val="AFB2B4"/>
      </a:folHlink>
    </a:clrScheme>
    <a:fontScheme name="自定义 2">
      <a:majorFont>
        <a:latin typeface="Arial"/>
        <a:ea typeface="黑体"/>
        <a:cs typeface=""/>
      </a:majorFont>
      <a:minorFont>
        <a:latin typeface="Arial"/>
        <a:ea typeface="黑体"/>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2553</Words>
  <Application>WPS 演示</Application>
  <PresentationFormat>宽屏</PresentationFormat>
  <Paragraphs>237</Paragraphs>
  <Slides>25</Slides>
  <Notes>27</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25</vt:i4>
      </vt:variant>
    </vt:vector>
  </HeadingPairs>
  <TitlesOfParts>
    <vt:vector size="36" baseType="lpstr">
      <vt:lpstr>Arial</vt:lpstr>
      <vt:lpstr>宋体</vt:lpstr>
      <vt:lpstr>Wingdings</vt:lpstr>
      <vt:lpstr>Arial Narrow</vt:lpstr>
      <vt:lpstr>Calibri</vt:lpstr>
      <vt:lpstr>微软雅黑</vt:lpstr>
      <vt:lpstr>Calibri</vt:lpstr>
      <vt:lpstr>幼圆</vt:lpstr>
      <vt:lpstr>黑体</vt:lpstr>
      <vt:lpstr>Arial Unicode MS</vt:lpstr>
      <vt:lpstr>A000120140530A99PPBG</vt:lpstr>
      <vt:lpstr>互联网与局域网身份隐藏与识别实例讲解</vt:lpstr>
      <vt:lpstr>PowerPoint 演示文稿</vt:lpstr>
      <vt:lpstr>代理</vt:lpstr>
      <vt:lpstr>PowerPoint 演示文稿</vt:lpstr>
      <vt:lpstr>PowerPoint 演示文稿</vt:lpstr>
      <vt:lpstr>PowerPoint 演示文稿</vt:lpstr>
      <vt:lpstr>PowerPoint 演示文稿</vt:lpstr>
      <vt:lpstr>XFF</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匿名通信</vt:lpstr>
      <vt:lpstr>PowerPoint 演示文稿</vt:lpstr>
      <vt:lpstr>PowerPoint 演示文稿</vt:lpstr>
      <vt:lpstr>PowerPoint 演示文稿</vt:lpstr>
      <vt:lpstr>PowerPoint 演示文稿</vt:lpstr>
      <vt:lpstr>PowerPoint 演示文稿</vt:lpstr>
      <vt:lpstr>CSRF</vt:lpstr>
      <vt:lpstr>PowerPoint 演示文稿</vt:lpstr>
      <vt:lpstr>盗用账号</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dc:creator>
  <cp:lastModifiedBy>dell</cp:lastModifiedBy>
  <cp:revision>241</cp:revision>
  <dcterms:created xsi:type="dcterms:W3CDTF">2015-09-21T02:24:00Z</dcterms:created>
  <dcterms:modified xsi:type="dcterms:W3CDTF">2016-10-10T12:14:43Z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2052-10.1.0.5975</vt:lpwstr>
  </property>
  <property fmtid="{D5CDD505-2E9C-101B-9397-08002B2CF9AE}" pid="3" name="name">
    <vt:lpwstr>蓝色简约风年中总结报告.pptx</vt:lpwstr>
  </property>
  <property fmtid="{D5CDD505-2E9C-101B-9397-08002B2CF9AE}" pid="4" name="fileid">
    <vt:lpwstr>861676</vt:lpwstr>
  </property>
  <property fmtid="{D5CDD505-2E9C-101B-9397-08002B2CF9AE}" pid="5" name="search_tags">
    <vt:lpwstr>PPT模板</vt:lpwstr>
  </property>
</Properties>
</file>