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</p:sldMasterIdLst>
  <p:notesMasterIdLst>
    <p:notesMasterId r:id="rId6"/>
  </p:notesMasterIdLst>
  <p:sldIdLst>
    <p:sldId id="256" r:id="rId5"/>
    <p:sldId id="257" r:id="rId7"/>
    <p:sldId id="280" r:id="rId8"/>
    <p:sldId id="258" r:id="rId9"/>
    <p:sldId id="259" r:id="rId10"/>
    <p:sldId id="260" r:id="rId11"/>
    <p:sldId id="262" r:id="rId12"/>
    <p:sldId id="263" r:id="rId13"/>
    <p:sldId id="264" r:id="rId14"/>
    <p:sldId id="267" r:id="rId15"/>
    <p:sldId id="268" r:id="rId16"/>
    <p:sldId id="266" r:id="rId17"/>
    <p:sldId id="265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6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20" name="Straight Connector 20@|9FFC:0|FBC:0|LFC:16777215|LBC:16777215"/>
          <p:cNvCxnSpPr/>
          <p:nvPr userDrawn="1"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 userDrawn="1"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 userDrawn="1"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 userDrawn="1"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 userDrawn="1"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 userDrawn="1"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 userDrawn="1"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 userDrawn="1"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Freeform 28"/>
          <p:cNvSpPr/>
          <p:nvPr userDrawn="1"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7" name="椭圆 6"/>
          <p:cNvSpPr/>
          <p:nvPr userDrawn="1"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 userDrawn="1"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 userDrawn="1"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 userDrawn="1"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20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1600" indent="0">
              <a:buNone/>
              <a:defRPr sz="1800">
                <a:solidFill>
                  <a:schemeClr val="tx1"/>
                </a:solidFill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tx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4" Type="http://schemas.openxmlformats.org/officeDocument/2006/relationships/theme" Target="../theme/theme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image" Target="../media/image7.png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image" Target="../media/image8.png"/><Relationship Id="rId1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8.xml"/><Relationship Id="rId4" Type="http://schemas.openxmlformats.org/officeDocument/2006/relationships/image" Target="../media/image10.png"/><Relationship Id="rId3" Type="http://schemas.openxmlformats.org/officeDocument/2006/relationships/tags" Target="../tags/tag47.xml"/><Relationship Id="rId2" Type="http://schemas.openxmlformats.org/officeDocument/2006/relationships/image" Target="../media/image9.png"/><Relationship Id="rId1" Type="http://schemas.openxmlformats.org/officeDocument/2006/relationships/tags" Target="../tags/tag46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51.xml"/><Relationship Id="rId4" Type="http://schemas.openxmlformats.org/officeDocument/2006/relationships/image" Target="../media/image12.png"/><Relationship Id="rId3" Type="http://schemas.openxmlformats.org/officeDocument/2006/relationships/tags" Target="../tags/tag50.xml"/><Relationship Id="rId2" Type="http://schemas.openxmlformats.org/officeDocument/2006/relationships/image" Target="../media/image11.png"/><Relationship Id="rId1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image" Target="../media/image13.png"/><Relationship Id="rId1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image" Target="../media/image14.png"/><Relationship Id="rId1" Type="http://schemas.openxmlformats.org/officeDocument/2006/relationships/tags" Target="../tags/tag55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15.png"/><Relationship Id="rId1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image" Target="../media/image16.png"/><Relationship Id="rId1" Type="http://schemas.openxmlformats.org/officeDocument/2006/relationships/tags" Target="../tags/tag6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image" Target="../media/image17.png"/><Relationship Id="rId1" Type="http://schemas.openxmlformats.org/officeDocument/2006/relationships/tags" Target="../tags/tag64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image" Target="../media/image18.png"/><Relationship Id="rId1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image" Target="../media/image19.png"/><Relationship Id="rId1" Type="http://schemas.openxmlformats.org/officeDocument/2006/relationships/tags" Target="../tags/tag7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4" Type="http://schemas.openxmlformats.org/officeDocument/2006/relationships/notesSlide" Target="../notesSlides/notesSlide21.xml"/><Relationship Id="rId13" Type="http://schemas.openxmlformats.org/officeDocument/2006/relationships/slideLayout" Target="../slideLayouts/slideLayout28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3" Type="http://schemas.openxmlformats.org/officeDocument/2006/relationships/notesSlide" Target="../notesSlides/notesSlide22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2.jpeg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4.png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5.png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6.png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28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基于VirtualBox的网络攻防基础环境搭建实例讲解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新建文件夹\捕获1.PNG捕获1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769200" y="1598740"/>
            <a:ext cx="6653530" cy="45432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54600" y="50750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r>
              <a:rPr lang="zh-CN" altLang="en-US" sz="2800" dirty="0">
                <a:latin typeface="+mj-lt"/>
                <a:ea typeface="+mj-ea"/>
                <a:cs typeface="+mj-cs"/>
              </a:rPr>
              <a:t>网关网卡一（对应主机，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ID10.233.233.1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，桥接网卡）</a:t>
            </a: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新建文件夹\捕获4.PNG捕获4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777773" y="1418400"/>
            <a:ext cx="6637655" cy="45432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54600" y="29795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lstStyle/>
          <a:p>
            <a:r>
              <a:rPr lang="zh-CN" altLang="en-US" sz="3600" dirty="0">
                <a:latin typeface="+mj-lt"/>
                <a:ea typeface="+mj-ea"/>
                <a:cs typeface="+mj-cs"/>
              </a:rPr>
              <a:t>网关网卡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2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（对应靶机，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ID192.169.1.1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，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NAT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网络）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主机1.PNG主机1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554763" y="1417765"/>
            <a:ext cx="4006215" cy="45432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54600" y="29795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dirty="0">
                <a:latin typeface="+mj-lt"/>
                <a:ea typeface="+mj-ea"/>
                <a:cs typeface="+mj-cs"/>
              </a:rPr>
              <a:t>主机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ID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（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10.233.233.2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）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图片 2" descr="主机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415" y="1417320"/>
            <a:ext cx="4132580" cy="45440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新建文件夹\靶机1.PNG靶机1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554445" y="1417765"/>
            <a:ext cx="4013200" cy="45432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54600" y="29795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dirty="0">
                <a:latin typeface="+mj-lt"/>
                <a:ea typeface="+mj-ea"/>
                <a:cs typeface="+mj-cs"/>
              </a:rPr>
              <a:t>靶机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ID(192.168.1.2)</a:t>
            </a:r>
            <a:endParaRPr lang="en-US" altLang="zh-CN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图片 2" descr="靶机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755" y="1417320"/>
            <a:ext cx="4150360" cy="45440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新建文件夹\捕获.PNG捕获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3986178" y="1418400"/>
            <a:ext cx="4220845" cy="45432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54600" y="29795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dirty="0">
                <a:latin typeface="+mj-lt"/>
                <a:ea typeface="+mj-ea"/>
                <a:cs typeface="+mj-cs"/>
              </a:rPr>
              <a:t>全部连接之后网关网络状态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新建文件夹\靶机访问主机.PNG靶机访问主机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738085" y="1418400"/>
            <a:ext cx="6717030" cy="45432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54600" y="29795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dirty="0">
                <a:latin typeface="+mj-lt"/>
                <a:ea typeface="+mj-ea"/>
                <a:cs typeface="+mj-cs"/>
              </a:rPr>
              <a:t>靶机访问攻击者主机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主机无法访问靶机.PNG主机无法访问靶机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620293" y="1418400"/>
            <a:ext cx="6952615" cy="45432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54600" y="29795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dirty="0">
                <a:latin typeface="+mj-lt"/>
                <a:ea typeface="+mj-ea"/>
                <a:cs typeface="+mj-cs"/>
              </a:rPr>
              <a:t>攻击者主机无法访问靶机：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新建文件夹\网关访问靶机.PNG网关访问靶机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741578" y="1418400"/>
            <a:ext cx="6710045" cy="45432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54600" y="29795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dirty="0">
                <a:latin typeface="+mj-lt"/>
                <a:ea typeface="+mj-ea"/>
                <a:cs typeface="+mj-cs"/>
              </a:rPr>
              <a:t>网关可以访问靶机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新建文件夹\网关访问主机.PNG网关访问主机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740943" y="1418400"/>
            <a:ext cx="6710045" cy="45432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54600" y="29795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dirty="0">
                <a:latin typeface="+mj-lt"/>
                <a:ea typeface="+mj-ea"/>
                <a:cs typeface="+mj-cs"/>
              </a:rPr>
              <a:t>网关访问主机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新建文件夹\靶机访问网关.PNG靶机访问网关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632993" y="1418400"/>
            <a:ext cx="6927215" cy="45432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54600" y="29795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dirty="0">
                <a:latin typeface="+mj-lt"/>
                <a:ea typeface="+mj-ea"/>
                <a:cs typeface="+mj-cs"/>
              </a:rPr>
              <a:t>靶机访问网关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节点：靶机、网关、攻击者主机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+mn-lt"/>
                <a:ea typeface="+mn-ea"/>
              </a:rPr>
              <a:t>连通性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        * 靶机可以直接访问攻击者主机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        * 攻击者主机无法直接访问靶机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        * 网关可以直接访问攻击者主机和靶机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        * 靶机的所有对外上下行流量必须经过网关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        * 所有节点均可以访问互联网</a:t>
            </a:r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其他要求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        * 所有节点制作成基础镜像（多重加载的虚拟硬盘）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主机访问网关.PNG主机访问网关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646010" y="1418400"/>
            <a:ext cx="6901180" cy="45432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54600" y="29795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dirty="0">
                <a:latin typeface="+mj-lt"/>
                <a:ea typeface="+mj-ea"/>
                <a:cs typeface="+mj-cs"/>
              </a:rPr>
              <a:t>主机访问网关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956406" y="567240"/>
            <a:ext cx="4355388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5400" b="1" smtClean="0">
                <a:latin typeface="+mj-lt"/>
                <a:ea typeface="+mj-ea"/>
                <a:cs typeface="+mj-cs"/>
                <a:sym typeface="Arial" panose="020B0604020202020204" pitchFamily="34" charset="0"/>
              </a:rPr>
              <a:t>镜像</a:t>
            </a:r>
            <a:endParaRPr lang="zh-CN" altLang="en-US" sz="5400" b="1" smtClean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3555971" y="3145582"/>
            <a:ext cx="552479" cy="5668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accent1"/>
                </a:solidFill>
              </a:rPr>
              <a:t>1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cxnSp>
        <p:nvCxnSpPr>
          <p:cNvPr id="16" name="直接连接符 15"/>
          <p:cNvCxnSpPr/>
          <p:nvPr>
            <p:custDataLst>
              <p:tags r:id="rId3"/>
            </p:custDataLst>
          </p:nvPr>
        </p:nvCxnSpPr>
        <p:spPr>
          <a:xfrm>
            <a:off x="8295659" y="1024875"/>
            <a:ext cx="1879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>
            <p:custDataLst>
              <p:tags r:id="rId4"/>
            </p:custDataLst>
          </p:nvPr>
        </p:nvSpPr>
        <p:spPr>
          <a:xfrm rot="5400000" flipH="1">
            <a:off x="10116761" y="961346"/>
            <a:ext cx="284802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>
            <p:custDataLst>
              <p:tags r:id="rId5"/>
            </p:custDataLst>
          </p:nvPr>
        </p:nvSpPr>
        <p:spPr>
          <a:xfrm rot="5400000" flipH="1">
            <a:off x="10226617" y="969958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>
            <p:custDataLst>
              <p:tags r:id="rId6"/>
            </p:custDataLst>
          </p:nvPr>
        </p:nvSpPr>
        <p:spPr>
          <a:xfrm rot="5400000" flipH="1">
            <a:off x="10336472" y="961346"/>
            <a:ext cx="284802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>
            <p:custDataLst>
              <p:tags r:id="rId7"/>
            </p:custDataLst>
          </p:nvPr>
        </p:nvSpPr>
        <p:spPr>
          <a:xfrm rot="16200000">
            <a:off x="1929091" y="948624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>
            <p:custDataLst>
              <p:tags r:id="rId8"/>
            </p:custDataLst>
          </p:nvPr>
        </p:nvSpPr>
        <p:spPr>
          <a:xfrm rot="16200000">
            <a:off x="1807467" y="95597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>
            <p:custDataLst>
              <p:tags r:id="rId9"/>
            </p:custDataLst>
          </p:nvPr>
        </p:nvSpPr>
        <p:spPr>
          <a:xfrm rot="16200000">
            <a:off x="1685843" y="948624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10"/>
            </p:custDataLst>
          </p:nvPr>
        </p:nvCxnSpPr>
        <p:spPr>
          <a:xfrm>
            <a:off x="2119594" y="1024195"/>
            <a:ext cx="1879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4265385" y="2881086"/>
            <a:ext cx="6036129" cy="109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buFontTx/>
              <a:buNone/>
              <a:defRPr sz="2800" b="1">
                <a:latin typeface="+mn-lt"/>
                <a:ea typeface="+mn-ea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/>
              <a:t>所有节点均已制作成基础镜像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9600" smtClean="0"/>
              <a:t>谢谢大家</a:t>
            </a:r>
            <a:endParaRPr lang="zh-CN" altLang="en-US" sz="9600" smtClean="0"/>
          </a:p>
        </p:txBody>
      </p:sp>
      <p:cxnSp>
        <p:nvCxnSpPr>
          <p:cNvPr id="7" name="Straight Connector 20@|9FFC:0|FBC:0|LFC:16777215|LBC:16777215"/>
          <p:cNvCxnSpPr/>
          <p:nvPr>
            <p:custDataLst>
              <p:tags r:id="rId2"/>
            </p:custDataLst>
          </p:nvPr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21@|1FFC:16777215|FBC:16777215|LFC:16777215|LBC:16777215"/>
          <p:cNvSpPr/>
          <p:nvPr>
            <p:custDataLst>
              <p:tags r:id="rId3"/>
            </p:custDataLst>
          </p:nvPr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Isosceles Triangle 22@|1FFC:16777215|FBC:16777215|LFC:16777215|LBC:16777215"/>
          <p:cNvSpPr/>
          <p:nvPr>
            <p:custDataLst>
              <p:tags r:id="rId4"/>
            </p:custDataLst>
          </p:nvPr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Isosceles Triangle 23@|1FFC:16777215|FBC:16777215|LFC:16777215|LBC:16777215"/>
          <p:cNvSpPr/>
          <p:nvPr>
            <p:custDataLst>
              <p:tags r:id="rId5"/>
            </p:custDataLst>
          </p:nvPr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Straight Connector 18@|9FFC:0|FBC:0|LFC:16777215|LBC:16777215"/>
          <p:cNvCxnSpPr/>
          <p:nvPr>
            <p:custDataLst>
              <p:tags r:id="rId6"/>
            </p:custDataLst>
          </p:nvPr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26@|1FFC:16777215|FBC:16777215|LFC:16777215|LBC:16777215"/>
          <p:cNvSpPr/>
          <p:nvPr>
            <p:custDataLst>
              <p:tags r:id="rId7"/>
            </p:custDataLst>
          </p:nvPr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Isosceles Triangle 27@|1FFC:16777215|FBC:16777215|LFC:16777215|LBC:16777215"/>
          <p:cNvSpPr/>
          <p:nvPr>
            <p:custDataLst>
              <p:tags r:id="rId8"/>
            </p:custDataLst>
          </p:nvPr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Isosceles Triangle 28@|1FFC:16777215|FBC:16777215|LFC:16777215|LBC:16777215"/>
          <p:cNvSpPr/>
          <p:nvPr>
            <p:custDataLst>
              <p:tags r:id="rId9"/>
            </p:custDataLst>
          </p:nvPr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Freeform 28"/>
          <p:cNvSpPr/>
          <p:nvPr>
            <p:custDataLst>
              <p:tags r:id="rId10"/>
            </p:custDataLst>
          </p:nvPr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ownloads\584034446.jpg584034446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rot="16200000">
            <a:off x="3648075" y="64770"/>
            <a:ext cx="4805045" cy="715137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54600" y="29795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dirty="0">
                <a:latin typeface="+mj-lt"/>
                <a:ea typeface="+mj-ea"/>
                <a:cs typeface="+mj-cs"/>
              </a:rPr>
              <a:t>结构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1825625"/>
            <a:ext cx="51804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+mn-lt"/>
                <a:ea typeface="+mn-ea"/>
              </a:rPr>
              <a:t>实验环境：</a:t>
            </a:r>
            <a:endParaRPr lang="zh-CN" altLang="en-US" dirty="0">
              <a:latin typeface="+mn-lt"/>
              <a:ea typeface="+mn-ea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攻击机：</a:t>
            </a:r>
            <a:r>
              <a:rPr lang="en-US" altLang="zh-CN" dirty="0">
                <a:latin typeface="+mn-lt"/>
                <a:ea typeface="+mn-ea"/>
              </a:rPr>
              <a:t>win7</a:t>
            </a:r>
            <a:endParaRPr lang="en-US" altLang="zh-CN" dirty="0">
              <a:latin typeface="+mn-lt"/>
              <a:ea typeface="+mn-ea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网关：</a:t>
            </a:r>
            <a:r>
              <a:rPr lang="en-US" altLang="zh-CN" dirty="0">
                <a:latin typeface="+mn-lt"/>
                <a:ea typeface="+mn-ea"/>
              </a:rPr>
              <a:t>linux kali 2.0</a:t>
            </a:r>
            <a:endParaRPr lang="en-US" altLang="zh-CN" dirty="0">
              <a:latin typeface="+mn-lt"/>
              <a:ea typeface="+mn-ea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靶机：</a:t>
            </a:r>
            <a:r>
              <a:rPr lang="en-US" altLang="zh-CN" dirty="0">
                <a:latin typeface="+mn-lt"/>
                <a:ea typeface="+mn-ea"/>
              </a:rPr>
              <a:t>win7</a:t>
            </a:r>
            <a:endParaRPr lang="en-US" altLang="zh-CN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289050" y="457200"/>
            <a:ext cx="5144770" cy="946785"/>
          </a:xfrm>
        </p:spPr>
        <p:txBody>
          <a:bodyPr/>
          <a:lstStyle/>
          <a:p>
            <a:r>
              <a:rPr lang="zh-CN" altLang="en-US" dirty="0"/>
              <a:t>靶机网络配置</a:t>
            </a:r>
            <a:endParaRPr lang="zh-CN" altLang="en-US" dirty="0"/>
          </a:p>
        </p:txBody>
      </p:sp>
      <p:pic>
        <p:nvPicPr>
          <p:cNvPr id="6" name="内容占位符 5" descr="靶机设置"/>
          <p:cNvPicPr>
            <a:picLocks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289050" y="1403985"/>
            <a:ext cx="9039860" cy="51962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主机配置.PNG主机配置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226910" y="1418400"/>
            <a:ext cx="7739380" cy="45432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54600" y="29795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dirty="0">
                <a:latin typeface="+mj-lt"/>
                <a:ea typeface="+mj-ea"/>
                <a:cs typeface="+mj-cs"/>
              </a:rPr>
              <a:t>主机网络配置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554600" y="6142412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1800" dirty="0">
                <a:latin typeface="+mn-lt"/>
                <a:ea typeface="+mn-ea"/>
              </a:rPr>
              <a:t>注意网络是要选择接入网线的。</a:t>
            </a:r>
            <a:endParaRPr lang="zh-CN" altLang="en-US" sz="1800" dirty="0">
              <a:latin typeface="+mn-lt"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新建文件夹\网关设置1.PNG网关设置1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146265" y="1418400"/>
            <a:ext cx="7900670" cy="45432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54600" y="29795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dirty="0">
                <a:latin typeface="+mj-lt"/>
                <a:ea typeface="+mj-ea"/>
                <a:cs typeface="+mj-cs"/>
              </a:rPr>
              <a:t>网关配置（连接主机）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新建文件夹\网关设置2.PNG网关设置2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151663" y="1418400"/>
            <a:ext cx="7889875" cy="45432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54600" y="29795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dirty="0">
                <a:latin typeface="+mj-lt"/>
                <a:ea typeface="+mj-ea"/>
                <a:cs typeface="+mj-cs"/>
              </a:rPr>
              <a:t>网关配置（连接靶机）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956406" y="567240"/>
            <a:ext cx="4355388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5400" b="1" smtClean="0">
                <a:latin typeface="+mj-lt"/>
                <a:ea typeface="+mj-ea"/>
                <a:cs typeface="+mj-cs"/>
                <a:sym typeface="Arial" panose="020B0604020202020204" pitchFamily="34" charset="0"/>
              </a:rPr>
              <a:t>配置考虑</a:t>
            </a:r>
            <a:endParaRPr lang="zh-CN" altLang="en-US" sz="5400" b="1" smtClean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8295659" y="1024875"/>
            <a:ext cx="1879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>
            <p:custDataLst>
              <p:tags r:id="rId3"/>
            </p:custDataLst>
          </p:nvPr>
        </p:nvSpPr>
        <p:spPr>
          <a:xfrm rot="5400000" flipH="1">
            <a:off x="10116761" y="961346"/>
            <a:ext cx="284802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>
            <p:custDataLst>
              <p:tags r:id="rId4"/>
            </p:custDataLst>
          </p:nvPr>
        </p:nvSpPr>
        <p:spPr>
          <a:xfrm rot="5400000" flipH="1">
            <a:off x="10226617" y="969958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>
            <p:custDataLst>
              <p:tags r:id="rId5"/>
            </p:custDataLst>
          </p:nvPr>
        </p:nvSpPr>
        <p:spPr>
          <a:xfrm rot="5400000" flipH="1">
            <a:off x="10336472" y="961346"/>
            <a:ext cx="284802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>
            <p:custDataLst>
              <p:tags r:id="rId6"/>
            </p:custDataLst>
          </p:nvPr>
        </p:nvSpPr>
        <p:spPr>
          <a:xfrm rot="16200000">
            <a:off x="1929091" y="948624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>
            <p:custDataLst>
              <p:tags r:id="rId7"/>
            </p:custDataLst>
          </p:nvPr>
        </p:nvSpPr>
        <p:spPr>
          <a:xfrm rot="16200000">
            <a:off x="1807467" y="95597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>
            <p:custDataLst>
              <p:tags r:id="rId8"/>
            </p:custDataLst>
          </p:nvPr>
        </p:nvSpPr>
        <p:spPr>
          <a:xfrm rot="16200000">
            <a:off x="1685843" y="948624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9"/>
            </p:custDataLst>
          </p:nvPr>
        </p:nvCxnSpPr>
        <p:spPr>
          <a:xfrm>
            <a:off x="2119594" y="1024195"/>
            <a:ext cx="1879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>
            <p:custDataLst>
              <p:tags r:id="rId10"/>
            </p:custDataLst>
          </p:nvPr>
        </p:nvSpPr>
        <p:spPr>
          <a:xfrm>
            <a:off x="2692400" y="2649220"/>
            <a:ext cx="552450" cy="567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accent1"/>
                </a:solidFill>
              </a:rPr>
              <a:t>1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2692400" y="3963670"/>
            <a:ext cx="552450" cy="567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mtClean="0">
                <a:solidFill>
                  <a:schemeClr val="accent1"/>
                </a:solidFill>
              </a:rPr>
              <a:t>2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3401695" y="2384425"/>
            <a:ext cx="6036310" cy="109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buFontTx/>
              <a:buNone/>
              <a:defRPr sz="2800" b="1">
                <a:latin typeface="+mn-lt"/>
                <a:ea typeface="+mn-ea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/>
              <a:t>选用桥接网卡：主机通过网关上网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3"/>
            </p:custDataLst>
          </p:nvPr>
        </p:nvSpPr>
        <p:spPr>
          <a:xfrm>
            <a:off x="3401695" y="3698875"/>
            <a:ext cx="6036310" cy="109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 fontScale="90000" lnSpcReduction="10000"/>
          </a:bodyPr>
          <a:lstStyle>
            <a:defPPr>
              <a:defRPr lang="zh-CN"/>
            </a:defPPr>
            <a:lvl1pPr>
              <a:lnSpc>
                <a:spcPct val="90000"/>
              </a:lnSpc>
              <a:buFontTx/>
              <a:buNone/>
              <a:defRPr sz="2800" b="1">
                <a:latin typeface="+mn-lt"/>
                <a:ea typeface="+mn-ea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/>
              <a:t>选用</a:t>
            </a:r>
            <a:r>
              <a:rPr lang="en-US" altLang="zh-CN"/>
              <a:t>NAT</a:t>
            </a:r>
            <a:r>
              <a:rPr lang="zh-CN" altLang="en-US"/>
              <a:t>网络不选用直接</a:t>
            </a:r>
            <a:r>
              <a:rPr lang="en-US" altLang="zh-CN"/>
              <a:t>NAT</a:t>
            </a:r>
            <a:r>
              <a:rPr lang="zh-CN" altLang="en-US"/>
              <a:t>：</a:t>
            </a:r>
            <a:r>
              <a:rPr lang="en-US" altLang="zh-CN"/>
              <a:t>VirtualBox</a:t>
            </a:r>
            <a:r>
              <a:rPr lang="zh-CN" altLang="en-US"/>
              <a:t>设定直接</a:t>
            </a:r>
            <a:r>
              <a:rPr lang="en-US" altLang="zh-CN"/>
              <a:t>NAT</a:t>
            </a:r>
            <a:r>
              <a:rPr lang="zh-CN" altLang="en-US"/>
              <a:t>是每个虚拟机独立的，同</a:t>
            </a:r>
            <a:r>
              <a:rPr lang="en-US" altLang="zh-CN"/>
              <a:t>NAT</a:t>
            </a:r>
            <a:r>
              <a:rPr lang="zh-CN" altLang="en-US"/>
              <a:t>网络是共享的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170"/>
</p:tagLst>
</file>

<file path=ppt/tags/tag10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2"/>
  <p:tag name="KSO_WM_SLIDE_SIZE" val="715*419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f"/>
  <p:tag name="KSO_WM_UNIT_INDEX" val="1"/>
  <p:tag name="KSO_WM_UNIT_ID" val="custom160170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23"/>
</p:tagLst>
</file>

<file path=ppt/tags/tag15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d"/>
  <p:tag name="KSO_WM_UNIT_INDEX" val="1"/>
  <p:tag name="KSO_WM_UNIT_ID" val="custom160170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f"/>
  <p:tag name="KSO_WM_UNIT_INDEX" val="1"/>
  <p:tag name="KSO_WM_UNIT_ID" val="custom160170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9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2"/>
  <p:tag name="KSO_WM_SLIDE_SIZE" val="715*419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17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d"/>
  <p:tag name="KSO_WM_UNIT_INDEX" val="1"/>
  <p:tag name="KSO_WM_UNIT_ID" val="custom160170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2"/>
  <p:tag name="KSO_WM_SLIDE_SIZE" val="715*419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d"/>
  <p:tag name="KSO_WM_UNIT_INDEX" val="1"/>
  <p:tag name="KSO_WM_UNIT_ID" val="custom160170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2"/>
  <p:tag name="KSO_WM_SLIDE_SIZE" val="715*419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7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7*i*2"/>
  <p:tag name="KSO_WM_TEMPLATE_CATEGORY" val="custom"/>
  <p:tag name="KSO_WM_TEMPLATE_INDEX" val="160170"/>
  <p:tag name="KSO_WM_UNIT_INDEX" val="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7*i*3"/>
  <p:tag name="KSO_WM_TEMPLATE_CATEGORY" val="custom"/>
  <p:tag name="KSO_WM_TEMPLATE_INDEX" val="160170"/>
  <p:tag name="KSO_WM_UNIT_INDEX" val="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7*i*4"/>
  <p:tag name="KSO_WM_TEMPLATE_CATEGORY" val="custom"/>
  <p:tag name="KSO_WM_TEMPLATE_INDEX" val="160170"/>
  <p:tag name="KSO_WM_UNIT_INDEX" val="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7*i*5"/>
  <p:tag name="KSO_WM_TEMPLATE_CATEGORY" val="custom"/>
  <p:tag name="KSO_WM_TEMPLATE_INDEX" val="160170"/>
  <p:tag name="KSO_WM_UNIT_INDEX" val="5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7*i*6"/>
  <p:tag name="KSO_WM_TEMPLATE_CATEGORY" val="custom"/>
  <p:tag name="KSO_WM_TEMPLATE_INDEX" val="160170"/>
  <p:tag name="KSO_WM_UNIT_INDEX" val="6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7*i*7"/>
  <p:tag name="KSO_WM_TEMPLATE_CATEGORY" val="custom"/>
  <p:tag name="KSO_WM_TEMPLATE_INDEX" val="160170"/>
  <p:tag name="KSO_WM_UNIT_INDEX" val="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7*i*8"/>
  <p:tag name="KSO_WM_TEMPLATE_CATEGORY" val="custom"/>
  <p:tag name="KSO_WM_TEMPLATE_INDEX" val="160170"/>
  <p:tag name="KSO_WM_UNIT_INDEX" val="8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7*i*9"/>
  <p:tag name="KSO_WM_TEMPLATE_CATEGORY" val="custom"/>
  <p:tag name="KSO_WM_TEMPLATE_INDEX" val="160170"/>
  <p:tag name="KSO_WM_UNIT_INDEX" val="9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l_i"/>
  <p:tag name="KSO_WM_UNIT_INDEX" val="1_1"/>
  <p:tag name="KSO_WM_UNIT_ID" val="custom160170_7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l_i"/>
  <p:tag name="KSO_WM_UNIT_INDEX" val="1_2"/>
  <p:tag name="KSO_WM_UNIT_ID" val="custom160170_7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l_h_f"/>
  <p:tag name="KSO_WM_UNIT_INDEX" val="1_1_1"/>
  <p:tag name="KSO_WM_UNIT_ID" val="custom160170_7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l_h_f"/>
  <p:tag name="KSO_WM_UNIT_INDEX" val="1_2_1"/>
  <p:tag name="KSO_WM_UNIT_ID" val="custom160170_7*l_h_f*1_2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KSO_WM_TEMPLATE_THUMBS_INDEX" val="1、4、8、10、18、23、25"/>
  <p:tag name="KSO_WM_TEMPLATE_CATEGORY" val="custom"/>
  <p:tag name="KSO_WM_TEMPLATE_INDEX" val="160170"/>
  <p:tag name="KSO_WM_TAG_VERSION" val="1.0"/>
  <p:tag name="KSO_WM_SLIDE_ID" val="custom1601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d"/>
  <p:tag name="KSO_WM_UNIT_INDEX" val="1"/>
  <p:tag name="KSO_WM_UNIT_ID" val="custom160170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2"/>
  <p:tag name="KSO_WM_SLIDE_SIZE" val="715*419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d"/>
  <p:tag name="KSO_WM_UNIT_INDEX" val="1"/>
  <p:tag name="KSO_WM_UNIT_ID" val="custom160170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2"/>
  <p:tag name="KSO_WM_SLIDE_SIZE" val="715*419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d"/>
  <p:tag name="KSO_WM_UNIT_INDEX" val="1"/>
  <p:tag name="KSO_WM_UNIT_ID" val="custom160170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2"/>
  <p:tag name="KSO_WM_SLIDE_SIZE" val="715*419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d"/>
  <p:tag name="KSO_WM_UNIT_INDEX" val="1"/>
  <p:tag name="KSO_WM_UNIT_ID" val="custom160170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2"/>
  <p:tag name="KSO_WM_SLIDE_SIZE" val="715*419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d"/>
  <p:tag name="KSO_WM_UNIT_INDEX" val="1"/>
  <p:tag name="KSO_WM_UNIT_ID" val="custom160170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2"/>
  <p:tag name="KSO_WM_SLIDE_SIZE" val="715*419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d"/>
  <p:tag name="KSO_WM_UNIT_INDEX" val="1"/>
  <p:tag name="KSO_WM_UNIT_ID" val="custom160170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2"/>
  <p:tag name="KSO_WM_SLIDE_SIZE" val="715*419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d"/>
  <p:tag name="KSO_WM_UNIT_INDEX" val="1"/>
  <p:tag name="KSO_WM_UNIT_ID" val="custom160170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f"/>
  <p:tag name="KSO_WM_UNIT_INDEX" val="1"/>
  <p:tag name="KSO_WM_UNIT_ID" val="custom1601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0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2"/>
  <p:tag name="KSO_WM_SLIDE_SIZE" val="715*419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d"/>
  <p:tag name="KSO_WM_UNIT_INDEX" val="1"/>
  <p:tag name="KSO_WM_UNIT_ID" val="custom160170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2"/>
  <p:tag name="KSO_WM_SLIDE_SIZE" val="715*419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d"/>
  <p:tag name="KSO_WM_UNIT_INDEX" val="1"/>
  <p:tag name="KSO_WM_UNIT_ID" val="custom160170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6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2"/>
  <p:tag name="KSO_WM_SLIDE_SIZE" val="715*419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d"/>
  <p:tag name="KSO_WM_UNIT_INDEX" val="1"/>
  <p:tag name="KSO_WM_UNIT_ID" val="custom160170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9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2"/>
  <p:tag name="KSO_WM_SLIDE_SIZE" val="715*419"/>
</p:tagLst>
</file>

<file path=ppt/tags/tag7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d"/>
  <p:tag name="KSO_WM_UNIT_INDEX" val="1"/>
  <p:tag name="KSO_WM_UNIT_ID" val="custom160170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2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2"/>
  <p:tag name="KSO_WM_SLIDE_SIZE" val="715*419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6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l_i"/>
  <p:tag name="KSO_WM_UNIT_INDEX" val="1_1"/>
  <p:tag name="KSO_WM_UNIT_ID" val="custom160170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6*i*2"/>
  <p:tag name="KSO_WM_TEMPLATE_CATEGORY" val="custom"/>
  <p:tag name="KSO_WM_TEMPLATE_INDEX" val="160170"/>
  <p:tag name="KSO_WM_UNIT_INDEX" val="2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6*i*3"/>
  <p:tag name="KSO_WM_TEMPLATE_CATEGORY" val="custom"/>
  <p:tag name="KSO_WM_TEMPLATE_INDEX" val="160170"/>
  <p:tag name="KSO_WM_UNIT_INDEX" val="3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6*i*4"/>
  <p:tag name="KSO_WM_TEMPLATE_CATEGORY" val="custom"/>
  <p:tag name="KSO_WM_TEMPLATE_INDEX" val="160170"/>
  <p:tag name="KSO_WM_UNIT_INDEX" val="4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6*i*5"/>
  <p:tag name="KSO_WM_TEMPLATE_CATEGORY" val="custom"/>
  <p:tag name="KSO_WM_TEMPLATE_INDEX" val="160170"/>
  <p:tag name="KSO_WM_UNIT_INDEX" val="5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6*i*6"/>
  <p:tag name="KSO_WM_TEMPLATE_CATEGORY" val="custom"/>
  <p:tag name="KSO_WM_TEMPLATE_INDEX" val="160170"/>
  <p:tag name="KSO_WM_UNIT_INDEX" val="6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d"/>
  <p:tag name="KSO_WM_UNIT_INDEX" val="1"/>
  <p:tag name="KSO_WM_UNIT_ID" val="custom160170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6*i*7"/>
  <p:tag name="KSO_WM_TEMPLATE_CATEGORY" val="custom"/>
  <p:tag name="KSO_WM_TEMPLATE_INDEX" val="160170"/>
  <p:tag name="KSO_WM_UNIT_INDEX" val="7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6*i*8"/>
  <p:tag name="KSO_WM_TEMPLATE_CATEGORY" val="custom"/>
  <p:tag name="KSO_WM_TEMPLATE_INDEX" val="160170"/>
  <p:tag name="KSO_WM_UNIT_INDEX" val="8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6*i*9"/>
  <p:tag name="KSO_WM_TEMPLATE_CATEGORY" val="custom"/>
  <p:tag name="KSO_WM_TEMPLATE_INDEX" val="160170"/>
  <p:tag name="KSO_WM_UNIT_INDEX" val="9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l_h_f"/>
  <p:tag name="KSO_WM_UNIT_INDEX" val="1_1_1"/>
  <p:tag name="KSO_WM_UNIT_ID" val="custom160170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30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谢谢大家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1"/>
  <p:tag name="KSO_WM_TEMPLATE_CATEGORY" val="custom"/>
  <p:tag name="KSO_WM_TEMPLATE_INDEX" val="160170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2"/>
  <p:tag name="KSO_WM_TEMPLATE_CATEGORY" val="custom"/>
  <p:tag name="KSO_WM_TEMPLATE_INDEX" val="160170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3"/>
  <p:tag name="KSO_WM_TEMPLATE_CATEGORY" val="custom"/>
  <p:tag name="KSO_WM_TEMPLATE_INDEX" val="160170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4"/>
  <p:tag name="KSO_WM_TEMPLATE_CATEGORY" val="custom"/>
  <p:tag name="KSO_WM_TEMPLATE_INDEX" val="16017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5"/>
  <p:tag name="KSO_WM_TEMPLATE_CATEGORY" val="custom"/>
  <p:tag name="KSO_WM_TEMPLATE_INDEX" val="160170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6"/>
  <p:tag name="KSO_WM_TEMPLATE_CATEGORY" val="custom"/>
  <p:tag name="KSO_WM_TEMPLATE_INDEX" val="160170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7"/>
  <p:tag name="KSO_WM_TEMPLATE_CATEGORY" val="custom"/>
  <p:tag name="KSO_WM_TEMPLATE_INDEX" val="160170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8"/>
  <p:tag name="KSO_WM_TEMPLATE_CATEGORY" val="custom"/>
  <p:tag name="KSO_WM_TEMPLATE_INDEX" val="160170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9"/>
  <p:tag name="KSO_WM_TEMPLATE_CATEGORY" val="custom"/>
  <p:tag name="KSO_WM_TEMPLATE_INDEX" val="160170"/>
</p:tagLst>
</file>

<file path=ppt/tags/tag95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WPS 演示</Application>
  <PresentationFormat>宽屏</PresentationFormat>
  <Paragraphs>70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黑体</vt:lpstr>
      <vt:lpstr>Calibri</vt:lpstr>
      <vt:lpstr>Office 主题</vt:lpstr>
      <vt:lpstr>自定义设计方案</vt:lpstr>
      <vt:lpstr>1_自定义设计方案</vt:lpstr>
      <vt:lpstr>基于VirtualBox的网络攻防基础环境搭建实例讲解</vt:lpstr>
      <vt:lpstr>PowerPoint 演示文稿</vt:lpstr>
      <vt:lpstr>PowerPoint 演示文稿</vt:lpstr>
      <vt:lpstr>PowerPoint 演示文稿</vt:lpstr>
      <vt:lpstr>靶机网络配置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 chen</dc:creator>
  <cp:lastModifiedBy>Administrator</cp:lastModifiedBy>
  <cp:revision>4</cp:revision>
  <dcterms:created xsi:type="dcterms:W3CDTF">2015-05-05T08:02:00Z</dcterms:created>
  <dcterms:modified xsi:type="dcterms:W3CDTF">2017-01-08T10:25:12Z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