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5" r:id="rId7"/>
    <p:sldId id="269" r:id="rId8"/>
    <p:sldId id="270" r:id="rId9"/>
    <p:sldId id="271" r:id="rId10"/>
    <p:sldId id="272" r:id="rId11"/>
    <p:sldId id="266" r:id="rId12"/>
    <p:sldId id="268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6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9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9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7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9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7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3F09-FE31-4784-8CCE-375E7282B137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2B92-DB32-4817-A3C0-CB1A6FB18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0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ocean.com/community/tutorials/how-fail2ban-works-to-protect-services-on-a-linux-server" TargetMode="External"/><Relationship Id="rId3" Type="http://schemas.openxmlformats.org/officeDocument/2006/relationships/hyperlink" Target="https://www.digitalocean.com/community/tutorials/how-to-set-up-password-authentication-with-apache-on-ubuntu-14-04" TargetMode="External"/><Relationship Id="rId7" Type="http://schemas.openxmlformats.org/officeDocument/2006/relationships/hyperlink" Target="https://a-li.me/762.html" TargetMode="External"/><Relationship Id="rId2" Type="http://schemas.openxmlformats.org/officeDocument/2006/relationships/hyperlink" Target="https://www.digitalocean.com/community/tutorials/how-to-protect-an-apache-server-with-fail2ban-on-ubuntu-14-0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y.oschina.net/lijialong/blog/109497" TargetMode="External"/><Relationship Id="rId5" Type="http://schemas.openxmlformats.org/officeDocument/2006/relationships/hyperlink" Target="http://www.cnblogs.com/lechie/archive/2012/03/13/2393531.html" TargetMode="External"/><Relationship Id="rId4" Type="http://schemas.openxmlformats.org/officeDocument/2006/relationships/hyperlink" Target="http://www.cnblogs.com/xingzc/p/5988559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9302" y="568571"/>
            <a:ext cx="9144000" cy="2387600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5937161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0"/>
            <a:ext cx="625484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54558" y="1711826"/>
            <a:ext cx="4241442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实战</a:t>
            </a:r>
            <a:r>
              <a:rPr lang="en-US" altLang="zh-CN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fail2ban</a:t>
            </a:r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防止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7160" y="1709801"/>
            <a:ext cx="4716356" cy="7694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4400" b="0" i="0" dirty="0" smtClean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Basic</a:t>
            </a:r>
            <a:r>
              <a:rPr lang="zh-CN" altLang="en-US" sz="4400" b="0" i="0" dirty="0" smtClean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认证暴力破解</a:t>
            </a:r>
            <a:endParaRPr lang="zh-CN" altLang="en-US" sz="4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5065" y="5426489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赵嘉懿   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级信息安全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侵权必究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8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37161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6202" y="180303"/>
            <a:ext cx="597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防止暴力破解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96000" y="1236371"/>
            <a:ext cx="59328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暴力破解中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观察</a:t>
            </a:r>
            <a:r>
              <a:rPr lang="en-US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ing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…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无法成功破解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看监狱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的具体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fail2ban-client status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apache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firewall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变化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iptables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-S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4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0" y="2644170"/>
            <a:ext cx="152829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示</a:t>
            </a:r>
          </a:p>
        </p:txBody>
      </p:sp>
      <p:sp>
        <p:nvSpPr>
          <p:cNvPr id="7" name="矩形 6"/>
          <p:cNvSpPr/>
          <p:nvPr/>
        </p:nvSpPr>
        <p:spPr>
          <a:xfrm>
            <a:off x="4533363" y="2644170"/>
            <a:ext cx="1562637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演</a:t>
            </a:r>
          </a:p>
        </p:txBody>
      </p:sp>
    </p:spTree>
    <p:extLst>
      <p:ext uri="{BB962C8B-B14F-4D97-AF65-F5344CB8AC3E}">
        <p14:creationId xmlns:p14="http://schemas.microsoft.com/office/powerpoint/2010/main" val="18662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1949" y="2644170"/>
            <a:ext cx="155405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总</a:t>
            </a:r>
            <a:endParaRPr lang="zh-CN" altLang="en-US" sz="9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2644170"/>
            <a:ext cx="1481071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8663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9302" y="568571"/>
            <a:ext cx="9144000" cy="2387600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5937161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0"/>
            <a:ext cx="625484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2231" y="1447250"/>
            <a:ext cx="45720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对于实验本身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Fail2Ban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是能够减少不正确的身份验证尝试的速率，但是如果有众多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和时间，暴力破解还是可以的，它不能消除弱身份验证的风险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想要真正地保护，还是要有更加保险的身份验证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7160" y="1447250"/>
            <a:ext cx="4730840" cy="41549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一些感触</a:t>
            </a:r>
            <a:endParaRPr lang="en-US" altLang="zh-CN" sz="24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sz="24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zh-CN" altLang="zh-CN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整个实验要有系统地理解，有条理，不要东拼西凑，导致环境更</a:t>
            </a:r>
            <a:r>
              <a:rPr lang="zh-CN" altLang="zh-CN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糟糕</a:t>
            </a:r>
            <a:endParaRPr lang="en-US" altLang="zh-CN" sz="24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zh-CN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zh-CN" altLang="zh-CN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找</a:t>
            </a:r>
            <a:r>
              <a:rPr lang="zh-CN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清晰且适合文档是一种能力，看文档截取有用信息也</a:t>
            </a:r>
            <a:r>
              <a:rPr lang="zh-CN" altLang="zh-CN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endParaRPr lang="en-US" altLang="zh-CN" sz="24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zh-CN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zh-CN" altLang="zh-CN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</a:t>
            </a:r>
            <a:r>
              <a:rPr lang="zh-CN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纷乱复杂，要学会分步调试去一个个排查，找出问题所在</a:t>
            </a:r>
          </a:p>
        </p:txBody>
      </p:sp>
    </p:spTree>
    <p:extLst>
      <p:ext uri="{BB962C8B-B14F-4D97-AF65-F5344CB8AC3E}">
        <p14:creationId xmlns:p14="http://schemas.microsoft.com/office/powerpoint/2010/main" val="30951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5566" y="376612"/>
            <a:ext cx="11075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参考</a:t>
            </a:r>
          </a:p>
        </p:txBody>
      </p:sp>
      <p:sp>
        <p:nvSpPr>
          <p:cNvPr id="7" name="矩形 6"/>
          <p:cNvSpPr/>
          <p:nvPr/>
        </p:nvSpPr>
        <p:spPr>
          <a:xfrm>
            <a:off x="463640" y="376612"/>
            <a:ext cx="1141926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来源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2580" y="1545465"/>
            <a:ext cx="103932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www.digitalocean.com/community/tutorials/how-to-protect-an-apache-server-with-fail2ban-on-ubuntu-14-04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www.digitalocean.com/community/tutorials/how-to-set-up-password-authentication-with-apache-on-ubuntu-14-04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www.cnblogs.com/xingzc/p/5988559.html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www.cnblogs.com/lechie/archive/2012/03/13/2393531.html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my.oschina.net/lijialong/blog/109497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a-li.me/762.html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8"/>
              </a:rPr>
              <a:t>https</a:t>
            </a:r>
            <a:r>
              <a:rPr lang="en-US" altLang="zh-CN">
                <a:hlinkClick r:id="rId8"/>
              </a:rPr>
              <a:t>://</a:t>
            </a:r>
            <a:r>
              <a:rPr lang="en-US" altLang="zh-CN" smtClean="0">
                <a:hlinkClick r:id="rId8"/>
              </a:rPr>
              <a:t>www.digitalocean.com/community/tutorials/how-fail2ban-works-to-protect-services-on-a-linux-server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37161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6202" y="180303"/>
            <a:ext cx="5975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1171977"/>
            <a:ext cx="59328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服务器的存在不是孤立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当面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对暴力破解攻击时，那些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basic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认证的服务器会非常的脆弱。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个防止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非法入侵的框架，它提供了一个方法，去自动地保护这些服务器远离恶意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它通过扫描日志文件，对入侵行为作为反击（比如说多次尝试登陆失败就可以看作一个入侵行为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主要原理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扫描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Apache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等日志文件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禁止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有恶意迹象的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IP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更新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防火墙规则，调用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iptables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来阻挡暴力破解的尝试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9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0"/>
            <a:ext cx="625484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0456" y="50227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Basic </a:t>
            </a:r>
            <a:r>
              <a:rPr lang="en-US" altLang="zh-CN" sz="4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Auth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456" y="1635617"/>
            <a:ext cx="5344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用户名和密码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优点：逻辑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明了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缺点：易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被破解、非法利用，安全性很差。另外，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是无状态的，同一客户端每次都需要验证。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482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1949" y="2644170"/>
            <a:ext cx="155405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实</a:t>
            </a:r>
            <a:endParaRPr lang="zh-CN" altLang="en-US" sz="9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hidden">
          <a:xfrm>
            <a:off x="6096000" y="2644170"/>
            <a:ext cx="1481071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zh-CN" altLang="en-US" sz="9600" b="0" i="0" dirty="0" smtClean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战</a:t>
            </a:r>
            <a:endParaRPr lang="zh-CN" altLang="en-US" sz="96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08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0"/>
            <a:ext cx="625484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936010"/>
            <a:ext cx="6096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攻击者 </a:t>
            </a:r>
            <a:b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   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Debian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kali</a:t>
            </a:r>
            <a:b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   ·IP:10.0.2.2 10.0.2.3 10.0.2.4 ...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不断的更换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来攻击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防御者</a:t>
            </a:r>
            <a:b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   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Ubuntu 14.04</a:t>
            </a:r>
            <a:b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   · IP:10.0.2.1</a:t>
            </a:r>
            <a:b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   ·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Apache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可以进行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Basic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</a:t>
            </a:r>
            <a:b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   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安装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网络配置</a:t>
            </a:r>
            <a:b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   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NAT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911" y="228124"/>
            <a:ext cx="539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环境准备</a:t>
            </a:r>
          </a:p>
        </p:txBody>
      </p:sp>
    </p:spTree>
    <p:extLst>
      <p:ext uri="{BB962C8B-B14F-4D97-AF65-F5344CB8AC3E}">
        <p14:creationId xmlns:p14="http://schemas.microsoft.com/office/powerpoint/2010/main" val="303526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37161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6202" y="180303"/>
            <a:ext cx="597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主要思路</a:t>
            </a: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1236371"/>
            <a:ext cx="5932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一、配置一个有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basic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认证的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apache</a:t>
            </a:r>
          </a:p>
          <a:p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二、攻击者通过</a:t>
            </a:r>
            <a:r>
              <a:rPr lang="en-US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hydra,john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the ripper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等暴力破解工具进行暴力破解，观察效果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三、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防御者打开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，攻击者暴力尝试，观察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对其的缓冲效果</a:t>
            </a:r>
            <a:b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四、用不同的方式，不同的</a:t>
            </a:r>
            <a:r>
              <a:rPr lang="en-US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重复进行以上两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步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，观察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777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0"/>
            <a:ext cx="625484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3183" y="1264194"/>
            <a:ext cx="66154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Apache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实用工具软件包</a:t>
            </a:r>
          </a:p>
          <a:p>
            <a:r>
              <a:rPr lang="en-US" altLang="zh-CN" dirty="0" smtClean="0"/>
              <a:t>apt-get update</a:t>
            </a:r>
            <a:endParaRPr lang="en-US" altLang="zh-CN" dirty="0"/>
          </a:p>
          <a:p>
            <a:r>
              <a:rPr lang="en-US" altLang="zh-CN" dirty="0" smtClean="0"/>
              <a:t>apt-get install apache2 </a:t>
            </a:r>
            <a:br>
              <a:rPr lang="en-US" altLang="zh-CN" dirty="0" smtClean="0"/>
            </a:br>
            <a:r>
              <a:rPr lang="en-US" altLang="zh-CN" dirty="0" smtClean="0"/>
              <a:t>apt-get install apache2-utils</a:t>
            </a:r>
          </a:p>
          <a:p>
            <a:endParaRPr lang="en-US" altLang="zh-CN" dirty="0" smtClean="0"/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创建密码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 smtClean="0"/>
              <a:t>htpasswd</a:t>
            </a:r>
            <a:r>
              <a:rPr lang="en-US" altLang="zh-CN" dirty="0" smtClean="0"/>
              <a:t> </a:t>
            </a:r>
            <a:r>
              <a:rPr lang="en-US" altLang="zh-CN" dirty="0"/>
              <a:t>-c /</a:t>
            </a:r>
            <a:r>
              <a:rPr lang="en-US" altLang="zh-CN" dirty="0" err="1"/>
              <a:t>etc</a:t>
            </a:r>
            <a:r>
              <a:rPr lang="en-US" altLang="zh-CN" dirty="0"/>
              <a:t>/apache2/.</a:t>
            </a:r>
            <a:r>
              <a:rPr lang="en-US" altLang="zh-CN" dirty="0" err="1" smtClean="0"/>
              <a:t>htpasswd</a:t>
            </a:r>
            <a:r>
              <a:rPr lang="en-US" altLang="zh-CN" dirty="0" smtClean="0"/>
              <a:t> Abby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Basic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htaccess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文件配置访问控制</a:t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AuthName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THIS IS ZJY’S WEB”</a:t>
            </a: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AuthType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Basic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AuthUserFile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/apache/.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htpasswd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require user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Abby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启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apache</a:t>
            </a:r>
          </a:p>
          <a:p>
            <a:r>
              <a:rPr lang="en-US" altLang="zh-CN" dirty="0"/>
              <a:t>service apache2 restart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3183" y="378843"/>
            <a:ext cx="5525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一、配置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basic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认证的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apache</a:t>
            </a:r>
          </a:p>
          <a:p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6618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37161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16202" y="180303"/>
            <a:ext cx="597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二、攻击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者进行暴力破解，观察效果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1236371"/>
            <a:ext cx="59328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密码攻击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在线攻击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 hydra/hydra-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gtk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输入以下命令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            </a:t>
            </a:r>
            <a:r>
              <a:rPr lang="en-US" altLang="zh-CN" sz="2000" dirty="0"/>
              <a:t>cd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</a:t>
            </a:r>
            <a:r>
              <a:rPr lang="en-US" altLang="zh-CN" sz="2000" dirty="0" err="1"/>
              <a:t>wfuzz</a:t>
            </a:r>
            <a:r>
              <a:rPr lang="en-US" altLang="zh-CN" sz="2000" dirty="0"/>
              <a:t>/wordlist/others/</a:t>
            </a:r>
            <a:br>
              <a:rPr lang="en-US" altLang="zh-CN" sz="2000" dirty="0"/>
            </a:br>
            <a:r>
              <a:rPr lang="en-US" altLang="zh-CN" sz="2000" dirty="0"/>
              <a:t>            hydra -L names.txt -P common_pass.txt http-get://10.0.2.1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用在线版，比较友好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也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 手动（捂脸）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6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0"/>
            <a:ext cx="625484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3183" y="1197620"/>
            <a:ext cx="66154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b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/>
              <a:t>        </a:t>
            </a:r>
            <a:r>
              <a:rPr lang="en-US" altLang="zh-CN" sz="2000" dirty="0"/>
              <a:t>apt-get install </a:t>
            </a:r>
            <a:r>
              <a:rPr lang="en-US" altLang="zh-CN" sz="2000" dirty="0" smtClean="0"/>
              <a:t>fail2ban</a:t>
            </a:r>
          </a:p>
          <a:p>
            <a:endParaRPr lang="en-US" altLang="zh-CN" sz="1600" dirty="0" smtClean="0"/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调整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*将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jail.conf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复制到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/fail2ban/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jail.local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 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/fail2ban/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jail.conf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/fail2ban/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jail.local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*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ignoreip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白名单 里面的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不会被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监视</a:t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*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bantime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所要禁止的时间</a:t>
            </a:r>
            <a:b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*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findtime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maxretry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如果用户在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findtime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设置的时间内尝试次数超过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maxretry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就会被禁止 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* [Apache]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*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other  jails….</a:t>
            </a:r>
          </a:p>
          <a:p>
            <a:endParaRPr lang="en-US" altLang="zh-CN" sz="2000" dirty="0"/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重启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service apache2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restart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3183" y="378843"/>
            <a:ext cx="5525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Fail2ban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防止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暴力破解</a:t>
            </a:r>
          </a:p>
        </p:txBody>
      </p:sp>
    </p:spTree>
    <p:extLst>
      <p:ext uri="{BB962C8B-B14F-4D97-AF65-F5344CB8AC3E}">
        <p14:creationId xmlns:p14="http://schemas.microsoft.com/office/powerpoint/2010/main" val="230829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404</Words>
  <Application>Microsoft Office PowerPoint</Application>
  <PresentationFormat>宽屏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华文行楷</vt:lpstr>
      <vt:lpstr>华文楷体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zhaojiayitt</dc:creator>
  <cp:lastModifiedBy>zhaojiayitt</cp:lastModifiedBy>
  <cp:revision>25</cp:revision>
  <dcterms:created xsi:type="dcterms:W3CDTF">2016-12-01T05:46:55Z</dcterms:created>
  <dcterms:modified xsi:type="dcterms:W3CDTF">2016-12-01T15:06:40Z</dcterms:modified>
</cp:coreProperties>
</file>