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84" r:id="rId23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AB76A2CE-82D0-43F8-9080-B00444351D9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530" y="2462982"/>
            <a:ext cx="4419477" cy="2168013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4000" b="1">
                <a:ln w="3175">
                  <a:solidFill>
                    <a:schemeClr val="accent1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530" y="4767163"/>
            <a:ext cx="4419477" cy="86672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8" y="1519083"/>
            <a:ext cx="4517622" cy="47969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66725"/>
            <a:ext cx="7886700" cy="5810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5058"/>
            <a:ext cx="7886699" cy="44097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4100" y="2037285"/>
            <a:ext cx="5540910" cy="1458391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100" y="3522664"/>
            <a:ext cx="5540910" cy="1002261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0" y="5096442"/>
            <a:ext cx="1761558" cy="176155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43119" y="3477897"/>
            <a:ext cx="1232429" cy="123242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59651" y="4375743"/>
            <a:ext cx="951359" cy="95135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797183" y="1259940"/>
            <a:ext cx="579932" cy="58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7884060" y="0"/>
            <a:ext cx="1259940" cy="12599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195558" y="177479"/>
            <a:ext cx="515085" cy="5150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216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4112419"/>
            <a:ext cx="7886700" cy="20216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63788"/>
            <a:ext cx="7886700" cy="2130424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65125"/>
            <a:ext cx="16383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07695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976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489587"/>
            <a:ext cx="7886700" cy="4687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image" Target="../media/image9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image" Target="../media/image10.png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image" Target="../media/image11.png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image" Target="../media/image12.png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8.xml"/><Relationship Id="rId2" Type="http://schemas.openxmlformats.org/officeDocument/2006/relationships/image" Target="../media/image13.png"/><Relationship Id="rId1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2" Type="http://schemas.openxmlformats.org/officeDocument/2006/relationships/image" Target="../media/image15.png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3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image" Target="../media/image6.png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2000">
                <a:sym typeface="+mn-ea"/>
              </a:rPr>
              <a:t>DNS域传送漏洞及DNS信息收集实例讲解</a:t>
            </a:r>
            <a:endParaRPr lang="en-US" altLang="zh-CN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ym typeface="+mn-lt"/>
              </a:rPr>
              <a:t>林泽宇 阿斯哈尔</a:t>
            </a:r>
            <a:endParaRPr lang="zh-CN" altLang="zh-CN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-58420"/>
            <a:ext cx="7531100" cy="2999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3065780"/>
            <a:ext cx="7432675" cy="37471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29100" y="615600"/>
            <a:ext cx="7886700" cy="993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Windows</a:t>
            </a:r>
            <a:r>
              <a:rPr lang="zh-CN" altLang="en-US" sz="3600" dirty="0">
                <a:solidFill>
                  <a:schemeClr val="accent1"/>
                </a:solidFill>
              </a:rPr>
              <a:t>中的</a:t>
            </a:r>
            <a:r>
              <a:rPr lang="en-US" altLang="en-US" sz="3600" dirty="0">
                <a:solidFill>
                  <a:schemeClr val="accent1"/>
                </a:solidFill>
              </a:rPr>
              <a:t>nslookup</a:t>
            </a:r>
            <a:endParaRPr lang="en-US" altLang="en-US" sz="3600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29100" y="1847850"/>
            <a:ext cx="7886700" cy="46101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en-US" altLang="zh-CN" sz="2100" dirty="0"/>
              <a:t>在windows命令提示符中输入“nslookup ?”，得到如下简略的用法说明：</a:t>
            </a:r>
            <a:endParaRPr lang="en-US" altLang="zh-CN" sz="2100" dirty="0"/>
          </a:p>
          <a:p>
            <a:pPr>
              <a:lnSpc>
                <a:spcPct val="200000"/>
              </a:lnSpc>
            </a:pPr>
            <a:endParaRPr lang="en-US" altLang="zh-CN" sz="2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5" y="3364865"/>
            <a:ext cx="7933055" cy="1812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46430" y="571500"/>
            <a:ext cx="7886700" cy="590359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zh-CN" altLang="en-US" sz="2100" dirty="0"/>
              <a:t>Nslookup命令以两种方式运行:非交互式和交互式。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/>
              <a:t>交互式系统是指执行过程中允许用户输入数据和命令的系统。而非交互式系统，是指一旦开始运行，不需要人干预就可以自行结束的系统。因此，nslookup以非交互式方式运行，就是指运行后自行结束。而交互式，是指开始运行后，会要求使用者进一步输入数据和命令。</a:t>
            </a:r>
            <a:endParaRPr lang="zh-CN" altLang="en-US" sz="21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29285" y="554355"/>
            <a:ext cx="7886700" cy="588645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zh-CN" altLang="en-US" sz="2100" dirty="0"/>
              <a:t>在交互式模式下输入</a:t>
            </a:r>
            <a:r>
              <a:rPr lang="en-US" altLang="zh-CN" sz="2100" dirty="0"/>
              <a:t>help</a:t>
            </a:r>
            <a:r>
              <a:rPr lang="zh-CN" altLang="en-US" sz="2100" dirty="0"/>
              <a:t>查阅参数说明：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endParaRPr lang="zh-CN" altLang="en-US" sz="2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1273810"/>
            <a:ext cx="5723255" cy="5296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29285" y="639445"/>
            <a:ext cx="7886700" cy="581850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zh-CN" altLang="zh-CN" sz="2100" dirty="0"/>
              <a:t>非交互模式：nslookup [-option] [hostname] [server]</a:t>
            </a:r>
            <a:endParaRPr lang="zh-CN" altLang="zh-CN" sz="2100" dirty="0"/>
          </a:p>
          <a:p>
            <a:pPr>
              <a:lnSpc>
                <a:spcPct val="200000"/>
              </a:lnSpc>
            </a:pPr>
            <a:r>
              <a:rPr lang="zh-CN" altLang="zh-CN" sz="2100" dirty="0"/>
              <a:t>Hostname选项指定需要查询的主机名。Server选项指定DNS服务器。为了查询结果的准确，可选用几个常用的公共DNS服务器：8.8.8.8是Google提供的DNS服务，114.114.114.144和114.114.115.115是114DNS提供的免费DNS服务。</a:t>
            </a:r>
            <a:endParaRPr lang="zh-CN" altLang="zh-CN" sz="2100" dirty="0"/>
          </a:p>
          <a:p>
            <a:pPr>
              <a:lnSpc>
                <a:spcPct val="200000"/>
              </a:lnSpc>
            </a:pPr>
            <a:endParaRPr lang="zh-CN" altLang="zh-CN" sz="2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4026535"/>
            <a:ext cx="6257925" cy="26015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29285" y="503555"/>
            <a:ext cx="7886700" cy="595439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zh-CN" altLang="zh-CN" sz="2100" dirty="0"/>
              <a:t>查询</a:t>
            </a:r>
            <a:r>
              <a:rPr lang="en-US" altLang="zh-CN" sz="2100" dirty="0"/>
              <a:t>baidu.com</a:t>
            </a:r>
            <a:r>
              <a:rPr lang="zh-CN" altLang="en-US" sz="2100" dirty="0"/>
              <a:t>的</a:t>
            </a:r>
            <a:r>
              <a:rPr lang="en-US" altLang="zh-CN" sz="2100" dirty="0"/>
              <a:t>MX</a:t>
            </a:r>
            <a:r>
              <a:rPr lang="zh-CN" altLang="en-US" sz="2100" dirty="0"/>
              <a:t>信息</a:t>
            </a:r>
            <a:endParaRPr lang="zh-CN" altLang="en-US" sz="2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1420495"/>
            <a:ext cx="6679565" cy="4758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29285" y="656590"/>
            <a:ext cx="7886700" cy="58013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zh-CN" altLang="zh-CN" sz="2100" dirty="0"/>
              <a:t>查询</a:t>
            </a:r>
            <a:r>
              <a:rPr lang="en-US" altLang="zh-CN" sz="2100" dirty="0"/>
              <a:t>PTR</a:t>
            </a:r>
            <a:r>
              <a:rPr lang="zh-CN" altLang="en-US" sz="2100" dirty="0"/>
              <a:t>信息，通过反向</a:t>
            </a:r>
            <a:r>
              <a:rPr lang="en-US" altLang="zh-CN" sz="2100" dirty="0"/>
              <a:t>ip</a:t>
            </a:r>
            <a:r>
              <a:rPr lang="zh-CN" altLang="en-US" sz="2100" dirty="0"/>
              <a:t>找到域名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endParaRPr lang="zh-CN" altLang="en-US" sz="2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" y="2399030"/>
            <a:ext cx="8166100" cy="2060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28650" y="537210"/>
            <a:ext cx="7886700" cy="592074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zh-CN" altLang="zh-CN" sz="2100" dirty="0"/>
              <a:t>通过</a:t>
            </a:r>
            <a:r>
              <a:rPr lang="en-US" altLang="zh-CN" sz="2100" dirty="0"/>
              <a:t>ls</a:t>
            </a:r>
            <a:r>
              <a:rPr lang="zh-CN" altLang="en-US" sz="2100" dirty="0"/>
              <a:t>指令列出某个域中所有的域名：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/>
              <a:t>操作基本的步骤是: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/>
              <a:t>1) 输入nslookup命令进入交互式shell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/>
              <a:t>2) Server 命令参数设定查询将要使用的DNS服务器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/>
              <a:t>3) Ls命令列出某个域中的所有域名</a:t>
            </a:r>
            <a:endParaRPr lang="zh-CN" altLang="en-US" sz="21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" y="280035"/>
            <a:ext cx="6271895" cy="6127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29285" y="519430"/>
            <a:ext cx="7886700" cy="593852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zh-CN" altLang="en-US" sz="2100" dirty="0"/>
              <a:t>若是不存在漏洞的主机，则可能提示错误Query Refused:</a:t>
            </a:r>
            <a:endParaRPr lang="zh-CN" altLang="en-US" sz="2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1998980"/>
            <a:ext cx="8026400" cy="3370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29100" y="615600"/>
            <a:ext cx="7886700" cy="993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linux</a:t>
            </a:r>
            <a:r>
              <a:rPr lang="zh-CN" altLang="zh-CN" sz="3600" dirty="0">
                <a:solidFill>
                  <a:schemeClr val="accent1"/>
                </a:solidFill>
              </a:rPr>
              <a:t>中的</a:t>
            </a:r>
            <a:r>
              <a:rPr lang="en-US" altLang="zh-CN" sz="3600" dirty="0">
                <a:solidFill>
                  <a:schemeClr val="accent1"/>
                </a:solidFill>
              </a:rPr>
              <a:t>nslookup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29100" y="1847850"/>
            <a:ext cx="7886700" cy="46101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/>
              <a:t>【nslookup何许人？】</a:t>
            </a:r>
            <a:endParaRPr lang="zh-CN" altLang="en-US" sz="1400" dirty="0"/>
          </a:p>
          <a:p>
            <a:pPr>
              <a:lnSpc>
                <a:spcPct val="200000"/>
              </a:lnSpc>
            </a:pPr>
            <a:r>
              <a:rPr lang="zh-CN" altLang="en-US" sz="1400" dirty="0"/>
              <a:t>nslookup命令，是Linux里非常常用的网络命令，简而言之就是“查DNS信息用的”。</a:t>
            </a:r>
            <a:endParaRPr lang="zh-CN" altLang="en-US" sz="1400" dirty="0"/>
          </a:p>
          <a:p>
            <a:pPr>
              <a:lnSpc>
                <a:spcPct val="200000"/>
              </a:lnSpc>
            </a:pPr>
            <a:r>
              <a:rPr lang="zh-CN" altLang="en-US" sz="1400" dirty="0"/>
              <a:t>通过man nslookup可以看到对于nslookup的官方解释是“query Internet name servers interactively”。</a:t>
            </a:r>
            <a:endParaRPr lang="zh-CN" altLang="en-US" sz="1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1210126">
            <a:off x="2132823" y="2900668"/>
            <a:ext cx="851995" cy="135700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smtClean="0">
                <a:solidFill>
                  <a:schemeClr val="bg1"/>
                </a:solidFill>
                <a:latin typeface="+mn-lt"/>
                <a:ea typeface="+mn-ea"/>
              </a:rPr>
              <a:t>感</a:t>
            </a:r>
            <a:endParaRPr lang="zh-CN" altLang="en-US" sz="360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75" name="矩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422379">
            <a:off x="3139413" y="2713436"/>
            <a:ext cx="851995" cy="135700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smtClean="0">
                <a:solidFill>
                  <a:schemeClr val="bg1"/>
                </a:solidFill>
                <a:latin typeface="+mn-lt"/>
                <a:ea typeface="+mn-ea"/>
              </a:rPr>
              <a:t>谢</a:t>
            </a:r>
            <a:endParaRPr lang="zh-CN" altLang="en-US" sz="360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76" name="矩形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179011">
            <a:off x="4146003" y="2900668"/>
            <a:ext cx="851995" cy="1357007"/>
          </a:xfrm>
          <a:prstGeom prst="rect">
            <a:avLst/>
          </a:prstGeom>
          <a:solidFill>
            <a:schemeClr val="accent5">
              <a:alpha val="49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smtClean="0">
                <a:solidFill>
                  <a:schemeClr val="bg1"/>
                </a:solidFill>
                <a:latin typeface="+mn-lt"/>
                <a:ea typeface="+mn-ea"/>
              </a:rPr>
              <a:t>聆</a:t>
            </a:r>
            <a:endParaRPr lang="zh-CN" altLang="en-US" sz="360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77" name="矩形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352131">
            <a:off x="5150875" y="2713436"/>
            <a:ext cx="853713" cy="135700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smtClean="0">
                <a:solidFill>
                  <a:schemeClr val="bg1"/>
                </a:solidFill>
                <a:latin typeface="+mn-lt"/>
                <a:ea typeface="+mn-ea"/>
              </a:rPr>
              <a:t>听</a:t>
            </a:r>
            <a:endParaRPr lang="zh-CN" altLang="en-US" sz="360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78" name="矩形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1112894">
            <a:off x="6157465" y="2900668"/>
            <a:ext cx="853713" cy="135700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300" smtClean="0">
                <a:solidFill>
                  <a:schemeClr val="bg1"/>
                </a:solidFill>
                <a:latin typeface="+mn-lt"/>
                <a:ea typeface="+mn-ea"/>
              </a:rPr>
              <a:t>~</a:t>
            </a:r>
            <a:endParaRPr lang="en-US" altLang="zh-CN" sz="330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28650" y="1809750"/>
            <a:ext cx="8083550" cy="45529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/>
              <a:t>nslookup是一个能够查询互联网域名服务器信息的程序。他有两种工作模式，即“交互模式”和“非交互模式”。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在“交互模式”下，用户可以向域名服务器查询各类主机、域名的信息，或者输出域名中的主机列表。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而在“非交互模式”下，用户可以针对一个主机或域名仅仅获取特定的名称或所需信息。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29100" y="615600"/>
            <a:ext cx="7886700" cy="993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nslookup的两种模式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638175" y="756285"/>
            <a:ext cx="8024495" cy="5579745"/>
          </a:xfrm>
        </p:spPr>
        <p:txBody>
          <a:bodyPr>
            <a:normAutofit/>
          </a:bodyPr>
          <a:lstStyle/>
          <a:p>
            <a:r>
              <a:rPr lang="zh-CN" altLang="en-US" dirty="0"/>
              <a:t>【如何进入交互模式？】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直接输入nslookup命令，不加任何参数，则直接进入交互模式，此时nslookup会连接到默认的域名服务器（即/etc/resolv.conf的第一个dns地址）。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【如何进入非交互模式？】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如果你直接在nslookup命令后加上所要查询的IP或主机名，那么就进入了非交互模式。当然，这个时候你也可以在第二个参数位置设置所要连接的域名服务器。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>
            <p:custDataLst>
              <p:tags r:id="rId1"/>
            </p:custDataLst>
          </p:nvPr>
        </p:nvSpPr>
        <p:spPr>
          <a:xfrm>
            <a:off x="629841" y="488600"/>
            <a:ext cx="7884000" cy="774000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交互模式</a:t>
            </a:r>
            <a:endParaRPr lang="zh-CN" altLang="en-US" dirty="0"/>
          </a:p>
        </p:txBody>
      </p:sp>
      <p:sp>
        <p:nvSpPr>
          <p:cNvPr id="7" name="文本占位符 3"/>
          <p:cNvSpPr txBox="1"/>
          <p:nvPr>
            <p:custDataLst>
              <p:tags r:id="rId2"/>
            </p:custDataLst>
          </p:nvPr>
        </p:nvSpPr>
        <p:spPr>
          <a:xfrm>
            <a:off x="629920" y="1368425"/>
            <a:ext cx="7884160" cy="5000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1 直接查询域名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如果你直接输入域名（对象为</a:t>
            </a:r>
            <a:r>
              <a:rPr lang="en-US" altLang="zh-CN" dirty="0"/>
              <a:t>www.</a:t>
            </a:r>
            <a:r>
              <a:rPr lang="en-US" altLang="zh-CN" dirty="0"/>
              <a:t>baidu.com</a:t>
            </a:r>
            <a:r>
              <a:rPr lang="zh-CN" altLang="en-US" dirty="0"/>
              <a:t>），会有类似如下的输出：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2667000"/>
            <a:ext cx="5918200" cy="3190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21030" y="661670"/>
            <a:ext cx="7901940" cy="5796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sz="2100" dirty="0"/>
              <a:t>server [domain]</a:t>
            </a:r>
            <a:endParaRPr lang="zh-CN" altLang="en-US" sz="2100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100" dirty="0"/>
              <a:t>首先nslookup会连接到当前的默认上连DNS服务器去查询domain的IP地址，并将之作为当前默认上连DNS服务器。</a:t>
            </a:r>
            <a:endParaRPr lang="zh-CN" altLang="en-US" sz="2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" y="2829560"/>
            <a:ext cx="3837940" cy="3395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35" y="3686810"/>
            <a:ext cx="3307080" cy="396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935" y="5612130"/>
            <a:ext cx="3337560" cy="3962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37540" y="522605"/>
            <a:ext cx="7878445" cy="593534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/>
              <a:t>set [no]debug</a:t>
            </a:r>
            <a:endParaRPr lang="zh-CN" altLang="en-US" sz="1400" dirty="0"/>
          </a:p>
          <a:p>
            <a:pPr>
              <a:lnSpc>
                <a:spcPct val="200000"/>
              </a:lnSpc>
            </a:pPr>
            <a:r>
              <a:rPr lang="zh-CN" altLang="en-US" sz="1400" dirty="0"/>
              <a:t>可以用来设置是否进入调试模式。如果set debug，则会进入到调试模式，查询过程中会显示完整的响应包以及其中的交互包。</a:t>
            </a:r>
            <a:endParaRPr lang="zh-CN" altLang="en-US" sz="1400" dirty="0"/>
          </a:p>
          <a:p>
            <a:pPr>
              <a:lnSpc>
                <a:spcPct val="200000"/>
              </a:lnSpc>
            </a:pPr>
            <a:endParaRPr lang="zh-CN" altLang="en-US" sz="2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2322195"/>
            <a:ext cx="3619500" cy="3719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49275" y="741680"/>
            <a:ext cx="7966710" cy="571627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zh-CN" altLang="en-US" sz="2100" dirty="0"/>
              <a:t>set type=[value]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/>
              <a:t>也可以写成set querytype=[value]，用于更改信息查询类型。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/>
              <a:t>默认情况下，nslookup是查询域名所对应的A记录，而如果你想查询其对应的MX记录等信息时，就需要专门设置type值了。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endParaRPr lang="zh-CN" altLang="en-US" sz="21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29285" y="628650"/>
            <a:ext cx="7886700" cy="5829300"/>
          </a:xfrm>
          <a:prstGeom prst="rect">
            <a:avLst/>
          </a:prstGeom>
        </p:spPr>
        <p:txBody>
          <a:bodyPr>
            <a:normAutofit fontScale="4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目前常用的type值如下：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A：查看主机的IPv4地址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AAAA：查看主机的IPv6地址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ANY：查看关于主机域的所有信息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CNAME：查找与别名对应的正式名字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HINFO：查找主机的CPU与操作系统类型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MINFO：查找邮箱信息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MX：查找邮件交换信息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NS：查找主机域的域名服务器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PTR：查找与给定IP地址匹配的主机名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RP：查找域负责人记录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SOA：查找域内的SOA地址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r>
              <a:rPr lang="zh-CN" altLang="en-US" sz="2100" dirty="0">
                <a:sym typeface="+mn-ea"/>
              </a:rPr>
              <a:t>UINFO：查找用户信息</a:t>
            </a:r>
            <a:endParaRPr lang="zh-CN" altLang="en-US" sz="2100" dirty="0"/>
          </a:p>
          <a:p>
            <a:pPr>
              <a:lnSpc>
                <a:spcPct val="200000"/>
              </a:lnSpc>
            </a:pPr>
            <a:endParaRPr lang="zh-CN" altLang="en-US" sz="21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50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a"/>
  <p:tag name="KSO_WM_UNIT_INDEX" val="1"/>
  <p:tag name="KSO_WM_UNIT_ID" val="custom500_3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0*142"/>
  <p:tag name="KSO_WM_SLIDE_SIZE" val="620*359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4*f*1"/>
  <p:tag name="KSO_WM_UNIT_CLEAR" val="1"/>
  <p:tag name="KSO_WM_UNIT_LAYERLEVEL" val="1"/>
  <p:tag name="KSO_WM_UNIT_VALUE" val="143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50*58"/>
  <p:tag name="KSO_WM_SLIDE_SIZE" val="619*425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a"/>
  <p:tag name="KSO_WM_UNIT_INDEX" val="1"/>
  <p:tag name="KSO_WM_UNIT_ID" val="custom500_5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5*f*1"/>
  <p:tag name="KSO_WM_UNIT_CLEAR" val="1"/>
  <p:tag name="KSO_WM_UNIT_LAYERLEVEL" val="1"/>
  <p:tag name="KSO_WM_UNIT_VALUE" val="25"/>
  <p:tag name="KSO_WM_UNIT_HIGHLIGHT" val="0"/>
  <p:tag name="KSO_WM_UNIT_COMPATIBLE" val="0"/>
  <p:tag name="KSO_WM_UNIT_PRESET_TEXT_INDEX" val="4"/>
  <p:tag name="KSO_WM_UNIT_PRESET_TEXT_LEN" val="57"/>
</p:tagLst>
</file>

<file path=ppt/tags/tag16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50*108"/>
  <p:tag name="KSO_WM_SLIDE_SIZE" val="622*39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500"/>
</p:tagLst>
</file>

<file path=ppt/tags/tag20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2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25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a"/>
  <p:tag name="KSO_WM_UNIT_INDEX" val="1"/>
  <p:tag name="KSO_WM_UNIT_ID" val="custom500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a"/>
  <p:tag name="KSO_WM_UNIT_INDEX" val="1"/>
  <p:tag name="KSO_WM_UNIT_ID" val="custom500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b"/>
  <p:tag name="KSO_WM_UNIT_INDEX" val="1"/>
  <p:tag name="KSO_WM_UNIT_ID" val="custom500_1*b*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41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MH" val="20151119110340"/>
  <p:tag name="MH_LIBRARY" val="GRAPHIC"/>
  <p:tag name="MH_ORDER" val="矩形 2"/>
  <p:tag name="KSO_WM_UNIT_TYPE" val="f"/>
  <p:tag name="KSO_WM_UNIT_INDEX" val="1"/>
  <p:tag name="KSO_WM_UNIT_ID" val="custom500_29*f*1"/>
  <p:tag name="KSO_WM_UNIT_CLEAR" val="1"/>
  <p:tag name="KSO_WM_UNIT_LAYERLEVEL" val="1"/>
  <p:tag name="KSO_WM_UNIT_VALUE" val="2"/>
  <p:tag name="KSO_WM_UNIT_HIGHLIGHT" val="0"/>
  <p:tag name="KSO_WM_UNIT_COMPATIBLE" val="0"/>
  <p:tag name="KSO_WM_UNIT_PRESET_TEXT" val="感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MH" val="20151119110340"/>
  <p:tag name="MH_LIBRARY" val="GRAPHIC"/>
  <p:tag name="MH_ORDER" val="矩形 3"/>
  <p:tag name="KSO_WM_UNIT_TYPE" val="f"/>
  <p:tag name="KSO_WM_UNIT_INDEX" val="2"/>
  <p:tag name="KSO_WM_UNIT_ID" val="custom500_29*f*2"/>
  <p:tag name="KSO_WM_UNIT_CLEAR" val="1"/>
  <p:tag name="KSO_WM_UNIT_LAYERLEVEL" val="1"/>
  <p:tag name="KSO_WM_UNIT_VALUE" val="2"/>
  <p:tag name="KSO_WM_UNIT_HIGHLIGHT" val="0"/>
  <p:tag name="KSO_WM_UNIT_COMPATIBLE" val="0"/>
  <p:tag name="KSO_WM_UNIT_PRESET_TEXT" val="谢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MH" val="20151119110340"/>
  <p:tag name="MH_LIBRARY" val="GRAPHIC"/>
  <p:tag name="MH_ORDER" val="矩形 4"/>
  <p:tag name="KSO_WM_UNIT_TYPE" val="f"/>
  <p:tag name="KSO_WM_UNIT_INDEX" val="3"/>
  <p:tag name="KSO_WM_UNIT_ID" val="custom500_29*f*3"/>
  <p:tag name="KSO_WM_UNIT_CLEAR" val="1"/>
  <p:tag name="KSO_WM_UNIT_LAYERLEVEL" val="1"/>
  <p:tag name="KSO_WM_UNIT_VALUE" val="2"/>
  <p:tag name="KSO_WM_UNIT_HIGHLIGHT" val="0"/>
  <p:tag name="KSO_WM_UNIT_COMPATIBLE" val="0"/>
  <p:tag name="KSO_WM_UNIT_PRESET_TEXT" val="聆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MH" val="20151119110340"/>
  <p:tag name="MH_LIBRARY" val="GRAPHIC"/>
  <p:tag name="MH_ORDER" val="矩形 5"/>
  <p:tag name="KSO_WM_UNIT_TYPE" val="f"/>
  <p:tag name="KSO_WM_UNIT_INDEX" val="4"/>
  <p:tag name="KSO_WM_UNIT_ID" val="custom500_29*f*4"/>
  <p:tag name="KSO_WM_UNIT_CLEAR" val="1"/>
  <p:tag name="KSO_WM_UNIT_LAYERLEVEL" val="1"/>
  <p:tag name="KSO_WM_UNIT_VALUE" val="2"/>
  <p:tag name="KSO_WM_UNIT_HIGHLIGHT" val="0"/>
  <p:tag name="KSO_WM_UNIT_COMPATIBLE" val="0"/>
  <p:tag name="KSO_WM_UNIT_PRESET_TEXT" val="听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MH" val="20151119110340"/>
  <p:tag name="MH_LIBRARY" val="GRAPHIC"/>
  <p:tag name="MH_ORDER" val="矩形 6"/>
  <p:tag name="KSO_WM_UNIT_TYPE" val="f"/>
  <p:tag name="KSO_WM_UNIT_INDEX" val="5"/>
  <p:tag name="KSO_WM_UNIT_ID" val="custom500_29*f*5"/>
  <p:tag name="KSO_WM_UNIT_CLEAR" val="1"/>
  <p:tag name="KSO_WM_UNIT_LAYERLEVEL" val="1"/>
  <p:tag name="KSO_WM_UNIT_VALUE" val="2"/>
  <p:tag name="KSO_WM_UNIT_HIGHLIGHT" val="0"/>
  <p:tag name="KSO_WM_UNIT_COMPATIBLE" val="0"/>
  <p:tag name="KSO_WM_UNIT_PRESET_TEXT" val="~"/>
</p:tagLst>
</file>

<file path=ppt/tags/tag49.xml><?xml version="1.0" encoding="utf-8"?>
<p:tagLst xmlns:p="http://schemas.openxmlformats.org/presentationml/2006/main">
  <p:tag name="MH" val="20151119110340"/>
  <p:tag name="MH_LIBRARY" val="GRAPHIC"/>
  <p:tag name="KSO_WM_TEMPLATE_CATEGORY" val="custom"/>
  <p:tag name="KSO_WM_TEMPLATE_INDEX" val="500"/>
  <p:tag name="KSO_WM_TAG_VERSION" val="1.0"/>
  <p:tag name="KSO_WM_SLIDE_ID" val="custom500_29"/>
  <p:tag name="KSO_WM_SLIDE_INDEX" val="29"/>
  <p:tag name="KSO_WM_SLIDE_ITEM_CNT" val="5"/>
  <p:tag name="KSO_WM_SLIDE_LAYOUT" val="f"/>
  <p:tag name="KSO_WM_SLIDE_LAYOUT_CNT" val="5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EMPLATE_THUMBS_INDEX" val="1、4、5、10、12、15、22、25、27、29"/>
  <p:tag name="KSO_WM_TEMPLATE_CATEGORY" val="custom"/>
  <p:tag name="KSO_WM_TEMPLATE_INDEX" val="500"/>
  <p:tag name="KSO_WM_TAG_VERSION" val="1.0"/>
  <p:tag name="KSO_WM_SLIDE_ID" val="custom50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a"/>
  <p:tag name="KSO_WM_UNIT_INDEX" val="1"/>
  <p:tag name="KSO_WM_UNIT_ID" val="custom500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500"/>
  <p:tag name="KSO_WM_TAG_VERSION" val="1.0"/>
  <p:tag name="KSO_WM_SLIDE_ID" val="custom50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6"/>
  <p:tag name="KSO_WM_SLIDE_SIZE" val="621*36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500"/>
  <p:tag name="KSO_WM_UNIT_TYPE" val="f"/>
  <p:tag name="KSO_WM_UNIT_INDEX" val="1"/>
  <p:tag name="KSO_WM_UNIT_ID" val="custom500_3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向天歌稻壳儿模板23XIN - 副本">
  <a:themeElements>
    <a:clrScheme name="500.60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D74C19"/>
      </a:accent1>
      <a:accent2>
        <a:srgbClr val="B76167"/>
      </a:accent2>
      <a:accent3>
        <a:srgbClr val="D9AA33"/>
      </a:accent3>
      <a:accent4>
        <a:srgbClr val="9E7A9B"/>
      </a:accent4>
      <a:accent5>
        <a:srgbClr val="4D9560"/>
      </a:accent5>
      <a:accent6>
        <a:srgbClr val="488493"/>
      </a:accent6>
      <a:hlink>
        <a:srgbClr val="5699C2"/>
      </a:hlink>
      <a:folHlink>
        <a:srgbClr val="9FCE4A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WPS 演示</Application>
  <PresentationFormat>宽屏</PresentationFormat>
  <Paragraphs>95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Narrow</vt:lpstr>
      <vt:lpstr>Calibri</vt:lpstr>
      <vt:lpstr>黑体</vt:lpstr>
      <vt:lpstr>向天歌稻壳儿模板23XIN - 副本</vt:lpstr>
      <vt:lpstr>LOREM IPSUM DOLOR</vt:lpstr>
      <vt:lpstr>PowerPoint 演示文稿</vt:lpstr>
      <vt:lpstr>PowerPoint 演示文稿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linzeyu</dc:creator>
  <cp:lastModifiedBy>linzeyu</cp:lastModifiedBy>
  <cp:revision>2</cp:revision>
  <dcterms:created xsi:type="dcterms:W3CDTF">2016-10-27T21:26:57Z</dcterms:created>
  <dcterms:modified xsi:type="dcterms:W3CDTF">2016-10-27T22:48:43Z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