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044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 – Slide Template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1E5BB0-AC83-4BA7-A35D-CF08BCFE1C96}"/>
              </a:ext>
            </a:extLst>
          </p:cNvPr>
          <p:cNvGrpSpPr/>
          <p:nvPr/>
        </p:nvGrpSpPr>
        <p:grpSpPr>
          <a:xfrm>
            <a:off x="5021485" y="4161353"/>
            <a:ext cx="1515772" cy="489184"/>
            <a:chOff x="5021485" y="4161353"/>
            <a:chExt cx="1515772" cy="48918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8787FE8-6251-459A-8F8A-DEF2499F76B4}"/>
                </a:ext>
              </a:extLst>
            </p:cNvPr>
            <p:cNvSpPr/>
            <p:nvPr/>
          </p:nvSpPr>
          <p:spPr>
            <a:xfrm rot="360000">
              <a:off x="5475325" y="4378124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2054200-A436-4C5E-9C5C-FDB345D545BE}"/>
                </a:ext>
              </a:extLst>
            </p:cNvPr>
            <p:cNvGrpSpPr/>
            <p:nvPr/>
          </p:nvGrpSpPr>
          <p:grpSpPr>
            <a:xfrm>
              <a:off x="5021485" y="4161353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A3E35A4-864E-4038-885F-779426E123E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bg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bg1"/>
                    </a:solidFill>
                  </a:rPr>
                  <a:t>Dolor Sit Amet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E7D7B48-3074-4586-828A-0EFE293829D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48DC0B-6E1F-4C92-8041-37F87F96769A}"/>
              </a:ext>
            </a:extLst>
          </p:cNvPr>
          <p:cNvGrpSpPr/>
          <p:nvPr/>
        </p:nvGrpSpPr>
        <p:grpSpPr>
          <a:xfrm>
            <a:off x="6174115" y="3586258"/>
            <a:ext cx="1515772" cy="489184"/>
            <a:chOff x="6174115" y="3586258"/>
            <a:chExt cx="1515772" cy="489184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8425E43-D8FD-499A-81A4-75DC10E4D1B2}"/>
                </a:ext>
              </a:extLst>
            </p:cNvPr>
            <p:cNvSpPr/>
            <p:nvPr/>
          </p:nvSpPr>
          <p:spPr>
            <a:xfrm rot="360000">
              <a:off x="6627955" y="3803029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68BBF6D-166B-4824-8B71-EAF07ADFC6A9}"/>
                </a:ext>
              </a:extLst>
            </p:cNvPr>
            <p:cNvGrpSpPr/>
            <p:nvPr/>
          </p:nvGrpSpPr>
          <p:grpSpPr>
            <a:xfrm>
              <a:off x="6174115" y="3586258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0E04D16-7C05-4503-9570-79ED1487AEE8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4DE75D-B9FE-4AC3-A3FB-B6C1C79F790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6760D6-9A04-41CD-A215-0ACFA96008F4}"/>
              </a:ext>
            </a:extLst>
          </p:cNvPr>
          <p:cNvGrpSpPr/>
          <p:nvPr/>
        </p:nvGrpSpPr>
        <p:grpSpPr>
          <a:xfrm>
            <a:off x="6174115" y="4736449"/>
            <a:ext cx="1515772" cy="489184"/>
            <a:chOff x="6174115" y="4736449"/>
            <a:chExt cx="1515772" cy="48918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3432D5-895E-4819-98F0-59015DF8191F}"/>
                </a:ext>
              </a:extLst>
            </p:cNvPr>
            <p:cNvSpPr/>
            <p:nvPr/>
          </p:nvSpPr>
          <p:spPr>
            <a:xfrm rot="360000">
              <a:off x="6627955" y="4953220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B03E8DC-850F-4F5D-9F41-B999F1F44974}"/>
                </a:ext>
              </a:extLst>
            </p:cNvPr>
            <p:cNvGrpSpPr/>
            <p:nvPr/>
          </p:nvGrpSpPr>
          <p:grpSpPr>
            <a:xfrm>
              <a:off x="6174115" y="4736449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9325666-EB9A-419E-A79A-EC3564DBB57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4EBA6FC-F669-453A-A2DB-3C6F2F1AF17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F12500-5FFD-4FA0-B7EF-88C63EC7FA6A}"/>
              </a:ext>
            </a:extLst>
          </p:cNvPr>
          <p:cNvGrpSpPr/>
          <p:nvPr/>
        </p:nvGrpSpPr>
        <p:grpSpPr>
          <a:xfrm>
            <a:off x="7326748" y="5311541"/>
            <a:ext cx="1515772" cy="489184"/>
            <a:chOff x="7326748" y="5311541"/>
            <a:chExt cx="1515772" cy="489184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0F9B3C1-E746-4245-A905-3D1C2D1ED3B0}"/>
                </a:ext>
              </a:extLst>
            </p:cNvPr>
            <p:cNvSpPr/>
            <p:nvPr/>
          </p:nvSpPr>
          <p:spPr>
            <a:xfrm rot="360000">
              <a:off x="7780588" y="552831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DFF6AAB-B696-4112-9DF3-760050D43AE5}"/>
                </a:ext>
              </a:extLst>
            </p:cNvPr>
            <p:cNvGrpSpPr/>
            <p:nvPr/>
          </p:nvGrpSpPr>
          <p:grpSpPr>
            <a:xfrm>
              <a:off x="7326748" y="531154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685B78-C4D9-4682-AE3B-62FEACE286D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CE60364-FA8C-43C0-984C-F104827DC3A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E2A4AD-8891-4464-A936-5E4EB16B2AA9}"/>
              </a:ext>
            </a:extLst>
          </p:cNvPr>
          <p:cNvGrpSpPr/>
          <p:nvPr/>
        </p:nvGrpSpPr>
        <p:grpSpPr>
          <a:xfrm>
            <a:off x="1490605" y="1288704"/>
            <a:ext cx="1515772" cy="489184"/>
            <a:chOff x="1490605" y="1288704"/>
            <a:chExt cx="1515772" cy="48918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8018F2B-4F89-4CC8-9AFA-190CF000B36A}"/>
                </a:ext>
              </a:extLst>
            </p:cNvPr>
            <p:cNvSpPr/>
            <p:nvPr/>
          </p:nvSpPr>
          <p:spPr>
            <a:xfrm rot="360000">
              <a:off x="1944445" y="1505475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E928485-996B-40E4-A3E1-6A0E833B498E}"/>
                </a:ext>
              </a:extLst>
            </p:cNvPr>
            <p:cNvGrpSpPr/>
            <p:nvPr/>
          </p:nvGrpSpPr>
          <p:grpSpPr>
            <a:xfrm>
              <a:off x="1490605" y="1288704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7C7E6D8-BD4E-465A-8298-ACC0EC64396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8E089DE-36F1-4071-847C-506E13F51B7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BD9FF-9B9B-4CE6-8145-5892F2B1DA40}"/>
              </a:ext>
            </a:extLst>
          </p:cNvPr>
          <p:cNvGrpSpPr/>
          <p:nvPr/>
        </p:nvGrpSpPr>
        <p:grpSpPr>
          <a:xfrm>
            <a:off x="1490605" y="4736557"/>
            <a:ext cx="1515772" cy="489184"/>
            <a:chOff x="1490605" y="4736557"/>
            <a:chExt cx="1515772" cy="489184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F8ABA5A-0FA1-49CA-A58B-A1051E661E51}"/>
                </a:ext>
              </a:extLst>
            </p:cNvPr>
            <p:cNvSpPr/>
            <p:nvPr/>
          </p:nvSpPr>
          <p:spPr>
            <a:xfrm rot="360000">
              <a:off x="1944445" y="4953328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1CFCBF2-7F68-4E9F-9C53-78D5792DADC5}"/>
                </a:ext>
              </a:extLst>
            </p:cNvPr>
            <p:cNvGrpSpPr/>
            <p:nvPr/>
          </p:nvGrpSpPr>
          <p:grpSpPr>
            <a:xfrm>
              <a:off x="1490605" y="4736557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7D7EC61-7E40-4072-A4B1-1BF9FB0AE2A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BB88835-81A5-47CC-9D64-60C1B07EC5A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953022-6FAD-43DB-B815-1E8E2AD2BDAB}"/>
              </a:ext>
            </a:extLst>
          </p:cNvPr>
          <p:cNvGrpSpPr/>
          <p:nvPr/>
        </p:nvGrpSpPr>
        <p:grpSpPr>
          <a:xfrm>
            <a:off x="1490605" y="3586258"/>
            <a:ext cx="1515772" cy="489184"/>
            <a:chOff x="1490605" y="3586258"/>
            <a:chExt cx="1515772" cy="48918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71A7FBF-97DA-491F-8768-97794265691D}"/>
                </a:ext>
              </a:extLst>
            </p:cNvPr>
            <p:cNvSpPr/>
            <p:nvPr/>
          </p:nvSpPr>
          <p:spPr>
            <a:xfrm rot="360000">
              <a:off x="1944445" y="3803029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330E0A5-EA3B-4A10-AB59-2C9C14417231}"/>
                </a:ext>
              </a:extLst>
            </p:cNvPr>
            <p:cNvGrpSpPr/>
            <p:nvPr/>
          </p:nvGrpSpPr>
          <p:grpSpPr>
            <a:xfrm>
              <a:off x="1490605" y="3586258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EE821B-5551-4862-8522-6EB9C207AB1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9C4E802-F4AD-45C7-97B6-F18DA80A2E6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41D34-C196-48B0-A27B-1F881EE3B8AD}"/>
              </a:ext>
            </a:extLst>
          </p:cNvPr>
          <p:cNvGrpSpPr/>
          <p:nvPr/>
        </p:nvGrpSpPr>
        <p:grpSpPr>
          <a:xfrm>
            <a:off x="2679729" y="4160790"/>
            <a:ext cx="1515772" cy="489184"/>
            <a:chOff x="2679729" y="4160790"/>
            <a:chExt cx="1515772" cy="48918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43BAC60-07C4-4DFB-AEB2-BD1CAF78C535}"/>
                </a:ext>
              </a:extLst>
            </p:cNvPr>
            <p:cNvSpPr/>
            <p:nvPr/>
          </p:nvSpPr>
          <p:spPr>
            <a:xfrm rot="360000">
              <a:off x="3133569" y="4377561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E2EEF8AF-A647-451B-93C1-E356B4E8FA75}"/>
                </a:ext>
              </a:extLst>
            </p:cNvPr>
            <p:cNvGrpSpPr/>
            <p:nvPr/>
          </p:nvGrpSpPr>
          <p:grpSpPr>
            <a:xfrm>
              <a:off x="2679729" y="4160790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01D4989-8354-41E3-B660-E01821EFE4F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24F0E45-538B-4AC9-9801-722EE0101A2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DCC625-4675-4875-9AD1-6A617656BD24}"/>
              </a:ext>
            </a:extLst>
          </p:cNvPr>
          <p:cNvGrpSpPr/>
          <p:nvPr/>
        </p:nvGrpSpPr>
        <p:grpSpPr>
          <a:xfrm>
            <a:off x="6273594" y="1285875"/>
            <a:ext cx="1515772" cy="489184"/>
            <a:chOff x="6273594" y="1285875"/>
            <a:chExt cx="1515772" cy="48918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7F29C1D-A638-43D8-82F7-AF70C4185831}"/>
                </a:ext>
              </a:extLst>
            </p:cNvPr>
            <p:cNvSpPr/>
            <p:nvPr/>
          </p:nvSpPr>
          <p:spPr>
            <a:xfrm rot="360000">
              <a:off x="6727434" y="1502646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0011996-9969-4AAC-A68F-248CDAC59A50}"/>
                </a:ext>
              </a:extLst>
            </p:cNvPr>
            <p:cNvGrpSpPr/>
            <p:nvPr/>
          </p:nvGrpSpPr>
          <p:grpSpPr>
            <a:xfrm>
              <a:off x="6273594" y="1285875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E2B698F-6C9C-4536-9648-059A076CAE2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4A94F76-3C2B-4F25-BA97-7D4A8145E137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75764A-7149-498C-B91C-85FE9A3C61F0}"/>
              </a:ext>
            </a:extLst>
          </p:cNvPr>
          <p:cNvGrpSpPr/>
          <p:nvPr/>
        </p:nvGrpSpPr>
        <p:grpSpPr>
          <a:xfrm>
            <a:off x="2679729" y="1857765"/>
            <a:ext cx="1515772" cy="489184"/>
            <a:chOff x="2679729" y="1857765"/>
            <a:chExt cx="1515772" cy="4891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539016A-5AC9-49BB-87D2-67CA7DDA5F75}"/>
                </a:ext>
              </a:extLst>
            </p:cNvPr>
            <p:cNvSpPr/>
            <p:nvPr/>
          </p:nvSpPr>
          <p:spPr>
            <a:xfrm rot="360000">
              <a:off x="3133569" y="2074536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A68F3EB-D13E-4EDF-B359-FE703DCBE24B}"/>
                </a:ext>
              </a:extLst>
            </p:cNvPr>
            <p:cNvGrpSpPr/>
            <p:nvPr/>
          </p:nvGrpSpPr>
          <p:grpSpPr>
            <a:xfrm>
              <a:off x="2679729" y="1857765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9876016-16B6-47E7-9CB2-9141C750809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F0D6347-71DF-48EE-BA24-4B2DE362A350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707875-D1D8-400F-97D7-4D6CF755A806}"/>
              </a:ext>
            </a:extLst>
          </p:cNvPr>
          <p:cNvGrpSpPr/>
          <p:nvPr/>
        </p:nvGrpSpPr>
        <p:grpSpPr>
          <a:xfrm>
            <a:off x="1490605" y="2436066"/>
            <a:ext cx="1515772" cy="489184"/>
            <a:chOff x="1490605" y="2436066"/>
            <a:chExt cx="1515772" cy="489184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BA8F76-6CD9-45CF-A24B-0CE1ACB2932A}"/>
                </a:ext>
              </a:extLst>
            </p:cNvPr>
            <p:cNvSpPr/>
            <p:nvPr/>
          </p:nvSpPr>
          <p:spPr>
            <a:xfrm rot="360000">
              <a:off x="1944445" y="2652837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1BCBD6F-7A9D-4F72-9F63-D8ACD92E5196}"/>
                </a:ext>
              </a:extLst>
            </p:cNvPr>
            <p:cNvGrpSpPr/>
            <p:nvPr/>
          </p:nvGrpSpPr>
          <p:grpSpPr>
            <a:xfrm>
              <a:off x="1490605" y="2436066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4A40C64-4233-4966-9E01-3E9E85C5D6C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39F89EF-A1DD-4498-8089-41B4B947B3A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4EF11-0251-4280-8FA4-702508838E3F}"/>
              </a:ext>
            </a:extLst>
          </p:cNvPr>
          <p:cNvGrpSpPr/>
          <p:nvPr/>
        </p:nvGrpSpPr>
        <p:grpSpPr>
          <a:xfrm>
            <a:off x="301480" y="3011162"/>
            <a:ext cx="1515772" cy="489184"/>
            <a:chOff x="301480" y="3011162"/>
            <a:chExt cx="1515772" cy="489184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5A6302F-840C-4705-B493-C2CA94FAD72B}"/>
                </a:ext>
              </a:extLst>
            </p:cNvPr>
            <p:cNvSpPr/>
            <p:nvPr/>
          </p:nvSpPr>
          <p:spPr>
            <a:xfrm rot="360000">
              <a:off x="755320" y="3227933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BD0F034-5054-4C72-89C2-A836C76BF914}"/>
                </a:ext>
              </a:extLst>
            </p:cNvPr>
            <p:cNvGrpSpPr/>
            <p:nvPr/>
          </p:nvGrpSpPr>
          <p:grpSpPr>
            <a:xfrm>
              <a:off x="301480" y="3011162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159ECD5-48D2-4B0C-9AEF-214EE6065CF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22934BE-B944-4791-8F1F-7859C4AC3B3F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221CF3-55CC-4B2B-BA94-B7BC46D62474}"/>
              </a:ext>
            </a:extLst>
          </p:cNvPr>
          <p:cNvGrpSpPr/>
          <p:nvPr/>
        </p:nvGrpSpPr>
        <p:grpSpPr>
          <a:xfrm>
            <a:off x="5057977" y="1860971"/>
            <a:ext cx="1515772" cy="489184"/>
            <a:chOff x="5057977" y="1860971"/>
            <a:chExt cx="1515772" cy="489184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C3BEC38-C9BE-402A-928C-53C9C8E1311E}"/>
                </a:ext>
              </a:extLst>
            </p:cNvPr>
            <p:cNvSpPr/>
            <p:nvPr/>
          </p:nvSpPr>
          <p:spPr>
            <a:xfrm rot="360000">
              <a:off x="5511817" y="207774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814718D-EBB7-42DD-82BC-5731EBEE0A7D}"/>
                </a:ext>
              </a:extLst>
            </p:cNvPr>
            <p:cNvGrpSpPr/>
            <p:nvPr/>
          </p:nvGrpSpPr>
          <p:grpSpPr>
            <a:xfrm>
              <a:off x="5057977" y="186097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8646221-B6CD-482D-9227-0F8C79255BD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AAF3B0A-DC58-41BA-BC2F-9330594F512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7F1F1-F1F0-49CE-B214-C22532FE336C}"/>
              </a:ext>
            </a:extLst>
          </p:cNvPr>
          <p:cNvGrpSpPr/>
          <p:nvPr/>
        </p:nvGrpSpPr>
        <p:grpSpPr>
          <a:xfrm>
            <a:off x="7326747" y="4161353"/>
            <a:ext cx="1515772" cy="489184"/>
            <a:chOff x="7326747" y="4161353"/>
            <a:chExt cx="1515772" cy="48918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3B4D5E9-4618-48E2-A5E3-308BEC81E064}"/>
                </a:ext>
              </a:extLst>
            </p:cNvPr>
            <p:cNvSpPr/>
            <p:nvPr/>
          </p:nvSpPr>
          <p:spPr>
            <a:xfrm rot="360000">
              <a:off x="7780587" y="4378124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8163E694-233C-4D84-B61B-DED9E19A4311}"/>
                </a:ext>
              </a:extLst>
            </p:cNvPr>
            <p:cNvGrpSpPr/>
            <p:nvPr/>
          </p:nvGrpSpPr>
          <p:grpSpPr>
            <a:xfrm>
              <a:off x="7326747" y="4161353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9F3D09A-67B5-44C7-94F5-44BE2F7B340A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C83E4BE-3786-489B-B550-F9796174D0F8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4681E1-0227-4383-B0AB-1CA7831D9896}"/>
              </a:ext>
            </a:extLst>
          </p:cNvPr>
          <p:cNvGrpSpPr/>
          <p:nvPr/>
        </p:nvGrpSpPr>
        <p:grpSpPr>
          <a:xfrm>
            <a:off x="6247102" y="2436066"/>
            <a:ext cx="1515772" cy="489184"/>
            <a:chOff x="6247102" y="2436066"/>
            <a:chExt cx="1515772" cy="48918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1466DF5-29E7-4450-BF6E-0CFD685E2476}"/>
                </a:ext>
              </a:extLst>
            </p:cNvPr>
            <p:cNvSpPr/>
            <p:nvPr/>
          </p:nvSpPr>
          <p:spPr>
            <a:xfrm rot="360000">
              <a:off x="6700942" y="2652837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19B07F9-87CE-4A1B-B36F-5351B2045F4F}"/>
                </a:ext>
              </a:extLst>
            </p:cNvPr>
            <p:cNvGrpSpPr/>
            <p:nvPr/>
          </p:nvGrpSpPr>
          <p:grpSpPr>
            <a:xfrm>
              <a:off x="6247102" y="2436066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33319B4-3A65-4EF4-9373-313887DBC23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C8FB84DA-C388-4E58-A6F4-96D6BD22963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8950E-300A-45FE-A28A-3991661BFB40}"/>
              </a:ext>
            </a:extLst>
          </p:cNvPr>
          <p:cNvGrpSpPr/>
          <p:nvPr/>
        </p:nvGrpSpPr>
        <p:grpSpPr>
          <a:xfrm>
            <a:off x="3868854" y="2831497"/>
            <a:ext cx="1515772" cy="842104"/>
            <a:chOff x="3868854" y="2831497"/>
            <a:chExt cx="1515772" cy="842104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D968C6E-E336-464E-8B46-B103A520A870}"/>
                </a:ext>
              </a:extLst>
            </p:cNvPr>
            <p:cNvSpPr/>
            <p:nvPr/>
          </p:nvSpPr>
          <p:spPr>
            <a:xfrm rot="360000">
              <a:off x="4322694" y="3402490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cap="all" noProof="1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6C2FBAF8-19E1-4015-B8B4-1778DF24E7D7}"/>
                </a:ext>
              </a:extLst>
            </p:cNvPr>
            <p:cNvGrpSpPr/>
            <p:nvPr/>
          </p:nvGrpSpPr>
          <p:grpSpPr>
            <a:xfrm>
              <a:off x="3868854" y="2831497"/>
              <a:ext cx="1515772" cy="842104"/>
              <a:chOff x="5921828" y="3217979"/>
              <a:chExt cx="2569464" cy="948610"/>
            </a:xfrm>
            <a:effectLst/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F6DABB4-60A2-46DC-9F66-382B29C24783}"/>
                  </a:ext>
                </a:extLst>
              </p:cNvPr>
              <p:cNvSpPr/>
              <p:nvPr/>
            </p:nvSpPr>
            <p:spPr>
              <a:xfrm>
                <a:off x="5921828" y="3217979"/>
                <a:ext cx="2569464" cy="94861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cap="all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/>
                <a:r>
                  <a:rPr lang="en-US" sz="1350" b="1" cap="all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BE43649-A2F9-4268-8E52-7E8BEDA0B0FA}"/>
                  </a:ext>
                </a:extLst>
              </p:cNvPr>
              <p:cNvSpPr/>
              <p:nvPr/>
            </p:nvSpPr>
            <p:spPr>
              <a:xfrm>
                <a:off x="5921828" y="3217979"/>
                <a:ext cx="740664" cy="94861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cap="all" noProof="1"/>
              </a:p>
            </p:txBody>
          </p:sp>
        </p:grpSp>
      </p:grpSp>
      <p:cxnSp>
        <p:nvCxnSpPr>
          <p:cNvPr id="256" name="Connector: Curved 255">
            <a:extLst>
              <a:ext uri="{FF2B5EF4-FFF2-40B4-BE49-F238E27FC236}">
                <a16:creationId xmlns:a16="http://schemas.microsoft.com/office/drawing/2014/main" id="{A1BD7A2A-58E3-4DAA-BE99-80E722CA087C}"/>
              </a:ext>
            </a:extLst>
          </p:cNvPr>
          <p:cNvCxnSpPr>
            <a:cxnSpLocks/>
            <a:stCxn id="254" idx="2"/>
            <a:endCxn id="214" idx="3"/>
          </p:cNvCxnSpPr>
          <p:nvPr/>
        </p:nvCxnSpPr>
        <p:spPr>
          <a:xfrm rot="5400000">
            <a:off x="4045231" y="3823872"/>
            <a:ext cx="731781" cy="431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E974C77B-B0F8-4D67-811E-E4F45826E108}"/>
              </a:ext>
            </a:extLst>
          </p:cNvPr>
          <p:cNvCxnSpPr>
            <a:cxnSpLocks/>
            <a:stCxn id="254" idx="2"/>
            <a:endCxn id="180" idx="1"/>
          </p:cNvCxnSpPr>
          <p:nvPr/>
        </p:nvCxnSpPr>
        <p:spPr>
          <a:xfrm rot="16200000" flipH="1">
            <a:off x="4457940" y="3842400"/>
            <a:ext cx="732344" cy="3947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1AAD8B87-D12B-478B-AF62-26B3E4CE473D}"/>
              </a:ext>
            </a:extLst>
          </p:cNvPr>
          <p:cNvCxnSpPr>
            <a:cxnSpLocks/>
            <a:stCxn id="254" idx="0"/>
            <a:endCxn id="224" idx="3"/>
          </p:cNvCxnSpPr>
          <p:nvPr/>
        </p:nvCxnSpPr>
        <p:spPr>
          <a:xfrm rot="16200000" flipV="1">
            <a:off x="4046551" y="2251307"/>
            <a:ext cx="729140" cy="431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5BC28790-E711-4905-AEF5-A8A316DC6AE2}"/>
              </a:ext>
            </a:extLst>
          </p:cNvPr>
          <p:cNvCxnSpPr>
            <a:cxnSpLocks/>
            <a:stCxn id="254" idx="0"/>
            <a:endCxn id="240" idx="1"/>
          </p:cNvCxnSpPr>
          <p:nvPr/>
        </p:nvCxnSpPr>
        <p:spPr>
          <a:xfrm rot="5400000" flipH="1" flipV="1">
            <a:off x="4479391" y="2252912"/>
            <a:ext cx="725934" cy="4312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36B86F44-7C9C-4B06-92D3-9BDA3F420D83}"/>
              </a:ext>
            </a:extLst>
          </p:cNvPr>
          <p:cNvCxnSpPr>
            <a:stCxn id="224" idx="0"/>
            <a:endCxn id="199" idx="3"/>
          </p:cNvCxnSpPr>
          <p:nvPr/>
        </p:nvCxnSpPr>
        <p:spPr>
          <a:xfrm rot="16200000" flipV="1">
            <a:off x="3059762" y="1479912"/>
            <a:ext cx="324469" cy="431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C1E5EAB7-3946-48D9-A816-F0200A10E23C}"/>
              </a:ext>
            </a:extLst>
          </p:cNvPr>
          <p:cNvCxnSpPr>
            <a:stCxn id="224" idx="2"/>
            <a:endCxn id="229" idx="3"/>
          </p:cNvCxnSpPr>
          <p:nvPr/>
        </p:nvCxnSpPr>
        <p:spPr>
          <a:xfrm rot="5400000">
            <a:off x="3055142" y="2298184"/>
            <a:ext cx="333709" cy="431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011C555E-6C2F-41D8-AA9F-45376ACF6424}"/>
              </a:ext>
            </a:extLst>
          </p:cNvPr>
          <p:cNvCxnSpPr>
            <a:stCxn id="229" idx="2"/>
            <a:endCxn id="234" idx="3"/>
          </p:cNvCxnSpPr>
          <p:nvPr/>
        </p:nvCxnSpPr>
        <p:spPr>
          <a:xfrm rot="5400000">
            <a:off x="1867620" y="2874883"/>
            <a:ext cx="330504" cy="431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B157F198-72EE-437F-A9AE-53061648FFAB}"/>
              </a:ext>
            </a:extLst>
          </p:cNvPr>
          <p:cNvCxnSpPr>
            <a:cxnSpLocks/>
            <a:stCxn id="214" idx="0"/>
            <a:endCxn id="209" idx="3"/>
          </p:cNvCxnSpPr>
          <p:nvPr/>
        </p:nvCxnSpPr>
        <p:spPr>
          <a:xfrm rot="16200000" flipV="1">
            <a:off x="3057026" y="3780201"/>
            <a:ext cx="329940" cy="431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0588B239-2D0A-4B94-B6BA-6672D970BEB7}"/>
              </a:ext>
            </a:extLst>
          </p:cNvPr>
          <p:cNvCxnSpPr>
            <a:cxnSpLocks/>
            <a:stCxn id="214" idx="2"/>
            <a:endCxn id="204" idx="3"/>
          </p:cNvCxnSpPr>
          <p:nvPr/>
        </p:nvCxnSpPr>
        <p:spPr>
          <a:xfrm rot="5400000">
            <a:off x="3056409" y="4599942"/>
            <a:ext cx="331175" cy="431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Curved 264">
            <a:extLst>
              <a:ext uri="{FF2B5EF4-FFF2-40B4-BE49-F238E27FC236}">
                <a16:creationId xmlns:a16="http://schemas.microsoft.com/office/drawing/2014/main" id="{5B6760E6-78DB-442D-82F9-453279FCFE4A}"/>
              </a:ext>
            </a:extLst>
          </p:cNvPr>
          <p:cNvCxnSpPr>
            <a:cxnSpLocks/>
            <a:stCxn id="239" idx="0"/>
            <a:endCxn id="220" idx="1"/>
          </p:cNvCxnSpPr>
          <p:nvPr/>
        </p:nvCxnSpPr>
        <p:spPr>
          <a:xfrm rot="5400000" flipH="1" flipV="1">
            <a:off x="5879476" y="1466854"/>
            <a:ext cx="330504" cy="4577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1EE27B9D-318E-42D0-AF25-432CFAE5968A}"/>
              </a:ext>
            </a:extLst>
          </p:cNvPr>
          <p:cNvCxnSpPr>
            <a:cxnSpLocks/>
            <a:stCxn id="239" idx="2"/>
            <a:endCxn id="250" idx="1"/>
          </p:cNvCxnSpPr>
          <p:nvPr/>
        </p:nvCxnSpPr>
        <p:spPr>
          <a:xfrm rot="16200000" flipH="1">
            <a:off x="5866231" y="2299786"/>
            <a:ext cx="330503" cy="431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Curved 266">
            <a:extLst>
              <a:ext uri="{FF2B5EF4-FFF2-40B4-BE49-F238E27FC236}">
                <a16:creationId xmlns:a16="http://schemas.microsoft.com/office/drawing/2014/main" id="{2E729525-0CE3-41F3-9D14-9BE1EC0C6242}"/>
              </a:ext>
            </a:extLst>
          </p:cNvPr>
          <p:cNvCxnSpPr>
            <a:cxnSpLocks/>
            <a:stCxn id="179" idx="0"/>
            <a:endCxn id="185" idx="1"/>
          </p:cNvCxnSpPr>
          <p:nvPr/>
        </p:nvCxnSpPr>
        <p:spPr>
          <a:xfrm rot="5400000" flipH="1" flipV="1">
            <a:off x="5811492" y="3798730"/>
            <a:ext cx="330503" cy="394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B75C134A-A122-4365-B015-B0C22289CC70}"/>
              </a:ext>
            </a:extLst>
          </p:cNvPr>
          <p:cNvCxnSpPr>
            <a:cxnSpLocks/>
            <a:stCxn id="179" idx="2"/>
            <a:endCxn id="190" idx="1"/>
          </p:cNvCxnSpPr>
          <p:nvPr/>
        </p:nvCxnSpPr>
        <p:spPr>
          <a:xfrm rot="16200000" flipH="1">
            <a:off x="5811491" y="4618417"/>
            <a:ext cx="330504" cy="394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6B1C8C-0CEB-43C7-B41E-55825DCF0C19}"/>
              </a:ext>
            </a:extLst>
          </p:cNvPr>
          <p:cNvGrpSpPr/>
          <p:nvPr/>
        </p:nvGrpSpPr>
        <p:grpSpPr>
          <a:xfrm>
            <a:off x="301480" y="5311541"/>
            <a:ext cx="1515772" cy="489184"/>
            <a:chOff x="301480" y="5311541"/>
            <a:chExt cx="1515772" cy="48918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078D019-CAF5-4014-B077-8C606BE3D42F}"/>
                </a:ext>
              </a:extLst>
            </p:cNvPr>
            <p:cNvSpPr/>
            <p:nvPr/>
          </p:nvSpPr>
          <p:spPr>
            <a:xfrm rot="360000">
              <a:off x="755320" y="552831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A5493A-B391-4F0A-A5A8-B70B201F75DF}"/>
                </a:ext>
              </a:extLst>
            </p:cNvPr>
            <p:cNvGrpSpPr/>
            <p:nvPr/>
          </p:nvGrpSpPr>
          <p:grpSpPr>
            <a:xfrm>
              <a:off x="301480" y="531154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90B9585-FFD5-4B66-8DE3-4F52938272A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29C8DD1-41CB-4C50-B552-2B2AEBFFBDE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74" name="Connector: Curved 273">
            <a:extLst>
              <a:ext uri="{FF2B5EF4-FFF2-40B4-BE49-F238E27FC236}">
                <a16:creationId xmlns:a16="http://schemas.microsoft.com/office/drawing/2014/main" id="{61E04347-88FB-415D-9A1A-0FDF9EBED5FF}"/>
              </a:ext>
            </a:extLst>
          </p:cNvPr>
          <p:cNvCxnSpPr>
            <a:cxnSpLocks/>
            <a:stCxn id="189" idx="2"/>
            <a:endCxn id="195" idx="1"/>
          </p:cNvCxnSpPr>
          <p:nvPr/>
        </p:nvCxnSpPr>
        <p:spPr>
          <a:xfrm rot="16200000" flipH="1">
            <a:off x="6964124" y="5193509"/>
            <a:ext cx="330500" cy="3947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CE40F276-D8AE-4A0B-9C4A-50084C10C15D}"/>
              </a:ext>
            </a:extLst>
          </p:cNvPr>
          <p:cNvCxnSpPr>
            <a:cxnSpLocks/>
            <a:stCxn id="184" idx="2"/>
            <a:endCxn id="245" idx="1"/>
          </p:cNvCxnSpPr>
          <p:nvPr/>
        </p:nvCxnSpPr>
        <p:spPr>
          <a:xfrm rot="16200000" flipH="1">
            <a:off x="6964123" y="4043320"/>
            <a:ext cx="330503" cy="39474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EA3A4DE1-C8EE-4C6C-B912-BA0CD6BCDAAE}"/>
              </a:ext>
            </a:extLst>
          </p:cNvPr>
          <p:cNvCxnSpPr>
            <a:cxnSpLocks/>
            <a:stCxn id="204" idx="2"/>
            <a:endCxn id="272" idx="3"/>
          </p:cNvCxnSpPr>
          <p:nvPr/>
        </p:nvCxnSpPr>
        <p:spPr>
          <a:xfrm rot="5400000">
            <a:off x="1867676" y="5175318"/>
            <a:ext cx="330392" cy="431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E2D0F-7146-4A23-830B-19175A97ECED}"/>
              </a:ext>
            </a:extLst>
          </p:cNvPr>
          <p:cNvGrpSpPr/>
          <p:nvPr/>
        </p:nvGrpSpPr>
        <p:grpSpPr>
          <a:xfrm>
            <a:off x="7326747" y="3011162"/>
            <a:ext cx="1515772" cy="489184"/>
            <a:chOff x="7326747" y="3011162"/>
            <a:chExt cx="1515772" cy="489184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3CAA5940-614F-4E41-8F88-0A5C268947BD}"/>
                </a:ext>
              </a:extLst>
            </p:cNvPr>
            <p:cNvSpPr/>
            <p:nvPr/>
          </p:nvSpPr>
          <p:spPr>
            <a:xfrm rot="360000">
              <a:off x="7780587" y="3227933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DB701C0-DB42-423E-A39A-22E5C3DB24CC}"/>
                </a:ext>
              </a:extLst>
            </p:cNvPr>
            <p:cNvGrpSpPr/>
            <p:nvPr/>
          </p:nvGrpSpPr>
          <p:grpSpPr>
            <a:xfrm>
              <a:off x="7326747" y="3011162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EF53991-583C-4D6F-B00C-9945572E0960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FD05FCE-0656-4541-B185-BAAB366417CF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82" name="Connector: Curved 281">
            <a:extLst>
              <a:ext uri="{FF2B5EF4-FFF2-40B4-BE49-F238E27FC236}">
                <a16:creationId xmlns:a16="http://schemas.microsoft.com/office/drawing/2014/main" id="{2FC5E32F-E9CF-4E7D-BB82-1007898CFE85}"/>
              </a:ext>
            </a:extLst>
          </p:cNvPr>
          <p:cNvCxnSpPr>
            <a:cxnSpLocks/>
            <a:stCxn id="184" idx="0"/>
          </p:cNvCxnSpPr>
          <p:nvPr/>
        </p:nvCxnSpPr>
        <p:spPr>
          <a:xfrm rot="5400000" flipH="1" flipV="1">
            <a:off x="6928586" y="3201908"/>
            <a:ext cx="387765" cy="3809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589DD-2A80-4E70-9697-7853E8787326}"/>
              </a:ext>
            </a:extLst>
          </p:cNvPr>
          <p:cNvGrpSpPr/>
          <p:nvPr/>
        </p:nvGrpSpPr>
        <p:grpSpPr>
          <a:xfrm>
            <a:off x="7312936" y="1853185"/>
            <a:ext cx="1515772" cy="489184"/>
            <a:chOff x="7312936" y="1853185"/>
            <a:chExt cx="1515772" cy="48918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7A9C6A9-B51C-4EB4-AB1F-6FF2C8B44816}"/>
                </a:ext>
              </a:extLst>
            </p:cNvPr>
            <p:cNvSpPr/>
            <p:nvPr/>
          </p:nvSpPr>
          <p:spPr>
            <a:xfrm rot="360000">
              <a:off x="7766776" y="2069956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16FE707-F70C-4ADB-A5F5-1DC67D56CDCA}"/>
                </a:ext>
              </a:extLst>
            </p:cNvPr>
            <p:cNvGrpSpPr/>
            <p:nvPr/>
          </p:nvGrpSpPr>
          <p:grpSpPr>
            <a:xfrm>
              <a:off x="7312936" y="1853185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EAA2385B-8282-4099-AF02-A03100463FC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E2B3C22-BCDF-47DD-9071-6545E9277E1A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88" name="Connector: Curved 287">
            <a:extLst>
              <a:ext uri="{FF2B5EF4-FFF2-40B4-BE49-F238E27FC236}">
                <a16:creationId xmlns:a16="http://schemas.microsoft.com/office/drawing/2014/main" id="{17259063-B56C-400E-A265-75C4A6B99741}"/>
              </a:ext>
            </a:extLst>
          </p:cNvPr>
          <p:cNvCxnSpPr>
            <a:cxnSpLocks/>
            <a:stCxn id="219" idx="2"/>
            <a:endCxn id="287" idx="1"/>
          </p:cNvCxnSpPr>
          <p:nvPr/>
        </p:nvCxnSpPr>
        <p:spPr>
          <a:xfrm rot="16200000" flipH="1">
            <a:off x="7010849" y="1795690"/>
            <a:ext cx="322718" cy="2814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 – Slide Template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1E5BB0-AC83-4BA7-A35D-CF08BCFE1C96}"/>
              </a:ext>
            </a:extLst>
          </p:cNvPr>
          <p:cNvGrpSpPr/>
          <p:nvPr/>
        </p:nvGrpSpPr>
        <p:grpSpPr>
          <a:xfrm>
            <a:off x="5021485" y="4161353"/>
            <a:ext cx="1515772" cy="489184"/>
            <a:chOff x="5021485" y="4161353"/>
            <a:chExt cx="1515772" cy="48918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8787FE8-6251-459A-8F8A-DEF2499F76B4}"/>
                </a:ext>
              </a:extLst>
            </p:cNvPr>
            <p:cNvSpPr/>
            <p:nvPr/>
          </p:nvSpPr>
          <p:spPr>
            <a:xfrm rot="360000">
              <a:off x="5475325" y="4378124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2054200-A436-4C5E-9C5C-FDB345D545BE}"/>
                </a:ext>
              </a:extLst>
            </p:cNvPr>
            <p:cNvGrpSpPr/>
            <p:nvPr/>
          </p:nvGrpSpPr>
          <p:grpSpPr>
            <a:xfrm>
              <a:off x="5021485" y="4161353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A3E35A4-864E-4038-885F-779426E123E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bg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bg1"/>
                    </a:solidFill>
                  </a:rPr>
                  <a:t>Dolor Sit Amet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E7D7B48-3074-4586-828A-0EFE293829D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48DC0B-6E1F-4C92-8041-37F87F96769A}"/>
              </a:ext>
            </a:extLst>
          </p:cNvPr>
          <p:cNvGrpSpPr/>
          <p:nvPr/>
        </p:nvGrpSpPr>
        <p:grpSpPr>
          <a:xfrm>
            <a:off x="6174115" y="3586258"/>
            <a:ext cx="1515772" cy="489184"/>
            <a:chOff x="6174115" y="3586258"/>
            <a:chExt cx="1515772" cy="489184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8425E43-D8FD-499A-81A4-75DC10E4D1B2}"/>
                </a:ext>
              </a:extLst>
            </p:cNvPr>
            <p:cNvSpPr/>
            <p:nvPr/>
          </p:nvSpPr>
          <p:spPr>
            <a:xfrm rot="360000">
              <a:off x="6627955" y="3803029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68BBF6D-166B-4824-8B71-EAF07ADFC6A9}"/>
                </a:ext>
              </a:extLst>
            </p:cNvPr>
            <p:cNvGrpSpPr/>
            <p:nvPr/>
          </p:nvGrpSpPr>
          <p:grpSpPr>
            <a:xfrm>
              <a:off x="6174115" y="3586258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0E04D16-7C05-4503-9570-79ED1487AEE8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4DE75D-B9FE-4AC3-A3FB-B6C1C79F790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6760D6-9A04-41CD-A215-0ACFA96008F4}"/>
              </a:ext>
            </a:extLst>
          </p:cNvPr>
          <p:cNvGrpSpPr/>
          <p:nvPr/>
        </p:nvGrpSpPr>
        <p:grpSpPr>
          <a:xfrm>
            <a:off x="6174115" y="4736449"/>
            <a:ext cx="1515772" cy="489184"/>
            <a:chOff x="6174115" y="4736449"/>
            <a:chExt cx="1515772" cy="48918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3432D5-895E-4819-98F0-59015DF8191F}"/>
                </a:ext>
              </a:extLst>
            </p:cNvPr>
            <p:cNvSpPr/>
            <p:nvPr/>
          </p:nvSpPr>
          <p:spPr>
            <a:xfrm rot="360000">
              <a:off x="6627955" y="4953220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B03E8DC-850F-4F5D-9F41-B999F1F44974}"/>
                </a:ext>
              </a:extLst>
            </p:cNvPr>
            <p:cNvGrpSpPr/>
            <p:nvPr/>
          </p:nvGrpSpPr>
          <p:grpSpPr>
            <a:xfrm>
              <a:off x="6174115" y="4736449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9325666-EB9A-419E-A79A-EC3564DBB57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4EBA6FC-F669-453A-A2DB-3C6F2F1AF17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F12500-5FFD-4FA0-B7EF-88C63EC7FA6A}"/>
              </a:ext>
            </a:extLst>
          </p:cNvPr>
          <p:cNvGrpSpPr/>
          <p:nvPr/>
        </p:nvGrpSpPr>
        <p:grpSpPr>
          <a:xfrm>
            <a:off x="7326748" y="5311541"/>
            <a:ext cx="1515772" cy="489184"/>
            <a:chOff x="7326748" y="5311541"/>
            <a:chExt cx="1515772" cy="489184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0F9B3C1-E746-4245-A905-3D1C2D1ED3B0}"/>
                </a:ext>
              </a:extLst>
            </p:cNvPr>
            <p:cNvSpPr/>
            <p:nvPr/>
          </p:nvSpPr>
          <p:spPr>
            <a:xfrm rot="360000">
              <a:off x="7780588" y="552831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DFF6AAB-B696-4112-9DF3-760050D43AE5}"/>
                </a:ext>
              </a:extLst>
            </p:cNvPr>
            <p:cNvGrpSpPr/>
            <p:nvPr/>
          </p:nvGrpSpPr>
          <p:grpSpPr>
            <a:xfrm>
              <a:off x="7326748" y="531154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685B78-C4D9-4682-AE3B-62FEACE286D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CE60364-FA8C-43C0-984C-F104827DC3A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E2A4AD-8891-4464-A936-5E4EB16B2AA9}"/>
              </a:ext>
            </a:extLst>
          </p:cNvPr>
          <p:cNvGrpSpPr/>
          <p:nvPr/>
        </p:nvGrpSpPr>
        <p:grpSpPr>
          <a:xfrm>
            <a:off x="1490605" y="1288704"/>
            <a:ext cx="1515772" cy="489184"/>
            <a:chOff x="1490605" y="1288704"/>
            <a:chExt cx="1515772" cy="48918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8018F2B-4F89-4CC8-9AFA-190CF000B36A}"/>
                </a:ext>
              </a:extLst>
            </p:cNvPr>
            <p:cNvSpPr/>
            <p:nvPr/>
          </p:nvSpPr>
          <p:spPr>
            <a:xfrm rot="360000">
              <a:off x="1944445" y="1505475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E928485-996B-40E4-A3E1-6A0E833B498E}"/>
                </a:ext>
              </a:extLst>
            </p:cNvPr>
            <p:cNvGrpSpPr/>
            <p:nvPr/>
          </p:nvGrpSpPr>
          <p:grpSpPr>
            <a:xfrm>
              <a:off x="1490605" y="1288704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7C7E6D8-BD4E-465A-8298-ACC0EC64396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8E089DE-36F1-4071-847C-506E13F51B7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7BD9FF-9B9B-4CE6-8145-5892F2B1DA40}"/>
              </a:ext>
            </a:extLst>
          </p:cNvPr>
          <p:cNvGrpSpPr/>
          <p:nvPr/>
        </p:nvGrpSpPr>
        <p:grpSpPr>
          <a:xfrm>
            <a:off x="1490605" y="4736557"/>
            <a:ext cx="1515772" cy="489184"/>
            <a:chOff x="1490605" y="4736557"/>
            <a:chExt cx="1515772" cy="489184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F8ABA5A-0FA1-49CA-A58B-A1051E661E51}"/>
                </a:ext>
              </a:extLst>
            </p:cNvPr>
            <p:cNvSpPr/>
            <p:nvPr/>
          </p:nvSpPr>
          <p:spPr>
            <a:xfrm rot="360000">
              <a:off x="1944445" y="4953328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1CFCBF2-7F68-4E9F-9C53-78D5792DADC5}"/>
                </a:ext>
              </a:extLst>
            </p:cNvPr>
            <p:cNvGrpSpPr/>
            <p:nvPr/>
          </p:nvGrpSpPr>
          <p:grpSpPr>
            <a:xfrm>
              <a:off x="1490605" y="4736557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7D7EC61-7E40-4072-A4B1-1BF9FB0AE2A9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BB88835-81A5-47CC-9D64-60C1B07EC5A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953022-6FAD-43DB-B815-1E8E2AD2BDAB}"/>
              </a:ext>
            </a:extLst>
          </p:cNvPr>
          <p:cNvGrpSpPr/>
          <p:nvPr/>
        </p:nvGrpSpPr>
        <p:grpSpPr>
          <a:xfrm>
            <a:off x="1490605" y="3586258"/>
            <a:ext cx="1515772" cy="489184"/>
            <a:chOff x="1490605" y="3586258"/>
            <a:chExt cx="1515772" cy="48918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71A7FBF-97DA-491F-8768-97794265691D}"/>
                </a:ext>
              </a:extLst>
            </p:cNvPr>
            <p:cNvSpPr/>
            <p:nvPr/>
          </p:nvSpPr>
          <p:spPr>
            <a:xfrm rot="360000">
              <a:off x="1944445" y="3803029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330E0A5-EA3B-4A10-AB59-2C9C14417231}"/>
                </a:ext>
              </a:extLst>
            </p:cNvPr>
            <p:cNvGrpSpPr/>
            <p:nvPr/>
          </p:nvGrpSpPr>
          <p:grpSpPr>
            <a:xfrm>
              <a:off x="1490605" y="3586258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EE821B-5551-4862-8522-6EB9C207AB1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9C4E802-F4AD-45C7-97B6-F18DA80A2E6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41D34-C196-48B0-A27B-1F881EE3B8AD}"/>
              </a:ext>
            </a:extLst>
          </p:cNvPr>
          <p:cNvGrpSpPr/>
          <p:nvPr/>
        </p:nvGrpSpPr>
        <p:grpSpPr>
          <a:xfrm>
            <a:off x="2679729" y="4160790"/>
            <a:ext cx="1515772" cy="489184"/>
            <a:chOff x="2679729" y="4160790"/>
            <a:chExt cx="1515772" cy="48918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43BAC60-07C4-4DFB-AEB2-BD1CAF78C535}"/>
                </a:ext>
              </a:extLst>
            </p:cNvPr>
            <p:cNvSpPr/>
            <p:nvPr/>
          </p:nvSpPr>
          <p:spPr>
            <a:xfrm rot="360000">
              <a:off x="3133569" y="4377561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E2EEF8AF-A647-451B-93C1-E356B4E8FA75}"/>
                </a:ext>
              </a:extLst>
            </p:cNvPr>
            <p:cNvGrpSpPr/>
            <p:nvPr/>
          </p:nvGrpSpPr>
          <p:grpSpPr>
            <a:xfrm>
              <a:off x="2679729" y="4160790"/>
              <a:ext cx="1515772" cy="489184"/>
              <a:chOff x="5921828" y="3617002"/>
              <a:chExt cx="2569464" cy="551054"/>
            </a:xfrm>
            <a:effectLst/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01D4989-8354-41E3-B660-E01821EFE4F4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24F0E45-538B-4AC9-9801-722EE0101A2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DCC625-4675-4875-9AD1-6A617656BD24}"/>
              </a:ext>
            </a:extLst>
          </p:cNvPr>
          <p:cNvGrpSpPr/>
          <p:nvPr/>
        </p:nvGrpSpPr>
        <p:grpSpPr>
          <a:xfrm>
            <a:off x="6273594" y="1285875"/>
            <a:ext cx="1515772" cy="489184"/>
            <a:chOff x="6273594" y="1285875"/>
            <a:chExt cx="1515772" cy="48918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7F29C1D-A638-43D8-82F7-AF70C4185831}"/>
                </a:ext>
              </a:extLst>
            </p:cNvPr>
            <p:cNvSpPr/>
            <p:nvPr/>
          </p:nvSpPr>
          <p:spPr>
            <a:xfrm rot="360000">
              <a:off x="6727434" y="1502646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0011996-9969-4AAC-A68F-248CDAC59A50}"/>
                </a:ext>
              </a:extLst>
            </p:cNvPr>
            <p:cNvGrpSpPr/>
            <p:nvPr/>
          </p:nvGrpSpPr>
          <p:grpSpPr>
            <a:xfrm>
              <a:off x="6273594" y="1285875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E2B698F-6C9C-4536-9648-059A076CAE2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4A94F76-3C2B-4F25-BA97-7D4A8145E137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75764A-7149-498C-B91C-85FE9A3C61F0}"/>
              </a:ext>
            </a:extLst>
          </p:cNvPr>
          <p:cNvGrpSpPr/>
          <p:nvPr/>
        </p:nvGrpSpPr>
        <p:grpSpPr>
          <a:xfrm>
            <a:off x="2679729" y="1857765"/>
            <a:ext cx="1515772" cy="489184"/>
            <a:chOff x="2679729" y="1857765"/>
            <a:chExt cx="1515772" cy="4891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539016A-5AC9-49BB-87D2-67CA7DDA5F75}"/>
                </a:ext>
              </a:extLst>
            </p:cNvPr>
            <p:cNvSpPr/>
            <p:nvPr/>
          </p:nvSpPr>
          <p:spPr>
            <a:xfrm rot="360000">
              <a:off x="3133569" y="2074536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A68F3EB-D13E-4EDF-B359-FE703DCBE24B}"/>
                </a:ext>
              </a:extLst>
            </p:cNvPr>
            <p:cNvGrpSpPr/>
            <p:nvPr/>
          </p:nvGrpSpPr>
          <p:grpSpPr>
            <a:xfrm>
              <a:off x="2679729" y="1857765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9876016-16B6-47E7-9CB2-9141C7508092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F0D6347-71DF-48EE-BA24-4B2DE362A350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707875-D1D8-400F-97D7-4D6CF755A806}"/>
              </a:ext>
            </a:extLst>
          </p:cNvPr>
          <p:cNvGrpSpPr/>
          <p:nvPr/>
        </p:nvGrpSpPr>
        <p:grpSpPr>
          <a:xfrm>
            <a:off x="1490605" y="2436066"/>
            <a:ext cx="1515772" cy="489184"/>
            <a:chOff x="1490605" y="2436066"/>
            <a:chExt cx="1515772" cy="489184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BA8F76-6CD9-45CF-A24B-0CE1ACB2932A}"/>
                </a:ext>
              </a:extLst>
            </p:cNvPr>
            <p:cNvSpPr/>
            <p:nvPr/>
          </p:nvSpPr>
          <p:spPr>
            <a:xfrm rot="360000">
              <a:off x="1944445" y="2652837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1BCBD6F-7A9D-4F72-9F63-D8ACD92E5196}"/>
                </a:ext>
              </a:extLst>
            </p:cNvPr>
            <p:cNvGrpSpPr/>
            <p:nvPr/>
          </p:nvGrpSpPr>
          <p:grpSpPr>
            <a:xfrm>
              <a:off x="1490605" y="2436066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4A40C64-4233-4966-9E01-3E9E85C5D6C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39F89EF-A1DD-4498-8089-41B4B947B3A5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4EF11-0251-4280-8FA4-702508838E3F}"/>
              </a:ext>
            </a:extLst>
          </p:cNvPr>
          <p:cNvGrpSpPr/>
          <p:nvPr/>
        </p:nvGrpSpPr>
        <p:grpSpPr>
          <a:xfrm>
            <a:off x="301480" y="3011162"/>
            <a:ext cx="1515772" cy="489184"/>
            <a:chOff x="301480" y="3011162"/>
            <a:chExt cx="1515772" cy="489184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5A6302F-840C-4705-B493-C2CA94FAD72B}"/>
                </a:ext>
              </a:extLst>
            </p:cNvPr>
            <p:cNvSpPr/>
            <p:nvPr/>
          </p:nvSpPr>
          <p:spPr>
            <a:xfrm rot="360000">
              <a:off x="755320" y="3227933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BD0F034-5054-4C72-89C2-A836C76BF914}"/>
                </a:ext>
              </a:extLst>
            </p:cNvPr>
            <p:cNvGrpSpPr/>
            <p:nvPr/>
          </p:nvGrpSpPr>
          <p:grpSpPr>
            <a:xfrm>
              <a:off x="301480" y="3011162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159ECD5-48D2-4B0C-9AEF-214EE6065CF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22934BE-B944-4791-8F1F-7859C4AC3B3F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221CF3-55CC-4B2B-BA94-B7BC46D62474}"/>
              </a:ext>
            </a:extLst>
          </p:cNvPr>
          <p:cNvGrpSpPr/>
          <p:nvPr/>
        </p:nvGrpSpPr>
        <p:grpSpPr>
          <a:xfrm>
            <a:off x="5057977" y="1860971"/>
            <a:ext cx="1515772" cy="489184"/>
            <a:chOff x="5057977" y="1860971"/>
            <a:chExt cx="1515772" cy="489184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C3BEC38-C9BE-402A-928C-53C9C8E1311E}"/>
                </a:ext>
              </a:extLst>
            </p:cNvPr>
            <p:cNvSpPr/>
            <p:nvPr/>
          </p:nvSpPr>
          <p:spPr>
            <a:xfrm rot="360000">
              <a:off x="5511817" y="207774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814718D-EBB7-42DD-82BC-5731EBEE0A7D}"/>
                </a:ext>
              </a:extLst>
            </p:cNvPr>
            <p:cNvGrpSpPr/>
            <p:nvPr/>
          </p:nvGrpSpPr>
          <p:grpSpPr>
            <a:xfrm>
              <a:off x="5057977" y="186097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8646221-B6CD-482D-9227-0F8C79255BD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350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AAF3B0A-DC58-41BA-BC2F-9330594F512E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7F1F1-F1F0-49CE-B214-C22532FE336C}"/>
              </a:ext>
            </a:extLst>
          </p:cNvPr>
          <p:cNvGrpSpPr/>
          <p:nvPr/>
        </p:nvGrpSpPr>
        <p:grpSpPr>
          <a:xfrm>
            <a:off x="7326747" y="4161353"/>
            <a:ext cx="1515772" cy="489184"/>
            <a:chOff x="7326747" y="4161353"/>
            <a:chExt cx="1515772" cy="48918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3B4D5E9-4618-48E2-A5E3-308BEC81E064}"/>
                </a:ext>
              </a:extLst>
            </p:cNvPr>
            <p:cNvSpPr/>
            <p:nvPr/>
          </p:nvSpPr>
          <p:spPr>
            <a:xfrm rot="360000">
              <a:off x="7780587" y="4378124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8163E694-233C-4D84-B61B-DED9E19A4311}"/>
                </a:ext>
              </a:extLst>
            </p:cNvPr>
            <p:cNvGrpSpPr/>
            <p:nvPr/>
          </p:nvGrpSpPr>
          <p:grpSpPr>
            <a:xfrm>
              <a:off x="7326747" y="4161353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9F3D09A-67B5-44C7-94F5-44BE2F7B340A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C83E4BE-3786-489B-B550-F9796174D0F8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4681E1-0227-4383-B0AB-1CA7831D9896}"/>
              </a:ext>
            </a:extLst>
          </p:cNvPr>
          <p:cNvGrpSpPr/>
          <p:nvPr/>
        </p:nvGrpSpPr>
        <p:grpSpPr>
          <a:xfrm>
            <a:off x="6247102" y="2436066"/>
            <a:ext cx="1515772" cy="489184"/>
            <a:chOff x="6247102" y="2436066"/>
            <a:chExt cx="1515772" cy="489184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1466DF5-29E7-4450-BF6E-0CFD685E2476}"/>
                </a:ext>
              </a:extLst>
            </p:cNvPr>
            <p:cNvSpPr/>
            <p:nvPr/>
          </p:nvSpPr>
          <p:spPr>
            <a:xfrm rot="360000">
              <a:off x="6700942" y="2652837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19B07F9-87CE-4A1B-B36F-5351B2045F4F}"/>
                </a:ext>
              </a:extLst>
            </p:cNvPr>
            <p:cNvGrpSpPr/>
            <p:nvPr/>
          </p:nvGrpSpPr>
          <p:grpSpPr>
            <a:xfrm>
              <a:off x="6247102" y="2436066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33319B4-3A65-4EF4-9373-313887DBC23C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C8FB84DA-C388-4E58-A6F4-96D6BD22963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8950E-300A-45FE-A28A-3991661BFB40}"/>
              </a:ext>
            </a:extLst>
          </p:cNvPr>
          <p:cNvGrpSpPr/>
          <p:nvPr/>
        </p:nvGrpSpPr>
        <p:grpSpPr>
          <a:xfrm>
            <a:off x="3868854" y="2831497"/>
            <a:ext cx="1515772" cy="842104"/>
            <a:chOff x="3868854" y="2831497"/>
            <a:chExt cx="1515772" cy="842104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D968C6E-E336-464E-8B46-B103A520A870}"/>
                </a:ext>
              </a:extLst>
            </p:cNvPr>
            <p:cNvSpPr/>
            <p:nvPr/>
          </p:nvSpPr>
          <p:spPr>
            <a:xfrm rot="360000">
              <a:off x="4322694" y="3402490"/>
              <a:ext cx="942446" cy="128625"/>
            </a:xfrm>
            <a:prstGeom prst="rect">
              <a:avLst/>
            </a:prstGeom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cap="all" noProof="1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6C2FBAF8-19E1-4015-B8B4-1778DF24E7D7}"/>
                </a:ext>
              </a:extLst>
            </p:cNvPr>
            <p:cNvGrpSpPr/>
            <p:nvPr/>
          </p:nvGrpSpPr>
          <p:grpSpPr>
            <a:xfrm>
              <a:off x="3868854" y="2831497"/>
              <a:ext cx="1515772" cy="842104"/>
              <a:chOff x="5921828" y="3217979"/>
              <a:chExt cx="2569464" cy="948610"/>
            </a:xfrm>
            <a:effectLst/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F6DABB4-60A2-46DC-9F66-382B29C24783}"/>
                  </a:ext>
                </a:extLst>
              </p:cNvPr>
              <p:cNvSpPr/>
              <p:nvPr/>
            </p:nvSpPr>
            <p:spPr>
              <a:xfrm>
                <a:off x="5921828" y="3217979"/>
                <a:ext cx="2569464" cy="94861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cap="all" noProof="1">
                    <a:solidFill>
                      <a:schemeClr val="tx1"/>
                    </a:solidFill>
                  </a:rPr>
                  <a:t>Lorem Ipsum</a:t>
                </a:r>
              </a:p>
              <a:p>
                <a:pPr algn="ctr"/>
                <a:r>
                  <a:rPr lang="en-US" sz="1350" b="1" cap="all" noProof="1">
                    <a:solidFill>
                      <a:schemeClr val="tx1"/>
                    </a:solidFill>
                  </a:rPr>
                  <a:t>Dolor Sit Amet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BE43649-A2F9-4268-8E52-7E8BEDA0B0FA}"/>
                  </a:ext>
                </a:extLst>
              </p:cNvPr>
              <p:cNvSpPr/>
              <p:nvPr/>
            </p:nvSpPr>
            <p:spPr>
              <a:xfrm>
                <a:off x="5921828" y="3217979"/>
                <a:ext cx="740664" cy="94861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cap="all" noProof="1"/>
              </a:p>
            </p:txBody>
          </p:sp>
        </p:grpSp>
      </p:grpSp>
      <p:cxnSp>
        <p:nvCxnSpPr>
          <p:cNvPr id="256" name="Connector: Curved 255">
            <a:extLst>
              <a:ext uri="{FF2B5EF4-FFF2-40B4-BE49-F238E27FC236}">
                <a16:creationId xmlns:a16="http://schemas.microsoft.com/office/drawing/2014/main" id="{A1BD7A2A-58E3-4DAA-BE99-80E722CA087C}"/>
              </a:ext>
            </a:extLst>
          </p:cNvPr>
          <p:cNvCxnSpPr>
            <a:cxnSpLocks/>
            <a:stCxn id="254" idx="2"/>
            <a:endCxn id="214" idx="3"/>
          </p:cNvCxnSpPr>
          <p:nvPr/>
        </p:nvCxnSpPr>
        <p:spPr>
          <a:xfrm rot="5400000">
            <a:off x="4045231" y="3823872"/>
            <a:ext cx="731781" cy="431239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E974C77B-B0F8-4D67-811E-E4F45826E108}"/>
              </a:ext>
            </a:extLst>
          </p:cNvPr>
          <p:cNvCxnSpPr>
            <a:cxnSpLocks/>
            <a:stCxn id="254" idx="2"/>
            <a:endCxn id="180" idx="1"/>
          </p:cNvCxnSpPr>
          <p:nvPr/>
        </p:nvCxnSpPr>
        <p:spPr>
          <a:xfrm rot="16200000" flipH="1">
            <a:off x="4457940" y="3842400"/>
            <a:ext cx="732344" cy="39474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1AAD8B87-D12B-478B-AF62-26B3E4CE473D}"/>
              </a:ext>
            </a:extLst>
          </p:cNvPr>
          <p:cNvCxnSpPr>
            <a:cxnSpLocks/>
            <a:stCxn id="254" idx="0"/>
            <a:endCxn id="224" idx="3"/>
          </p:cNvCxnSpPr>
          <p:nvPr/>
        </p:nvCxnSpPr>
        <p:spPr>
          <a:xfrm rot="16200000" flipV="1">
            <a:off x="4046551" y="2251307"/>
            <a:ext cx="729140" cy="431239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5BC28790-E711-4905-AEF5-A8A316DC6AE2}"/>
              </a:ext>
            </a:extLst>
          </p:cNvPr>
          <p:cNvCxnSpPr>
            <a:cxnSpLocks/>
            <a:stCxn id="254" idx="0"/>
            <a:endCxn id="240" idx="1"/>
          </p:cNvCxnSpPr>
          <p:nvPr/>
        </p:nvCxnSpPr>
        <p:spPr>
          <a:xfrm rot="5400000" flipH="1" flipV="1">
            <a:off x="4479391" y="2252912"/>
            <a:ext cx="725934" cy="431237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36B86F44-7C9C-4B06-92D3-9BDA3F420D83}"/>
              </a:ext>
            </a:extLst>
          </p:cNvPr>
          <p:cNvCxnSpPr>
            <a:stCxn id="224" idx="0"/>
            <a:endCxn id="199" idx="3"/>
          </p:cNvCxnSpPr>
          <p:nvPr/>
        </p:nvCxnSpPr>
        <p:spPr>
          <a:xfrm rot="16200000" flipV="1">
            <a:off x="3059762" y="1479912"/>
            <a:ext cx="324469" cy="431238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C1E5EAB7-3946-48D9-A816-F0200A10E23C}"/>
              </a:ext>
            </a:extLst>
          </p:cNvPr>
          <p:cNvCxnSpPr>
            <a:stCxn id="224" idx="2"/>
            <a:endCxn id="229" idx="3"/>
          </p:cNvCxnSpPr>
          <p:nvPr/>
        </p:nvCxnSpPr>
        <p:spPr>
          <a:xfrm rot="5400000">
            <a:off x="3055142" y="2298184"/>
            <a:ext cx="333709" cy="431238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011C555E-6C2F-41D8-AA9F-45376ACF6424}"/>
              </a:ext>
            </a:extLst>
          </p:cNvPr>
          <p:cNvCxnSpPr>
            <a:stCxn id="229" idx="2"/>
            <a:endCxn id="234" idx="3"/>
          </p:cNvCxnSpPr>
          <p:nvPr/>
        </p:nvCxnSpPr>
        <p:spPr>
          <a:xfrm rot="5400000">
            <a:off x="1867620" y="2874883"/>
            <a:ext cx="330504" cy="431239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B157F198-72EE-437F-A9AE-53061648FFAB}"/>
              </a:ext>
            </a:extLst>
          </p:cNvPr>
          <p:cNvCxnSpPr>
            <a:cxnSpLocks/>
            <a:stCxn id="214" idx="0"/>
            <a:endCxn id="209" idx="3"/>
          </p:cNvCxnSpPr>
          <p:nvPr/>
        </p:nvCxnSpPr>
        <p:spPr>
          <a:xfrm rot="16200000" flipV="1">
            <a:off x="3057026" y="3780201"/>
            <a:ext cx="329940" cy="431238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0588B239-2D0A-4B94-B6BA-6672D970BEB7}"/>
              </a:ext>
            </a:extLst>
          </p:cNvPr>
          <p:cNvCxnSpPr>
            <a:cxnSpLocks/>
            <a:stCxn id="214" idx="2"/>
            <a:endCxn id="204" idx="3"/>
          </p:cNvCxnSpPr>
          <p:nvPr/>
        </p:nvCxnSpPr>
        <p:spPr>
          <a:xfrm rot="5400000">
            <a:off x="3056409" y="4599942"/>
            <a:ext cx="331175" cy="431238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Curved 264">
            <a:extLst>
              <a:ext uri="{FF2B5EF4-FFF2-40B4-BE49-F238E27FC236}">
                <a16:creationId xmlns:a16="http://schemas.microsoft.com/office/drawing/2014/main" id="{5B6760E6-78DB-442D-82F9-453279FCFE4A}"/>
              </a:ext>
            </a:extLst>
          </p:cNvPr>
          <p:cNvCxnSpPr>
            <a:cxnSpLocks/>
            <a:stCxn id="239" idx="0"/>
            <a:endCxn id="220" idx="1"/>
          </p:cNvCxnSpPr>
          <p:nvPr/>
        </p:nvCxnSpPr>
        <p:spPr>
          <a:xfrm rot="5400000" flipH="1" flipV="1">
            <a:off x="5879476" y="1466854"/>
            <a:ext cx="330504" cy="457731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1EE27B9D-318E-42D0-AF25-432CFAE5968A}"/>
              </a:ext>
            </a:extLst>
          </p:cNvPr>
          <p:cNvCxnSpPr>
            <a:cxnSpLocks/>
            <a:stCxn id="239" idx="2"/>
            <a:endCxn id="250" idx="1"/>
          </p:cNvCxnSpPr>
          <p:nvPr/>
        </p:nvCxnSpPr>
        <p:spPr>
          <a:xfrm rot="16200000" flipH="1">
            <a:off x="5866231" y="2299786"/>
            <a:ext cx="330503" cy="431239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Curved 266">
            <a:extLst>
              <a:ext uri="{FF2B5EF4-FFF2-40B4-BE49-F238E27FC236}">
                <a16:creationId xmlns:a16="http://schemas.microsoft.com/office/drawing/2014/main" id="{2E729525-0CE3-41F3-9D14-9BE1EC0C6242}"/>
              </a:ext>
            </a:extLst>
          </p:cNvPr>
          <p:cNvCxnSpPr>
            <a:cxnSpLocks/>
            <a:stCxn id="179" idx="0"/>
            <a:endCxn id="185" idx="1"/>
          </p:cNvCxnSpPr>
          <p:nvPr/>
        </p:nvCxnSpPr>
        <p:spPr>
          <a:xfrm rot="5400000" flipH="1" flipV="1">
            <a:off x="5811492" y="3798730"/>
            <a:ext cx="330503" cy="394744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B75C134A-A122-4365-B015-B0C22289CC70}"/>
              </a:ext>
            </a:extLst>
          </p:cNvPr>
          <p:cNvCxnSpPr>
            <a:cxnSpLocks/>
            <a:stCxn id="179" idx="2"/>
            <a:endCxn id="190" idx="1"/>
          </p:cNvCxnSpPr>
          <p:nvPr/>
        </p:nvCxnSpPr>
        <p:spPr>
          <a:xfrm rot="16200000" flipH="1">
            <a:off x="5811491" y="4618417"/>
            <a:ext cx="330504" cy="394744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6B1C8C-0CEB-43C7-B41E-55825DCF0C19}"/>
              </a:ext>
            </a:extLst>
          </p:cNvPr>
          <p:cNvGrpSpPr/>
          <p:nvPr/>
        </p:nvGrpSpPr>
        <p:grpSpPr>
          <a:xfrm>
            <a:off x="301480" y="5311541"/>
            <a:ext cx="1515772" cy="489184"/>
            <a:chOff x="301480" y="5311541"/>
            <a:chExt cx="1515772" cy="48918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078D019-CAF5-4014-B077-8C606BE3D42F}"/>
                </a:ext>
              </a:extLst>
            </p:cNvPr>
            <p:cNvSpPr/>
            <p:nvPr/>
          </p:nvSpPr>
          <p:spPr>
            <a:xfrm rot="360000">
              <a:off x="755320" y="5528312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A5493A-B391-4F0A-A5A8-B70B201F75DF}"/>
                </a:ext>
              </a:extLst>
            </p:cNvPr>
            <p:cNvGrpSpPr/>
            <p:nvPr/>
          </p:nvGrpSpPr>
          <p:grpSpPr>
            <a:xfrm>
              <a:off x="301480" y="5311541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90B9585-FFD5-4B66-8DE3-4F52938272A1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29C8DD1-41CB-4C50-B552-2B2AEBFFBDE6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74" name="Connector: Curved 273">
            <a:extLst>
              <a:ext uri="{FF2B5EF4-FFF2-40B4-BE49-F238E27FC236}">
                <a16:creationId xmlns:a16="http://schemas.microsoft.com/office/drawing/2014/main" id="{61E04347-88FB-415D-9A1A-0FDF9EBED5FF}"/>
              </a:ext>
            </a:extLst>
          </p:cNvPr>
          <p:cNvCxnSpPr>
            <a:cxnSpLocks/>
            <a:stCxn id="189" idx="2"/>
            <a:endCxn id="195" idx="1"/>
          </p:cNvCxnSpPr>
          <p:nvPr/>
        </p:nvCxnSpPr>
        <p:spPr>
          <a:xfrm rot="16200000" flipH="1">
            <a:off x="6964124" y="5193509"/>
            <a:ext cx="330500" cy="394747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CE40F276-D8AE-4A0B-9C4A-50084C10C15D}"/>
              </a:ext>
            </a:extLst>
          </p:cNvPr>
          <p:cNvCxnSpPr>
            <a:cxnSpLocks/>
            <a:stCxn id="184" idx="2"/>
            <a:endCxn id="245" idx="1"/>
          </p:cNvCxnSpPr>
          <p:nvPr/>
        </p:nvCxnSpPr>
        <p:spPr>
          <a:xfrm rot="16200000" flipH="1">
            <a:off x="6964123" y="4043320"/>
            <a:ext cx="330503" cy="394746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EA3A4DE1-C8EE-4C6C-B912-BA0CD6BCDAAE}"/>
              </a:ext>
            </a:extLst>
          </p:cNvPr>
          <p:cNvCxnSpPr>
            <a:cxnSpLocks/>
            <a:stCxn id="204" idx="2"/>
            <a:endCxn id="272" idx="3"/>
          </p:cNvCxnSpPr>
          <p:nvPr/>
        </p:nvCxnSpPr>
        <p:spPr>
          <a:xfrm rot="5400000">
            <a:off x="1867676" y="5175318"/>
            <a:ext cx="330392" cy="431239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E2D0F-7146-4A23-830B-19175A97ECED}"/>
              </a:ext>
            </a:extLst>
          </p:cNvPr>
          <p:cNvGrpSpPr/>
          <p:nvPr/>
        </p:nvGrpSpPr>
        <p:grpSpPr>
          <a:xfrm>
            <a:off x="7326747" y="3011162"/>
            <a:ext cx="1515772" cy="489184"/>
            <a:chOff x="7326747" y="3011162"/>
            <a:chExt cx="1515772" cy="489184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3CAA5940-614F-4E41-8F88-0A5C268947BD}"/>
                </a:ext>
              </a:extLst>
            </p:cNvPr>
            <p:cNvSpPr/>
            <p:nvPr/>
          </p:nvSpPr>
          <p:spPr>
            <a:xfrm rot="360000">
              <a:off x="7780587" y="3227933"/>
              <a:ext cx="942446" cy="1286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DB701C0-DB42-423E-A39A-22E5C3DB24CC}"/>
                </a:ext>
              </a:extLst>
            </p:cNvPr>
            <p:cNvGrpSpPr/>
            <p:nvPr/>
          </p:nvGrpSpPr>
          <p:grpSpPr>
            <a:xfrm>
              <a:off x="7326747" y="3011162"/>
              <a:ext cx="1515772" cy="489184"/>
              <a:chOff x="5921828" y="3617002"/>
              <a:chExt cx="2569464" cy="551054"/>
            </a:xfrm>
            <a:solidFill>
              <a:schemeClr val="accent2"/>
            </a:solidFill>
            <a:effectLst/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EF53991-583C-4D6F-B00C-9945572E0960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FD05FCE-0656-4541-B185-BAAB366417CF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82" name="Connector: Curved 281">
            <a:extLst>
              <a:ext uri="{FF2B5EF4-FFF2-40B4-BE49-F238E27FC236}">
                <a16:creationId xmlns:a16="http://schemas.microsoft.com/office/drawing/2014/main" id="{2FC5E32F-E9CF-4E7D-BB82-1007898CFE85}"/>
              </a:ext>
            </a:extLst>
          </p:cNvPr>
          <p:cNvCxnSpPr>
            <a:cxnSpLocks/>
            <a:stCxn id="184" idx="0"/>
          </p:cNvCxnSpPr>
          <p:nvPr/>
        </p:nvCxnSpPr>
        <p:spPr>
          <a:xfrm rot="5400000" flipH="1" flipV="1">
            <a:off x="6928586" y="3201908"/>
            <a:ext cx="387765" cy="38093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589DD-2A80-4E70-9697-7853E8787326}"/>
              </a:ext>
            </a:extLst>
          </p:cNvPr>
          <p:cNvGrpSpPr/>
          <p:nvPr/>
        </p:nvGrpSpPr>
        <p:grpSpPr>
          <a:xfrm>
            <a:off x="7312936" y="1853185"/>
            <a:ext cx="1515772" cy="489184"/>
            <a:chOff x="7312936" y="1853185"/>
            <a:chExt cx="1515772" cy="48918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7A9C6A9-B51C-4EB4-AB1F-6FF2C8B44816}"/>
                </a:ext>
              </a:extLst>
            </p:cNvPr>
            <p:cNvSpPr/>
            <p:nvPr/>
          </p:nvSpPr>
          <p:spPr>
            <a:xfrm rot="360000">
              <a:off x="7766776" y="2069956"/>
              <a:ext cx="942446" cy="128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16FE707-F70C-4ADB-A5F5-1DC67D56CDCA}"/>
                </a:ext>
              </a:extLst>
            </p:cNvPr>
            <p:cNvGrpSpPr/>
            <p:nvPr/>
          </p:nvGrpSpPr>
          <p:grpSpPr>
            <a:xfrm>
              <a:off x="7312936" y="1853185"/>
              <a:ext cx="1515772" cy="489184"/>
              <a:chOff x="5921828" y="3617002"/>
              <a:chExt cx="2569464" cy="551054"/>
            </a:xfrm>
            <a:solidFill>
              <a:schemeClr val="accent4"/>
            </a:solidFill>
            <a:effectLst/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EAA2385B-8282-4099-AF02-A03100463FC3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350" noProof="1">
                    <a:solidFill>
                      <a:schemeClr val="tx1"/>
                    </a:solidFill>
                  </a:rPr>
                  <a:t>Lorem Ipsum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E2B3C22-BCDF-47DD-9071-6545E9277E1A}"/>
                  </a:ext>
                </a:extLst>
              </p:cNvPr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noProof="1"/>
              </a:p>
            </p:txBody>
          </p:sp>
        </p:grpSp>
      </p:grpSp>
      <p:cxnSp>
        <p:nvCxnSpPr>
          <p:cNvPr id="288" name="Connector: Curved 287">
            <a:extLst>
              <a:ext uri="{FF2B5EF4-FFF2-40B4-BE49-F238E27FC236}">
                <a16:creationId xmlns:a16="http://schemas.microsoft.com/office/drawing/2014/main" id="{17259063-B56C-400E-A265-75C4A6B99741}"/>
              </a:ext>
            </a:extLst>
          </p:cNvPr>
          <p:cNvCxnSpPr>
            <a:cxnSpLocks/>
            <a:stCxn id="219" idx="2"/>
            <a:endCxn id="287" idx="1"/>
          </p:cNvCxnSpPr>
          <p:nvPr/>
        </p:nvCxnSpPr>
        <p:spPr>
          <a:xfrm rot="16200000" flipH="1">
            <a:off x="7010849" y="1795690"/>
            <a:ext cx="322718" cy="281456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10280</TotalTime>
  <Words>161</Words>
  <PresentationFormat>On-screen Show 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Concept Map – Slide Template</vt:lpstr>
      <vt:lpstr>Concept Map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Map</dc:title>
  <dc:creator>PresentationGO.com</dc:creator>
  <dc:description>© Copyright PresentationGO.com</dc:description>
  <dcterms:created xsi:type="dcterms:W3CDTF">2014-11-26T05:14:11Z</dcterms:created>
  <dcterms:modified xsi:type="dcterms:W3CDTF">2020-04-08T19:33:29Z</dcterms:modified>
  <cp:category>Charts &amp; Diagrams; Text &amp; Tables</cp:category>
</cp:coreProperties>
</file>