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F7712-1C9C-50B4-A11B-898AAF0AF282}" v="1917" dt="2020-10-14T11:29:48.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hyperlink" Target="https://www.ibm.com/cloud/learn/virtual-machines"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ibm.com/cloud/learn/virtual-machines"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C74FB-6407-4394-83AA-8BDC24FE0D06}"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C571114-7469-468B-87F7-B87A527FBA15}">
      <dgm:prSet/>
      <dgm:spPr/>
      <dgm:t>
        <a:bodyPr/>
        <a:lstStyle/>
        <a:p>
          <a:r>
            <a:rPr lang="en-US"/>
            <a:t>About the Organization</a:t>
          </a:r>
        </a:p>
      </dgm:t>
    </dgm:pt>
    <dgm:pt modelId="{753A2F13-BF59-4779-B87C-4112F3B71DBB}" type="parTrans" cxnId="{2A7042D6-B14E-4005-8FC0-3FAB30CEE8E2}">
      <dgm:prSet/>
      <dgm:spPr/>
      <dgm:t>
        <a:bodyPr/>
        <a:lstStyle/>
        <a:p>
          <a:endParaRPr lang="en-US"/>
        </a:p>
      </dgm:t>
    </dgm:pt>
    <dgm:pt modelId="{76BCB0E3-AB6B-4F21-AA94-02E217C5B8E7}" type="sibTrans" cxnId="{2A7042D6-B14E-4005-8FC0-3FAB30CEE8E2}">
      <dgm:prSet/>
      <dgm:spPr/>
      <dgm:t>
        <a:bodyPr/>
        <a:lstStyle/>
        <a:p>
          <a:endParaRPr lang="en-US"/>
        </a:p>
      </dgm:t>
    </dgm:pt>
    <dgm:pt modelId="{899B1119-F493-462C-988F-B768504CEF4C}">
      <dgm:prSet/>
      <dgm:spPr/>
      <dgm:t>
        <a:bodyPr/>
        <a:lstStyle/>
        <a:p>
          <a:r>
            <a:rPr lang="en-US"/>
            <a:t>Getting started with Java</a:t>
          </a:r>
        </a:p>
      </dgm:t>
    </dgm:pt>
    <dgm:pt modelId="{0FF7B39F-5290-4A20-AE49-FEB23E30298B}" type="parTrans" cxnId="{A9B3BAFD-ED81-4630-8940-ECA1F8AC9C58}">
      <dgm:prSet/>
      <dgm:spPr/>
      <dgm:t>
        <a:bodyPr/>
        <a:lstStyle/>
        <a:p>
          <a:endParaRPr lang="en-US"/>
        </a:p>
      </dgm:t>
    </dgm:pt>
    <dgm:pt modelId="{7199B971-F43F-4CB6-8006-0C0247249BE5}" type="sibTrans" cxnId="{A9B3BAFD-ED81-4630-8940-ECA1F8AC9C58}">
      <dgm:prSet/>
      <dgm:spPr/>
      <dgm:t>
        <a:bodyPr/>
        <a:lstStyle/>
        <a:p>
          <a:endParaRPr lang="en-US"/>
        </a:p>
      </dgm:t>
    </dgm:pt>
    <dgm:pt modelId="{8447FF86-435F-45C6-9F4C-AEF078C0AF2F}">
      <dgm:prSet/>
      <dgm:spPr/>
      <dgm:t>
        <a:bodyPr/>
        <a:lstStyle/>
        <a:p>
          <a:r>
            <a:rPr lang="en-US"/>
            <a:t>Technology and IDE used</a:t>
          </a:r>
        </a:p>
      </dgm:t>
    </dgm:pt>
    <dgm:pt modelId="{4821ED24-7C77-42BB-96E8-1A1398157844}" type="parTrans" cxnId="{A6FE6BF0-FF63-46DC-A117-5592F5E4E281}">
      <dgm:prSet/>
      <dgm:spPr/>
      <dgm:t>
        <a:bodyPr/>
        <a:lstStyle/>
        <a:p>
          <a:endParaRPr lang="en-US"/>
        </a:p>
      </dgm:t>
    </dgm:pt>
    <dgm:pt modelId="{CD59CF64-23C5-471F-BDA2-B1CAC061011A}" type="sibTrans" cxnId="{A6FE6BF0-FF63-46DC-A117-5592F5E4E281}">
      <dgm:prSet/>
      <dgm:spPr/>
      <dgm:t>
        <a:bodyPr/>
        <a:lstStyle/>
        <a:p>
          <a:endParaRPr lang="en-US"/>
        </a:p>
      </dgm:t>
    </dgm:pt>
    <dgm:pt modelId="{B5B362F2-E601-4526-A31B-A21A9908E8C8}">
      <dgm:prSet/>
      <dgm:spPr/>
      <dgm:t>
        <a:bodyPr/>
        <a:lstStyle/>
        <a:p>
          <a:r>
            <a:rPr lang="en-US"/>
            <a:t>Training Highlights</a:t>
          </a:r>
        </a:p>
      </dgm:t>
    </dgm:pt>
    <dgm:pt modelId="{11708903-42B0-4BE4-8A92-2C0517D7B83A}" type="parTrans" cxnId="{77022369-4C99-4347-84B0-1A2DA22CB26F}">
      <dgm:prSet/>
      <dgm:spPr/>
      <dgm:t>
        <a:bodyPr/>
        <a:lstStyle/>
        <a:p>
          <a:endParaRPr lang="en-US"/>
        </a:p>
      </dgm:t>
    </dgm:pt>
    <dgm:pt modelId="{6B40D725-6CFA-4672-A507-DD4ED1B657BA}" type="sibTrans" cxnId="{77022369-4C99-4347-84B0-1A2DA22CB26F}">
      <dgm:prSet/>
      <dgm:spPr/>
      <dgm:t>
        <a:bodyPr/>
        <a:lstStyle/>
        <a:p>
          <a:endParaRPr lang="en-US"/>
        </a:p>
      </dgm:t>
    </dgm:pt>
    <dgm:pt modelId="{9D2B8413-5DE9-4F6A-B2AE-FBEB34C7A116}">
      <dgm:prSet/>
      <dgm:spPr/>
      <dgm:t>
        <a:bodyPr/>
        <a:lstStyle/>
        <a:p>
          <a:r>
            <a:rPr lang="en-US"/>
            <a:t>Preformance Report and Certificate</a:t>
          </a:r>
        </a:p>
      </dgm:t>
    </dgm:pt>
    <dgm:pt modelId="{E1E1C609-DAC4-43DA-BFCD-85841C5F522F}" type="parTrans" cxnId="{4EA181AC-1AD7-43DF-A77E-A2F6461FBC6A}">
      <dgm:prSet/>
      <dgm:spPr/>
      <dgm:t>
        <a:bodyPr/>
        <a:lstStyle/>
        <a:p>
          <a:endParaRPr lang="en-US"/>
        </a:p>
      </dgm:t>
    </dgm:pt>
    <dgm:pt modelId="{C7EB882F-619F-4ED2-8661-C740CFAA5DD9}" type="sibTrans" cxnId="{4EA181AC-1AD7-43DF-A77E-A2F6461FBC6A}">
      <dgm:prSet/>
      <dgm:spPr/>
      <dgm:t>
        <a:bodyPr/>
        <a:lstStyle/>
        <a:p>
          <a:endParaRPr lang="en-US"/>
        </a:p>
      </dgm:t>
    </dgm:pt>
    <dgm:pt modelId="{8CF11876-24C4-4203-87AA-8797EF23FA5B}" type="pres">
      <dgm:prSet presAssocID="{1CAC74FB-6407-4394-83AA-8BDC24FE0D06}" presName="outerComposite" presStyleCnt="0">
        <dgm:presLayoutVars>
          <dgm:chMax val="5"/>
          <dgm:dir/>
          <dgm:resizeHandles val="exact"/>
        </dgm:presLayoutVars>
      </dgm:prSet>
      <dgm:spPr/>
    </dgm:pt>
    <dgm:pt modelId="{BA72FB75-76C2-4A71-AC4C-1887487E1BEF}" type="pres">
      <dgm:prSet presAssocID="{1CAC74FB-6407-4394-83AA-8BDC24FE0D06}" presName="dummyMaxCanvas" presStyleCnt="0">
        <dgm:presLayoutVars/>
      </dgm:prSet>
      <dgm:spPr/>
    </dgm:pt>
    <dgm:pt modelId="{A6751673-AF5B-4D25-9758-62794DA25DD5}" type="pres">
      <dgm:prSet presAssocID="{1CAC74FB-6407-4394-83AA-8BDC24FE0D06}" presName="FiveNodes_1" presStyleLbl="node1" presStyleIdx="0" presStyleCnt="5">
        <dgm:presLayoutVars>
          <dgm:bulletEnabled val="1"/>
        </dgm:presLayoutVars>
      </dgm:prSet>
      <dgm:spPr/>
    </dgm:pt>
    <dgm:pt modelId="{88A272B5-77E8-48A8-A50A-2B54DCD6CFBC}" type="pres">
      <dgm:prSet presAssocID="{1CAC74FB-6407-4394-83AA-8BDC24FE0D06}" presName="FiveNodes_2" presStyleLbl="node1" presStyleIdx="1" presStyleCnt="5">
        <dgm:presLayoutVars>
          <dgm:bulletEnabled val="1"/>
        </dgm:presLayoutVars>
      </dgm:prSet>
      <dgm:spPr/>
    </dgm:pt>
    <dgm:pt modelId="{0ACF5ACA-3725-4B9D-8FCB-807CBB42E80A}" type="pres">
      <dgm:prSet presAssocID="{1CAC74FB-6407-4394-83AA-8BDC24FE0D06}" presName="FiveNodes_3" presStyleLbl="node1" presStyleIdx="2" presStyleCnt="5">
        <dgm:presLayoutVars>
          <dgm:bulletEnabled val="1"/>
        </dgm:presLayoutVars>
      </dgm:prSet>
      <dgm:spPr/>
    </dgm:pt>
    <dgm:pt modelId="{FABD3E60-A5C5-41FC-8645-2CD84188E537}" type="pres">
      <dgm:prSet presAssocID="{1CAC74FB-6407-4394-83AA-8BDC24FE0D06}" presName="FiveNodes_4" presStyleLbl="node1" presStyleIdx="3" presStyleCnt="5">
        <dgm:presLayoutVars>
          <dgm:bulletEnabled val="1"/>
        </dgm:presLayoutVars>
      </dgm:prSet>
      <dgm:spPr/>
    </dgm:pt>
    <dgm:pt modelId="{DD502215-BA16-4D38-AF5B-1E76DF6A8479}" type="pres">
      <dgm:prSet presAssocID="{1CAC74FB-6407-4394-83AA-8BDC24FE0D06}" presName="FiveNodes_5" presStyleLbl="node1" presStyleIdx="4" presStyleCnt="5">
        <dgm:presLayoutVars>
          <dgm:bulletEnabled val="1"/>
        </dgm:presLayoutVars>
      </dgm:prSet>
      <dgm:spPr/>
    </dgm:pt>
    <dgm:pt modelId="{D610CF9C-920A-4365-A087-4A19300189A9}" type="pres">
      <dgm:prSet presAssocID="{1CAC74FB-6407-4394-83AA-8BDC24FE0D06}" presName="FiveConn_1-2" presStyleLbl="fgAccFollowNode1" presStyleIdx="0" presStyleCnt="4">
        <dgm:presLayoutVars>
          <dgm:bulletEnabled val="1"/>
        </dgm:presLayoutVars>
      </dgm:prSet>
      <dgm:spPr/>
    </dgm:pt>
    <dgm:pt modelId="{65DAD352-066F-4AE7-A153-668E0CECE1B6}" type="pres">
      <dgm:prSet presAssocID="{1CAC74FB-6407-4394-83AA-8BDC24FE0D06}" presName="FiveConn_2-3" presStyleLbl="fgAccFollowNode1" presStyleIdx="1" presStyleCnt="4">
        <dgm:presLayoutVars>
          <dgm:bulletEnabled val="1"/>
        </dgm:presLayoutVars>
      </dgm:prSet>
      <dgm:spPr/>
    </dgm:pt>
    <dgm:pt modelId="{28BE8896-C1EE-434D-8318-677CEC77CDD9}" type="pres">
      <dgm:prSet presAssocID="{1CAC74FB-6407-4394-83AA-8BDC24FE0D06}" presName="FiveConn_3-4" presStyleLbl="fgAccFollowNode1" presStyleIdx="2" presStyleCnt="4">
        <dgm:presLayoutVars>
          <dgm:bulletEnabled val="1"/>
        </dgm:presLayoutVars>
      </dgm:prSet>
      <dgm:spPr/>
    </dgm:pt>
    <dgm:pt modelId="{51FF9359-9739-4D53-9899-26D3EA282A08}" type="pres">
      <dgm:prSet presAssocID="{1CAC74FB-6407-4394-83AA-8BDC24FE0D06}" presName="FiveConn_4-5" presStyleLbl="fgAccFollowNode1" presStyleIdx="3" presStyleCnt="4">
        <dgm:presLayoutVars>
          <dgm:bulletEnabled val="1"/>
        </dgm:presLayoutVars>
      </dgm:prSet>
      <dgm:spPr/>
    </dgm:pt>
    <dgm:pt modelId="{F831731D-2D9E-4DDD-A2D9-694148D51C01}" type="pres">
      <dgm:prSet presAssocID="{1CAC74FB-6407-4394-83AA-8BDC24FE0D06}" presName="FiveNodes_1_text" presStyleLbl="node1" presStyleIdx="4" presStyleCnt="5">
        <dgm:presLayoutVars>
          <dgm:bulletEnabled val="1"/>
        </dgm:presLayoutVars>
      </dgm:prSet>
      <dgm:spPr/>
    </dgm:pt>
    <dgm:pt modelId="{0928612E-0A9E-4550-A02C-1DD6F277DF27}" type="pres">
      <dgm:prSet presAssocID="{1CAC74FB-6407-4394-83AA-8BDC24FE0D06}" presName="FiveNodes_2_text" presStyleLbl="node1" presStyleIdx="4" presStyleCnt="5">
        <dgm:presLayoutVars>
          <dgm:bulletEnabled val="1"/>
        </dgm:presLayoutVars>
      </dgm:prSet>
      <dgm:spPr/>
    </dgm:pt>
    <dgm:pt modelId="{62FE0EF1-A5AE-42AF-9EB8-D6433772F1C2}" type="pres">
      <dgm:prSet presAssocID="{1CAC74FB-6407-4394-83AA-8BDC24FE0D06}" presName="FiveNodes_3_text" presStyleLbl="node1" presStyleIdx="4" presStyleCnt="5">
        <dgm:presLayoutVars>
          <dgm:bulletEnabled val="1"/>
        </dgm:presLayoutVars>
      </dgm:prSet>
      <dgm:spPr/>
    </dgm:pt>
    <dgm:pt modelId="{C361C89F-A48A-4910-A65C-81F6DA78A28C}" type="pres">
      <dgm:prSet presAssocID="{1CAC74FB-6407-4394-83AA-8BDC24FE0D06}" presName="FiveNodes_4_text" presStyleLbl="node1" presStyleIdx="4" presStyleCnt="5">
        <dgm:presLayoutVars>
          <dgm:bulletEnabled val="1"/>
        </dgm:presLayoutVars>
      </dgm:prSet>
      <dgm:spPr/>
    </dgm:pt>
    <dgm:pt modelId="{3C90B57F-F37F-42B9-BBEE-18947375D69B}" type="pres">
      <dgm:prSet presAssocID="{1CAC74FB-6407-4394-83AA-8BDC24FE0D06}" presName="FiveNodes_5_text" presStyleLbl="node1" presStyleIdx="4" presStyleCnt="5">
        <dgm:presLayoutVars>
          <dgm:bulletEnabled val="1"/>
        </dgm:presLayoutVars>
      </dgm:prSet>
      <dgm:spPr/>
    </dgm:pt>
  </dgm:ptLst>
  <dgm:cxnLst>
    <dgm:cxn modelId="{511D0A2C-F662-4FAD-9006-BCCD1C6F71C8}" type="presOf" srcId="{1CAC74FB-6407-4394-83AA-8BDC24FE0D06}" destId="{8CF11876-24C4-4203-87AA-8797EF23FA5B}" srcOrd="0" destOrd="0" presId="urn:microsoft.com/office/officeart/2005/8/layout/vProcess5"/>
    <dgm:cxn modelId="{07F7C82C-1166-4633-B25D-BA717041782C}" type="presOf" srcId="{899B1119-F493-462C-988F-B768504CEF4C}" destId="{0928612E-0A9E-4550-A02C-1DD6F277DF27}" srcOrd="1" destOrd="0" presId="urn:microsoft.com/office/officeart/2005/8/layout/vProcess5"/>
    <dgm:cxn modelId="{77022369-4C99-4347-84B0-1A2DA22CB26F}" srcId="{1CAC74FB-6407-4394-83AA-8BDC24FE0D06}" destId="{B5B362F2-E601-4526-A31B-A21A9908E8C8}" srcOrd="3" destOrd="0" parTransId="{11708903-42B0-4BE4-8A92-2C0517D7B83A}" sibTransId="{6B40D725-6CFA-4672-A507-DD4ED1B657BA}"/>
    <dgm:cxn modelId="{C97D9E6E-C55F-4216-8E65-178A27F47D91}" type="presOf" srcId="{8447FF86-435F-45C6-9F4C-AEF078C0AF2F}" destId="{0ACF5ACA-3725-4B9D-8FCB-807CBB42E80A}" srcOrd="0" destOrd="0" presId="urn:microsoft.com/office/officeart/2005/8/layout/vProcess5"/>
    <dgm:cxn modelId="{75732576-8017-47BC-A7FB-5C708B4431B0}" type="presOf" srcId="{8447FF86-435F-45C6-9F4C-AEF078C0AF2F}" destId="{62FE0EF1-A5AE-42AF-9EB8-D6433772F1C2}" srcOrd="1" destOrd="0" presId="urn:microsoft.com/office/officeart/2005/8/layout/vProcess5"/>
    <dgm:cxn modelId="{021B2388-9EB2-4CE5-9FC8-91B0641E11C5}" type="presOf" srcId="{CD59CF64-23C5-471F-BDA2-B1CAC061011A}" destId="{28BE8896-C1EE-434D-8318-677CEC77CDD9}" srcOrd="0" destOrd="0" presId="urn:microsoft.com/office/officeart/2005/8/layout/vProcess5"/>
    <dgm:cxn modelId="{1414139B-6645-4C55-99C0-F6B083248C0E}" type="presOf" srcId="{76BCB0E3-AB6B-4F21-AA94-02E217C5B8E7}" destId="{D610CF9C-920A-4365-A087-4A19300189A9}" srcOrd="0" destOrd="0" presId="urn:microsoft.com/office/officeart/2005/8/layout/vProcess5"/>
    <dgm:cxn modelId="{9B9704AC-FD3B-45F9-B5C4-625F41E2184A}" type="presOf" srcId="{6C571114-7469-468B-87F7-B87A527FBA15}" destId="{A6751673-AF5B-4D25-9758-62794DA25DD5}" srcOrd="0" destOrd="0" presId="urn:microsoft.com/office/officeart/2005/8/layout/vProcess5"/>
    <dgm:cxn modelId="{4EA181AC-1AD7-43DF-A77E-A2F6461FBC6A}" srcId="{1CAC74FB-6407-4394-83AA-8BDC24FE0D06}" destId="{9D2B8413-5DE9-4F6A-B2AE-FBEB34C7A116}" srcOrd="4" destOrd="0" parTransId="{E1E1C609-DAC4-43DA-BFCD-85841C5F522F}" sibTransId="{C7EB882F-619F-4ED2-8661-C740CFAA5DD9}"/>
    <dgm:cxn modelId="{3FD130AD-9E61-47AE-BEAB-FBC87473C09F}" type="presOf" srcId="{6B40D725-6CFA-4672-A507-DD4ED1B657BA}" destId="{51FF9359-9739-4D53-9899-26D3EA282A08}" srcOrd="0" destOrd="0" presId="urn:microsoft.com/office/officeart/2005/8/layout/vProcess5"/>
    <dgm:cxn modelId="{C70A42B2-8FC6-4568-80ED-155A4EA6329C}" type="presOf" srcId="{899B1119-F493-462C-988F-B768504CEF4C}" destId="{88A272B5-77E8-48A8-A50A-2B54DCD6CFBC}" srcOrd="0" destOrd="0" presId="urn:microsoft.com/office/officeart/2005/8/layout/vProcess5"/>
    <dgm:cxn modelId="{0B945CBE-6C8B-40A3-8EEB-788339838DE0}" type="presOf" srcId="{9D2B8413-5DE9-4F6A-B2AE-FBEB34C7A116}" destId="{3C90B57F-F37F-42B9-BBEE-18947375D69B}" srcOrd="1" destOrd="0" presId="urn:microsoft.com/office/officeart/2005/8/layout/vProcess5"/>
    <dgm:cxn modelId="{D5091AD3-5418-48C6-AEF6-EEBC15DB1B21}" type="presOf" srcId="{B5B362F2-E601-4526-A31B-A21A9908E8C8}" destId="{C361C89F-A48A-4910-A65C-81F6DA78A28C}" srcOrd="1" destOrd="0" presId="urn:microsoft.com/office/officeart/2005/8/layout/vProcess5"/>
    <dgm:cxn modelId="{2A7042D6-B14E-4005-8FC0-3FAB30CEE8E2}" srcId="{1CAC74FB-6407-4394-83AA-8BDC24FE0D06}" destId="{6C571114-7469-468B-87F7-B87A527FBA15}" srcOrd="0" destOrd="0" parTransId="{753A2F13-BF59-4779-B87C-4112F3B71DBB}" sibTransId="{76BCB0E3-AB6B-4F21-AA94-02E217C5B8E7}"/>
    <dgm:cxn modelId="{B85C7DE2-202F-4332-8F98-5F9610E952A4}" type="presOf" srcId="{9D2B8413-5DE9-4F6A-B2AE-FBEB34C7A116}" destId="{DD502215-BA16-4D38-AF5B-1E76DF6A8479}" srcOrd="0" destOrd="0" presId="urn:microsoft.com/office/officeart/2005/8/layout/vProcess5"/>
    <dgm:cxn modelId="{FCB9DFEC-E009-47CC-9BDF-5ED04B0EB43F}" type="presOf" srcId="{7199B971-F43F-4CB6-8006-0C0247249BE5}" destId="{65DAD352-066F-4AE7-A153-668E0CECE1B6}" srcOrd="0" destOrd="0" presId="urn:microsoft.com/office/officeart/2005/8/layout/vProcess5"/>
    <dgm:cxn modelId="{A6FE6BF0-FF63-46DC-A117-5592F5E4E281}" srcId="{1CAC74FB-6407-4394-83AA-8BDC24FE0D06}" destId="{8447FF86-435F-45C6-9F4C-AEF078C0AF2F}" srcOrd="2" destOrd="0" parTransId="{4821ED24-7C77-42BB-96E8-1A1398157844}" sibTransId="{CD59CF64-23C5-471F-BDA2-B1CAC061011A}"/>
    <dgm:cxn modelId="{16AABBF2-1372-4771-A7B5-826D57DA8E38}" type="presOf" srcId="{6C571114-7469-468B-87F7-B87A527FBA15}" destId="{F831731D-2D9E-4DDD-A2D9-694148D51C01}" srcOrd="1" destOrd="0" presId="urn:microsoft.com/office/officeart/2005/8/layout/vProcess5"/>
    <dgm:cxn modelId="{A6EF47F6-FCF4-4AA0-BF02-5420BAFB9733}" type="presOf" srcId="{B5B362F2-E601-4526-A31B-A21A9908E8C8}" destId="{FABD3E60-A5C5-41FC-8645-2CD84188E537}" srcOrd="0" destOrd="0" presId="urn:microsoft.com/office/officeart/2005/8/layout/vProcess5"/>
    <dgm:cxn modelId="{A9B3BAFD-ED81-4630-8940-ECA1F8AC9C58}" srcId="{1CAC74FB-6407-4394-83AA-8BDC24FE0D06}" destId="{899B1119-F493-462C-988F-B768504CEF4C}" srcOrd="1" destOrd="0" parTransId="{0FF7B39F-5290-4A20-AE49-FEB23E30298B}" sibTransId="{7199B971-F43F-4CB6-8006-0C0247249BE5}"/>
    <dgm:cxn modelId="{76EF5608-A561-4D9F-B8F7-5BC30F3C692E}" type="presParOf" srcId="{8CF11876-24C4-4203-87AA-8797EF23FA5B}" destId="{BA72FB75-76C2-4A71-AC4C-1887487E1BEF}" srcOrd="0" destOrd="0" presId="urn:microsoft.com/office/officeart/2005/8/layout/vProcess5"/>
    <dgm:cxn modelId="{AD538780-B1E8-4D24-9D58-613FD1C082FF}" type="presParOf" srcId="{8CF11876-24C4-4203-87AA-8797EF23FA5B}" destId="{A6751673-AF5B-4D25-9758-62794DA25DD5}" srcOrd="1" destOrd="0" presId="urn:microsoft.com/office/officeart/2005/8/layout/vProcess5"/>
    <dgm:cxn modelId="{1685D49E-13A0-4731-9037-16EA3B02B455}" type="presParOf" srcId="{8CF11876-24C4-4203-87AA-8797EF23FA5B}" destId="{88A272B5-77E8-48A8-A50A-2B54DCD6CFBC}" srcOrd="2" destOrd="0" presId="urn:microsoft.com/office/officeart/2005/8/layout/vProcess5"/>
    <dgm:cxn modelId="{BE0A0C93-1459-4E60-B0C4-EF37B0F14833}" type="presParOf" srcId="{8CF11876-24C4-4203-87AA-8797EF23FA5B}" destId="{0ACF5ACA-3725-4B9D-8FCB-807CBB42E80A}" srcOrd="3" destOrd="0" presId="urn:microsoft.com/office/officeart/2005/8/layout/vProcess5"/>
    <dgm:cxn modelId="{D65B290C-5C8E-4B3D-B2A7-D1C577C9ACDC}" type="presParOf" srcId="{8CF11876-24C4-4203-87AA-8797EF23FA5B}" destId="{FABD3E60-A5C5-41FC-8645-2CD84188E537}" srcOrd="4" destOrd="0" presId="urn:microsoft.com/office/officeart/2005/8/layout/vProcess5"/>
    <dgm:cxn modelId="{32F1E709-BBB4-4466-A08D-B183DB864D2B}" type="presParOf" srcId="{8CF11876-24C4-4203-87AA-8797EF23FA5B}" destId="{DD502215-BA16-4D38-AF5B-1E76DF6A8479}" srcOrd="5" destOrd="0" presId="urn:microsoft.com/office/officeart/2005/8/layout/vProcess5"/>
    <dgm:cxn modelId="{5434C6A2-D379-4EFC-AAAB-FC6035E94D46}" type="presParOf" srcId="{8CF11876-24C4-4203-87AA-8797EF23FA5B}" destId="{D610CF9C-920A-4365-A087-4A19300189A9}" srcOrd="6" destOrd="0" presId="urn:microsoft.com/office/officeart/2005/8/layout/vProcess5"/>
    <dgm:cxn modelId="{EC9AF20E-801D-4E91-8C9F-26B8ABE381B3}" type="presParOf" srcId="{8CF11876-24C4-4203-87AA-8797EF23FA5B}" destId="{65DAD352-066F-4AE7-A153-668E0CECE1B6}" srcOrd="7" destOrd="0" presId="urn:microsoft.com/office/officeart/2005/8/layout/vProcess5"/>
    <dgm:cxn modelId="{4D8CA59E-70A2-4099-A95D-6DCB5DB3DEAD}" type="presParOf" srcId="{8CF11876-24C4-4203-87AA-8797EF23FA5B}" destId="{28BE8896-C1EE-434D-8318-677CEC77CDD9}" srcOrd="8" destOrd="0" presId="urn:microsoft.com/office/officeart/2005/8/layout/vProcess5"/>
    <dgm:cxn modelId="{3ECDB554-6975-4357-B7AC-95C7BD821432}" type="presParOf" srcId="{8CF11876-24C4-4203-87AA-8797EF23FA5B}" destId="{51FF9359-9739-4D53-9899-26D3EA282A08}" srcOrd="9" destOrd="0" presId="urn:microsoft.com/office/officeart/2005/8/layout/vProcess5"/>
    <dgm:cxn modelId="{7F0143B0-EA61-4291-BBFD-DAF8693A817A}" type="presParOf" srcId="{8CF11876-24C4-4203-87AA-8797EF23FA5B}" destId="{F831731D-2D9E-4DDD-A2D9-694148D51C01}" srcOrd="10" destOrd="0" presId="urn:microsoft.com/office/officeart/2005/8/layout/vProcess5"/>
    <dgm:cxn modelId="{B893FE3C-F848-402E-8B76-193F08194F35}" type="presParOf" srcId="{8CF11876-24C4-4203-87AA-8797EF23FA5B}" destId="{0928612E-0A9E-4550-A02C-1DD6F277DF27}" srcOrd="11" destOrd="0" presId="urn:microsoft.com/office/officeart/2005/8/layout/vProcess5"/>
    <dgm:cxn modelId="{1A76548F-0C3E-443E-BD14-3CE34AE3E735}" type="presParOf" srcId="{8CF11876-24C4-4203-87AA-8797EF23FA5B}" destId="{62FE0EF1-A5AE-42AF-9EB8-D6433772F1C2}" srcOrd="12" destOrd="0" presId="urn:microsoft.com/office/officeart/2005/8/layout/vProcess5"/>
    <dgm:cxn modelId="{2C8929C0-05A0-4D23-83AE-ECF8B09FFB49}" type="presParOf" srcId="{8CF11876-24C4-4203-87AA-8797EF23FA5B}" destId="{C361C89F-A48A-4910-A65C-81F6DA78A28C}" srcOrd="13" destOrd="0" presId="urn:microsoft.com/office/officeart/2005/8/layout/vProcess5"/>
    <dgm:cxn modelId="{C2C4B6B4-1BD2-45A0-B486-93CEB24AE75C}" type="presParOf" srcId="{8CF11876-24C4-4203-87AA-8797EF23FA5B}" destId="{3C90B57F-F37F-42B9-BBEE-18947375D69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2F355-63EB-4CF8-A150-CC6928CE020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505FF553-3B55-4F08-B565-D5258346CBED}">
      <dgm:prSet/>
      <dgm:spPr/>
      <dgm:t>
        <a:bodyPr/>
        <a:lstStyle/>
        <a:p>
          <a:r>
            <a:rPr lang="en-US"/>
            <a:t>Java is a technology consisting of both a programming language and a software platform. To create an application using Java, you first write the program in the Java programming language, then compile the program into Java bytecode—the instruction set for the Java </a:t>
          </a:r>
          <a:r>
            <a:rPr lang="en-US">
              <a:hlinkClick xmlns:r="http://schemas.openxmlformats.org/officeDocument/2006/relationships" r:id="rId1"/>
            </a:rPr>
            <a:t>Virtual Machine</a:t>
          </a:r>
          <a:r>
            <a:rPr lang="en-US"/>
            <a:t> (JVM) to use at runtime. Java bytecode runs without modification on any system that supports JVMs—it’s the origin of the “write once, run many” (WORM) expression used by Java aficionados. </a:t>
          </a:r>
        </a:p>
      </dgm:t>
    </dgm:pt>
    <dgm:pt modelId="{5A34D644-5BDE-44DE-8DEC-4C69999455F6}" type="parTrans" cxnId="{A6CFB5D1-E86A-488C-BC72-BBD21AD15BAC}">
      <dgm:prSet/>
      <dgm:spPr/>
      <dgm:t>
        <a:bodyPr/>
        <a:lstStyle/>
        <a:p>
          <a:endParaRPr lang="en-US"/>
        </a:p>
      </dgm:t>
    </dgm:pt>
    <dgm:pt modelId="{E404673A-5FA4-4557-ACB2-4EFE49F7328B}" type="sibTrans" cxnId="{A6CFB5D1-E86A-488C-BC72-BBD21AD15BAC}">
      <dgm:prSet/>
      <dgm:spPr/>
      <dgm:t>
        <a:bodyPr/>
        <a:lstStyle/>
        <a:p>
          <a:endParaRPr lang="en-US"/>
        </a:p>
      </dgm:t>
    </dgm:pt>
    <dgm:pt modelId="{C850754B-2A84-417B-8E60-54A89CC945E1}">
      <dgm:prSet/>
      <dgm:spPr/>
      <dgm:t>
        <a:bodyPr/>
        <a:lstStyle/>
        <a:p>
          <a:r>
            <a:rPr lang="en-US"/>
            <a:t>The Java software platform consists of the JVM, the Java API, and a complete development environment. The JVM parses and runs (interprets) the Java bytecode. The Java API consists of an extensive set of libraries including basic objects, networking and security functions; XML generation; and web services. Taken together, the Java language and the Java software platform form a powerful, proven technology for enterprise software development. </a:t>
          </a:r>
        </a:p>
      </dgm:t>
    </dgm:pt>
    <dgm:pt modelId="{3425CEB1-9C9C-4792-95D2-4B0DD045A0A7}" type="parTrans" cxnId="{2648BEC0-527D-486D-BEE8-DFBA876CDE96}">
      <dgm:prSet/>
      <dgm:spPr/>
      <dgm:t>
        <a:bodyPr/>
        <a:lstStyle/>
        <a:p>
          <a:endParaRPr lang="en-US"/>
        </a:p>
      </dgm:t>
    </dgm:pt>
    <dgm:pt modelId="{7E68AA3C-9386-4021-A59B-B8B463390FC0}" type="sibTrans" cxnId="{2648BEC0-527D-486D-BEE8-DFBA876CDE96}">
      <dgm:prSet/>
      <dgm:spPr/>
      <dgm:t>
        <a:bodyPr/>
        <a:lstStyle/>
        <a:p>
          <a:endParaRPr lang="en-US"/>
        </a:p>
      </dgm:t>
    </dgm:pt>
    <dgm:pt modelId="{7A74289A-975A-4EAA-8A0B-226489C5C127}" type="pres">
      <dgm:prSet presAssocID="{C0B2F355-63EB-4CF8-A150-CC6928CE0208}" presName="Name0" presStyleCnt="0">
        <dgm:presLayoutVars>
          <dgm:dir/>
          <dgm:resizeHandles val="exact"/>
        </dgm:presLayoutVars>
      </dgm:prSet>
      <dgm:spPr/>
    </dgm:pt>
    <dgm:pt modelId="{01451BF5-BB9A-465E-94E9-0F0E4C9C8102}" type="pres">
      <dgm:prSet presAssocID="{505FF553-3B55-4F08-B565-D5258346CBED}" presName="node" presStyleLbl="node1" presStyleIdx="0" presStyleCnt="2">
        <dgm:presLayoutVars>
          <dgm:bulletEnabled val="1"/>
        </dgm:presLayoutVars>
      </dgm:prSet>
      <dgm:spPr/>
    </dgm:pt>
    <dgm:pt modelId="{DC3CAD08-36FC-43F3-ACE8-8CAECE28725E}" type="pres">
      <dgm:prSet presAssocID="{E404673A-5FA4-4557-ACB2-4EFE49F7328B}" presName="sibTrans" presStyleLbl="sibTrans2D1" presStyleIdx="0" presStyleCnt="1"/>
      <dgm:spPr/>
    </dgm:pt>
    <dgm:pt modelId="{1E4EE034-DD84-4090-AFC3-CBD79D563D96}" type="pres">
      <dgm:prSet presAssocID="{E404673A-5FA4-4557-ACB2-4EFE49F7328B}" presName="connectorText" presStyleLbl="sibTrans2D1" presStyleIdx="0" presStyleCnt="1"/>
      <dgm:spPr/>
    </dgm:pt>
    <dgm:pt modelId="{102F8F77-3082-477F-BAF7-DCFFC97C09A4}" type="pres">
      <dgm:prSet presAssocID="{C850754B-2A84-417B-8E60-54A89CC945E1}" presName="node" presStyleLbl="node1" presStyleIdx="1" presStyleCnt="2">
        <dgm:presLayoutVars>
          <dgm:bulletEnabled val="1"/>
        </dgm:presLayoutVars>
      </dgm:prSet>
      <dgm:spPr/>
    </dgm:pt>
  </dgm:ptLst>
  <dgm:cxnLst>
    <dgm:cxn modelId="{ED67A53C-9521-40EF-B4E7-6418068A42DE}" type="presOf" srcId="{505FF553-3B55-4F08-B565-D5258346CBED}" destId="{01451BF5-BB9A-465E-94E9-0F0E4C9C8102}" srcOrd="0" destOrd="0" presId="urn:microsoft.com/office/officeart/2005/8/layout/process1"/>
    <dgm:cxn modelId="{9097A1A3-B1FC-4C42-B831-88A23CD2A729}" type="presOf" srcId="{E404673A-5FA4-4557-ACB2-4EFE49F7328B}" destId="{1E4EE034-DD84-4090-AFC3-CBD79D563D96}" srcOrd="1" destOrd="0" presId="urn:microsoft.com/office/officeart/2005/8/layout/process1"/>
    <dgm:cxn modelId="{2648BEC0-527D-486D-BEE8-DFBA876CDE96}" srcId="{C0B2F355-63EB-4CF8-A150-CC6928CE0208}" destId="{C850754B-2A84-417B-8E60-54A89CC945E1}" srcOrd="1" destOrd="0" parTransId="{3425CEB1-9C9C-4792-95D2-4B0DD045A0A7}" sibTransId="{7E68AA3C-9386-4021-A59B-B8B463390FC0}"/>
    <dgm:cxn modelId="{5ED348C6-98FF-4E52-99D3-9568F3EE8D02}" type="presOf" srcId="{C850754B-2A84-417B-8E60-54A89CC945E1}" destId="{102F8F77-3082-477F-BAF7-DCFFC97C09A4}" srcOrd="0" destOrd="0" presId="urn:microsoft.com/office/officeart/2005/8/layout/process1"/>
    <dgm:cxn modelId="{A6CFB5D1-E86A-488C-BC72-BBD21AD15BAC}" srcId="{C0B2F355-63EB-4CF8-A150-CC6928CE0208}" destId="{505FF553-3B55-4F08-B565-D5258346CBED}" srcOrd="0" destOrd="0" parTransId="{5A34D644-5BDE-44DE-8DEC-4C69999455F6}" sibTransId="{E404673A-5FA4-4557-ACB2-4EFE49F7328B}"/>
    <dgm:cxn modelId="{AD5C71D5-FF79-4DAA-85CF-0600941C753B}" type="presOf" srcId="{E404673A-5FA4-4557-ACB2-4EFE49F7328B}" destId="{DC3CAD08-36FC-43F3-ACE8-8CAECE28725E}" srcOrd="0" destOrd="0" presId="urn:microsoft.com/office/officeart/2005/8/layout/process1"/>
    <dgm:cxn modelId="{FC7954E8-1243-46AA-920D-44BEF6B286B1}" type="presOf" srcId="{C0B2F355-63EB-4CF8-A150-CC6928CE0208}" destId="{7A74289A-975A-4EAA-8A0B-226489C5C127}" srcOrd="0" destOrd="0" presId="urn:microsoft.com/office/officeart/2005/8/layout/process1"/>
    <dgm:cxn modelId="{04679617-2A67-4378-81B2-D55E27E1FCBA}" type="presParOf" srcId="{7A74289A-975A-4EAA-8A0B-226489C5C127}" destId="{01451BF5-BB9A-465E-94E9-0F0E4C9C8102}" srcOrd="0" destOrd="0" presId="urn:microsoft.com/office/officeart/2005/8/layout/process1"/>
    <dgm:cxn modelId="{148C9C20-CAF5-4E00-BC15-D498E0C2F090}" type="presParOf" srcId="{7A74289A-975A-4EAA-8A0B-226489C5C127}" destId="{DC3CAD08-36FC-43F3-ACE8-8CAECE28725E}" srcOrd="1" destOrd="0" presId="urn:microsoft.com/office/officeart/2005/8/layout/process1"/>
    <dgm:cxn modelId="{B0528E77-3518-4CA5-99F1-E8C7EF9B2C6E}" type="presParOf" srcId="{DC3CAD08-36FC-43F3-ACE8-8CAECE28725E}" destId="{1E4EE034-DD84-4090-AFC3-CBD79D563D96}" srcOrd="0" destOrd="0" presId="urn:microsoft.com/office/officeart/2005/8/layout/process1"/>
    <dgm:cxn modelId="{7D61436D-B622-44BE-9899-0A859D0869DC}" type="presParOf" srcId="{7A74289A-975A-4EAA-8A0B-226489C5C127}" destId="{102F8F77-3082-477F-BAF7-DCFFC97C09A4}"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71FF1-ACCB-488E-83F4-C6F42EF340C5}" type="doc">
      <dgm:prSet loTypeId="urn:microsoft.com/office/officeart/2018/layout/CircleProcess" loCatId="simpleprocesssa" qsTypeId="urn:microsoft.com/office/officeart/2005/8/quickstyle/simple1" qsCatId="simple" csTypeId="urn:microsoft.com/office/officeart/2005/8/colors/colorful1" csCatId="colorful"/>
      <dgm:spPr/>
      <dgm:t>
        <a:bodyPr/>
        <a:lstStyle/>
        <a:p>
          <a:endParaRPr lang="en-US"/>
        </a:p>
      </dgm:t>
    </dgm:pt>
    <dgm:pt modelId="{047F1E1F-DCE9-4F39-8DE0-75CEF3184847}">
      <dgm:prSet/>
      <dgm:spPr/>
      <dgm:t>
        <a:bodyPr/>
        <a:lstStyle/>
        <a:p>
          <a:r>
            <a:rPr lang="en-US"/>
            <a:t>Connect4 Game UI</a:t>
          </a:r>
        </a:p>
      </dgm:t>
    </dgm:pt>
    <dgm:pt modelId="{4355AF6A-F9A7-42C0-9451-09C7188B311A}" type="parTrans" cxnId="{DCA4C338-B6E8-4AF9-BCE1-0B466C339D60}">
      <dgm:prSet/>
      <dgm:spPr/>
      <dgm:t>
        <a:bodyPr/>
        <a:lstStyle/>
        <a:p>
          <a:endParaRPr lang="en-US"/>
        </a:p>
      </dgm:t>
    </dgm:pt>
    <dgm:pt modelId="{DD22A45C-230C-4512-A837-89EC9F31FA2C}" type="sibTrans" cxnId="{DCA4C338-B6E8-4AF9-BCE1-0B466C339D60}">
      <dgm:prSet/>
      <dgm:spPr/>
      <dgm:t>
        <a:bodyPr/>
        <a:lstStyle/>
        <a:p>
          <a:endParaRPr lang="en-US"/>
        </a:p>
      </dgm:t>
    </dgm:pt>
    <dgm:pt modelId="{8F5A40FE-C12D-4B97-8DA6-EE168A851D65}">
      <dgm:prSet/>
      <dgm:spPr/>
      <dgm:t>
        <a:bodyPr/>
        <a:lstStyle/>
        <a:p>
          <a:r>
            <a:rPr lang="en-US"/>
            <a:t>Creating Playground</a:t>
          </a:r>
        </a:p>
      </dgm:t>
    </dgm:pt>
    <dgm:pt modelId="{6FEF8D61-25BA-4C58-92CE-A70B92A520CD}" type="parTrans" cxnId="{659BC76D-CA3F-4F63-9FDD-5AE409CB4BA8}">
      <dgm:prSet/>
      <dgm:spPr/>
      <dgm:t>
        <a:bodyPr/>
        <a:lstStyle/>
        <a:p>
          <a:endParaRPr lang="en-US"/>
        </a:p>
      </dgm:t>
    </dgm:pt>
    <dgm:pt modelId="{5C00D863-3AC7-4506-A498-E482F4004B2E}" type="sibTrans" cxnId="{659BC76D-CA3F-4F63-9FDD-5AE409CB4BA8}">
      <dgm:prSet/>
      <dgm:spPr/>
      <dgm:t>
        <a:bodyPr/>
        <a:lstStyle/>
        <a:p>
          <a:endParaRPr lang="en-US"/>
        </a:p>
      </dgm:t>
    </dgm:pt>
    <dgm:pt modelId="{73470453-DFCC-4D5D-BC67-C31CCE6D3D7C}">
      <dgm:prSet/>
      <dgm:spPr/>
      <dgm:t>
        <a:bodyPr/>
        <a:lstStyle/>
        <a:p>
          <a:r>
            <a:rPr lang="en-US"/>
            <a:t>Inserting Discs</a:t>
          </a:r>
        </a:p>
      </dgm:t>
    </dgm:pt>
    <dgm:pt modelId="{0029D14C-2150-416E-9A67-CCBC53BB0B13}" type="parTrans" cxnId="{CC5D6D92-6623-4A5D-AE12-BD42CD6013F9}">
      <dgm:prSet/>
      <dgm:spPr/>
      <dgm:t>
        <a:bodyPr/>
        <a:lstStyle/>
        <a:p>
          <a:endParaRPr lang="en-US"/>
        </a:p>
      </dgm:t>
    </dgm:pt>
    <dgm:pt modelId="{A8D0FF44-6826-435E-BF2C-4BF8EF06106E}" type="sibTrans" cxnId="{CC5D6D92-6623-4A5D-AE12-BD42CD6013F9}">
      <dgm:prSet/>
      <dgm:spPr/>
      <dgm:t>
        <a:bodyPr/>
        <a:lstStyle/>
        <a:p>
          <a:endParaRPr lang="en-US"/>
        </a:p>
      </dgm:t>
    </dgm:pt>
    <dgm:pt modelId="{B068AF09-9FBD-417A-8546-3E9A43A89D56}">
      <dgm:prSet/>
      <dgm:spPr/>
      <dgm:t>
        <a:bodyPr/>
        <a:lstStyle/>
        <a:p>
          <a:r>
            <a:rPr lang="en-US"/>
            <a:t>Deciding the Winner</a:t>
          </a:r>
        </a:p>
      </dgm:t>
    </dgm:pt>
    <dgm:pt modelId="{E7B138FD-3731-4560-ADFB-7AB3835C2A0E}" type="parTrans" cxnId="{2D1C7E67-B9F0-4721-8574-143B036574DB}">
      <dgm:prSet/>
      <dgm:spPr/>
      <dgm:t>
        <a:bodyPr/>
        <a:lstStyle/>
        <a:p>
          <a:endParaRPr lang="en-US"/>
        </a:p>
      </dgm:t>
    </dgm:pt>
    <dgm:pt modelId="{F6C81F71-C0C6-4CDC-8DC1-25C4564C799E}" type="sibTrans" cxnId="{2D1C7E67-B9F0-4721-8574-143B036574DB}">
      <dgm:prSet/>
      <dgm:spPr/>
      <dgm:t>
        <a:bodyPr/>
        <a:lstStyle/>
        <a:p>
          <a:endParaRPr lang="en-US"/>
        </a:p>
      </dgm:t>
    </dgm:pt>
    <dgm:pt modelId="{56B54086-85D1-4037-8FEE-BDD0F9583E72}">
      <dgm:prSet/>
      <dgm:spPr/>
      <dgm:t>
        <a:bodyPr/>
        <a:lstStyle/>
        <a:p>
          <a:r>
            <a:rPr lang="en-US"/>
            <a:t>Game Over</a:t>
          </a:r>
        </a:p>
      </dgm:t>
    </dgm:pt>
    <dgm:pt modelId="{89C56D44-2DC4-41C4-B0D5-706B0A2C8CEE}" type="parTrans" cxnId="{E9958D9A-3F15-45FC-A566-FEEF1688238C}">
      <dgm:prSet/>
      <dgm:spPr/>
      <dgm:t>
        <a:bodyPr/>
        <a:lstStyle/>
        <a:p>
          <a:endParaRPr lang="en-US"/>
        </a:p>
      </dgm:t>
    </dgm:pt>
    <dgm:pt modelId="{F960DEBF-DE25-4D62-BF5C-F3E333EF1BEE}" type="sibTrans" cxnId="{E9958D9A-3F15-45FC-A566-FEEF1688238C}">
      <dgm:prSet/>
      <dgm:spPr/>
      <dgm:t>
        <a:bodyPr/>
        <a:lstStyle/>
        <a:p>
          <a:endParaRPr lang="en-US"/>
        </a:p>
      </dgm:t>
    </dgm:pt>
    <dgm:pt modelId="{1F76EEF3-29A9-47DD-8DA7-A1A2163E443C}">
      <dgm:prSet/>
      <dgm:spPr/>
      <dgm:t>
        <a:bodyPr/>
        <a:lstStyle/>
        <a:p>
          <a:r>
            <a:rPr lang="en-US"/>
            <a:t>Final Result</a:t>
          </a:r>
        </a:p>
      </dgm:t>
    </dgm:pt>
    <dgm:pt modelId="{F9701C33-DCEA-487F-9A82-BEDBECEE94EE}" type="parTrans" cxnId="{CC4A497D-013B-4A50-8FAF-855156DC2A6A}">
      <dgm:prSet/>
      <dgm:spPr/>
      <dgm:t>
        <a:bodyPr/>
        <a:lstStyle/>
        <a:p>
          <a:endParaRPr lang="en-US"/>
        </a:p>
      </dgm:t>
    </dgm:pt>
    <dgm:pt modelId="{F0E85F1A-73FC-4B7C-BDDA-9228EEB0BFA0}" type="sibTrans" cxnId="{CC4A497D-013B-4A50-8FAF-855156DC2A6A}">
      <dgm:prSet/>
      <dgm:spPr/>
      <dgm:t>
        <a:bodyPr/>
        <a:lstStyle/>
        <a:p>
          <a:endParaRPr lang="en-US"/>
        </a:p>
      </dgm:t>
    </dgm:pt>
    <dgm:pt modelId="{2175870D-1809-4EAB-8462-5AF29AEDD47B}" type="pres">
      <dgm:prSet presAssocID="{B9F71FF1-ACCB-488E-83F4-C6F42EF340C5}" presName="Name0" presStyleCnt="0">
        <dgm:presLayoutVars>
          <dgm:chMax val="11"/>
          <dgm:chPref val="11"/>
          <dgm:dir/>
          <dgm:resizeHandles/>
        </dgm:presLayoutVars>
      </dgm:prSet>
      <dgm:spPr/>
    </dgm:pt>
    <dgm:pt modelId="{11498088-9AA0-439F-B367-321164D41F0B}" type="pres">
      <dgm:prSet presAssocID="{1F76EEF3-29A9-47DD-8DA7-A1A2163E443C}" presName="Accent6" presStyleCnt="0"/>
      <dgm:spPr/>
    </dgm:pt>
    <dgm:pt modelId="{EE9EBDAC-6764-44B6-B9ED-408AEC7556AD}" type="pres">
      <dgm:prSet presAssocID="{1F76EEF3-29A9-47DD-8DA7-A1A2163E443C}" presName="Accent" presStyleLbl="node1" presStyleIdx="0" presStyleCnt="12"/>
      <dgm:spPr/>
    </dgm:pt>
    <dgm:pt modelId="{45A3BF32-5C1C-40DF-A881-73F070788F9A}" type="pres">
      <dgm:prSet presAssocID="{1F76EEF3-29A9-47DD-8DA7-A1A2163E443C}" presName="ParentBackground6" presStyleCnt="0"/>
      <dgm:spPr/>
    </dgm:pt>
    <dgm:pt modelId="{26456B4E-9F3A-4588-833B-2DC45C192490}" type="pres">
      <dgm:prSet presAssocID="{1F76EEF3-29A9-47DD-8DA7-A1A2163E443C}" presName="ParentBackground" presStyleLbl="node1" presStyleIdx="1" presStyleCnt="12"/>
      <dgm:spPr/>
    </dgm:pt>
    <dgm:pt modelId="{DFD7BAD1-45C3-487A-AA04-7D534245DAE2}" type="pres">
      <dgm:prSet presAssocID="{1F76EEF3-29A9-47DD-8DA7-A1A2163E443C}" presName="Parent6" presStyleLbl="fgAcc0" presStyleIdx="0" presStyleCnt="0">
        <dgm:presLayoutVars>
          <dgm:chMax val="1"/>
          <dgm:chPref val="1"/>
          <dgm:bulletEnabled val="1"/>
        </dgm:presLayoutVars>
      </dgm:prSet>
      <dgm:spPr/>
    </dgm:pt>
    <dgm:pt modelId="{D200289A-A9E2-41E1-B899-CE882E92D9DD}" type="pres">
      <dgm:prSet presAssocID="{56B54086-85D1-4037-8FEE-BDD0F9583E72}" presName="Accent5" presStyleCnt="0"/>
      <dgm:spPr/>
    </dgm:pt>
    <dgm:pt modelId="{F936F83B-9033-405E-BA5A-6E31D3B0A114}" type="pres">
      <dgm:prSet presAssocID="{56B54086-85D1-4037-8FEE-BDD0F9583E72}" presName="Accent" presStyleLbl="node1" presStyleIdx="2" presStyleCnt="12"/>
      <dgm:spPr/>
    </dgm:pt>
    <dgm:pt modelId="{E6BD5FE8-AE11-4976-A518-EF65030E7F15}" type="pres">
      <dgm:prSet presAssocID="{56B54086-85D1-4037-8FEE-BDD0F9583E72}" presName="ParentBackground5" presStyleCnt="0"/>
      <dgm:spPr/>
    </dgm:pt>
    <dgm:pt modelId="{2C04FB97-DF70-4E02-B30D-82B1BF555D4A}" type="pres">
      <dgm:prSet presAssocID="{56B54086-85D1-4037-8FEE-BDD0F9583E72}" presName="ParentBackground" presStyleLbl="node1" presStyleIdx="3" presStyleCnt="12"/>
      <dgm:spPr/>
    </dgm:pt>
    <dgm:pt modelId="{1E133AB6-6865-4AB1-916F-A4F348ECE23E}" type="pres">
      <dgm:prSet presAssocID="{56B54086-85D1-4037-8FEE-BDD0F9583E72}" presName="Parent5" presStyleLbl="fgAcc0" presStyleIdx="0" presStyleCnt="0">
        <dgm:presLayoutVars>
          <dgm:chMax val="1"/>
          <dgm:chPref val="1"/>
          <dgm:bulletEnabled val="1"/>
        </dgm:presLayoutVars>
      </dgm:prSet>
      <dgm:spPr/>
    </dgm:pt>
    <dgm:pt modelId="{CC17C1F4-403D-489A-9A45-AFE597FA5AC8}" type="pres">
      <dgm:prSet presAssocID="{B068AF09-9FBD-417A-8546-3E9A43A89D56}" presName="Accent4" presStyleCnt="0"/>
      <dgm:spPr/>
    </dgm:pt>
    <dgm:pt modelId="{49C0D1D9-9E9F-4FBF-8DA6-22EFA659921F}" type="pres">
      <dgm:prSet presAssocID="{B068AF09-9FBD-417A-8546-3E9A43A89D56}" presName="Accent" presStyleLbl="node1" presStyleIdx="4" presStyleCnt="12"/>
      <dgm:spPr/>
    </dgm:pt>
    <dgm:pt modelId="{B2BC96CD-BE83-48BF-AB78-AF9F01DFACDF}" type="pres">
      <dgm:prSet presAssocID="{B068AF09-9FBD-417A-8546-3E9A43A89D56}" presName="ParentBackground4" presStyleCnt="0"/>
      <dgm:spPr/>
    </dgm:pt>
    <dgm:pt modelId="{2B9A7BDA-5FE9-474C-8EFC-C538EE957B23}" type="pres">
      <dgm:prSet presAssocID="{B068AF09-9FBD-417A-8546-3E9A43A89D56}" presName="ParentBackground" presStyleLbl="node1" presStyleIdx="5" presStyleCnt="12"/>
      <dgm:spPr/>
    </dgm:pt>
    <dgm:pt modelId="{6E65E656-1771-4EC1-877B-D83302CF29C5}" type="pres">
      <dgm:prSet presAssocID="{B068AF09-9FBD-417A-8546-3E9A43A89D56}" presName="Parent4" presStyleLbl="fgAcc0" presStyleIdx="0" presStyleCnt="0">
        <dgm:presLayoutVars>
          <dgm:chMax val="1"/>
          <dgm:chPref val="1"/>
          <dgm:bulletEnabled val="1"/>
        </dgm:presLayoutVars>
      </dgm:prSet>
      <dgm:spPr/>
    </dgm:pt>
    <dgm:pt modelId="{BE17F6B2-2D05-400C-A7A3-E803EB5560C9}" type="pres">
      <dgm:prSet presAssocID="{73470453-DFCC-4D5D-BC67-C31CCE6D3D7C}" presName="Accent3" presStyleCnt="0"/>
      <dgm:spPr/>
    </dgm:pt>
    <dgm:pt modelId="{B4C7504C-946E-4A30-B3F3-7B5AB6826913}" type="pres">
      <dgm:prSet presAssocID="{73470453-DFCC-4D5D-BC67-C31CCE6D3D7C}" presName="Accent" presStyleLbl="node1" presStyleIdx="6" presStyleCnt="12"/>
      <dgm:spPr/>
    </dgm:pt>
    <dgm:pt modelId="{D073D468-6B06-4A24-BB08-F0C3F28D831D}" type="pres">
      <dgm:prSet presAssocID="{73470453-DFCC-4D5D-BC67-C31CCE6D3D7C}" presName="ParentBackground3" presStyleCnt="0"/>
      <dgm:spPr/>
    </dgm:pt>
    <dgm:pt modelId="{2AFB3679-69DB-4D7D-A363-EF5309C8D20A}" type="pres">
      <dgm:prSet presAssocID="{73470453-DFCC-4D5D-BC67-C31CCE6D3D7C}" presName="ParentBackground" presStyleLbl="node1" presStyleIdx="7" presStyleCnt="12"/>
      <dgm:spPr/>
    </dgm:pt>
    <dgm:pt modelId="{6A94A28E-07AC-485D-A48C-240DEC505798}" type="pres">
      <dgm:prSet presAssocID="{73470453-DFCC-4D5D-BC67-C31CCE6D3D7C}" presName="Parent3" presStyleLbl="fgAcc0" presStyleIdx="0" presStyleCnt="0">
        <dgm:presLayoutVars>
          <dgm:chMax val="1"/>
          <dgm:chPref val="1"/>
          <dgm:bulletEnabled val="1"/>
        </dgm:presLayoutVars>
      </dgm:prSet>
      <dgm:spPr/>
    </dgm:pt>
    <dgm:pt modelId="{7C1578A2-8C9F-4F60-85DA-477767104F7B}" type="pres">
      <dgm:prSet presAssocID="{8F5A40FE-C12D-4B97-8DA6-EE168A851D65}" presName="Accent2" presStyleCnt="0"/>
      <dgm:spPr/>
    </dgm:pt>
    <dgm:pt modelId="{F1E889AC-D1CF-4E60-9976-86A0CD740B63}" type="pres">
      <dgm:prSet presAssocID="{8F5A40FE-C12D-4B97-8DA6-EE168A851D65}" presName="Accent" presStyleLbl="node1" presStyleIdx="8" presStyleCnt="12"/>
      <dgm:spPr/>
    </dgm:pt>
    <dgm:pt modelId="{54B21DE8-CAD3-4097-AEB5-BB432BCC2DA6}" type="pres">
      <dgm:prSet presAssocID="{8F5A40FE-C12D-4B97-8DA6-EE168A851D65}" presName="ParentBackground2" presStyleCnt="0"/>
      <dgm:spPr/>
    </dgm:pt>
    <dgm:pt modelId="{38107264-9F46-475D-98BD-DB7422123AB6}" type="pres">
      <dgm:prSet presAssocID="{8F5A40FE-C12D-4B97-8DA6-EE168A851D65}" presName="ParentBackground" presStyleLbl="node1" presStyleIdx="9" presStyleCnt="12"/>
      <dgm:spPr/>
    </dgm:pt>
    <dgm:pt modelId="{C1F7AF53-62EE-4032-9636-0AA53D67472A}" type="pres">
      <dgm:prSet presAssocID="{8F5A40FE-C12D-4B97-8DA6-EE168A851D65}" presName="Parent2" presStyleLbl="fgAcc0" presStyleIdx="0" presStyleCnt="0">
        <dgm:presLayoutVars>
          <dgm:chMax val="1"/>
          <dgm:chPref val="1"/>
          <dgm:bulletEnabled val="1"/>
        </dgm:presLayoutVars>
      </dgm:prSet>
      <dgm:spPr/>
    </dgm:pt>
    <dgm:pt modelId="{6E76CB64-EBB8-488E-8916-71A040D7FF6B}" type="pres">
      <dgm:prSet presAssocID="{047F1E1F-DCE9-4F39-8DE0-75CEF3184847}" presName="Accent1" presStyleCnt="0"/>
      <dgm:spPr/>
    </dgm:pt>
    <dgm:pt modelId="{BB12D0F4-ACA2-4C57-A631-58D6B8C981BA}" type="pres">
      <dgm:prSet presAssocID="{047F1E1F-DCE9-4F39-8DE0-75CEF3184847}" presName="Accent" presStyleLbl="node1" presStyleIdx="10" presStyleCnt="12"/>
      <dgm:spPr/>
    </dgm:pt>
    <dgm:pt modelId="{F9D932FD-19FA-4198-BA01-23DE59484E4A}" type="pres">
      <dgm:prSet presAssocID="{047F1E1F-DCE9-4F39-8DE0-75CEF3184847}" presName="ParentBackground1" presStyleCnt="0"/>
      <dgm:spPr/>
    </dgm:pt>
    <dgm:pt modelId="{59BB90E0-832C-4339-A652-FF19C2879850}" type="pres">
      <dgm:prSet presAssocID="{047F1E1F-DCE9-4F39-8DE0-75CEF3184847}" presName="ParentBackground" presStyleLbl="node1" presStyleIdx="11" presStyleCnt="12"/>
      <dgm:spPr/>
    </dgm:pt>
    <dgm:pt modelId="{20F257B0-1B22-4327-A944-F365A58CDEEF}" type="pres">
      <dgm:prSet presAssocID="{047F1E1F-DCE9-4F39-8DE0-75CEF3184847}" presName="Parent1" presStyleLbl="fgAcc0" presStyleIdx="0" presStyleCnt="0">
        <dgm:presLayoutVars>
          <dgm:chMax val="1"/>
          <dgm:chPref val="1"/>
          <dgm:bulletEnabled val="1"/>
        </dgm:presLayoutVars>
      </dgm:prSet>
      <dgm:spPr/>
    </dgm:pt>
  </dgm:ptLst>
  <dgm:cxnLst>
    <dgm:cxn modelId="{1B794F0B-0221-47F6-901A-7AF9E1150CC2}" type="presOf" srcId="{73470453-DFCC-4D5D-BC67-C31CCE6D3D7C}" destId="{2AFB3679-69DB-4D7D-A363-EF5309C8D20A}" srcOrd="0" destOrd="0" presId="urn:microsoft.com/office/officeart/2018/layout/CircleProcess"/>
    <dgm:cxn modelId="{DCA4C338-B6E8-4AF9-BCE1-0B466C339D60}" srcId="{B9F71FF1-ACCB-488E-83F4-C6F42EF340C5}" destId="{047F1E1F-DCE9-4F39-8DE0-75CEF3184847}" srcOrd="0" destOrd="0" parTransId="{4355AF6A-F9A7-42C0-9451-09C7188B311A}" sibTransId="{DD22A45C-230C-4512-A837-89EC9F31FA2C}"/>
    <dgm:cxn modelId="{A078DA39-C75A-44DD-ACAB-D92964843299}" type="presOf" srcId="{B068AF09-9FBD-417A-8546-3E9A43A89D56}" destId="{6E65E656-1771-4EC1-877B-D83302CF29C5}" srcOrd="1" destOrd="0" presId="urn:microsoft.com/office/officeart/2018/layout/CircleProcess"/>
    <dgm:cxn modelId="{96D40E40-91DE-41DF-ADC5-4341513D3D0F}" type="presOf" srcId="{8F5A40FE-C12D-4B97-8DA6-EE168A851D65}" destId="{C1F7AF53-62EE-4032-9636-0AA53D67472A}" srcOrd="1" destOrd="0" presId="urn:microsoft.com/office/officeart/2018/layout/CircleProcess"/>
    <dgm:cxn modelId="{AA281545-5376-47DF-AD18-8B5108055F2D}" type="presOf" srcId="{8F5A40FE-C12D-4B97-8DA6-EE168A851D65}" destId="{38107264-9F46-475D-98BD-DB7422123AB6}" srcOrd="0" destOrd="0" presId="urn:microsoft.com/office/officeart/2018/layout/CircleProcess"/>
    <dgm:cxn modelId="{5FD44B66-13FA-4825-8B3D-4691AFDA083C}" type="presOf" srcId="{B9F71FF1-ACCB-488E-83F4-C6F42EF340C5}" destId="{2175870D-1809-4EAB-8462-5AF29AEDD47B}" srcOrd="0" destOrd="0" presId="urn:microsoft.com/office/officeart/2018/layout/CircleProcess"/>
    <dgm:cxn modelId="{2D1C7E67-B9F0-4721-8574-143B036574DB}" srcId="{B9F71FF1-ACCB-488E-83F4-C6F42EF340C5}" destId="{B068AF09-9FBD-417A-8546-3E9A43A89D56}" srcOrd="3" destOrd="0" parTransId="{E7B138FD-3731-4560-ADFB-7AB3835C2A0E}" sibTransId="{F6C81F71-C0C6-4CDC-8DC1-25C4564C799E}"/>
    <dgm:cxn modelId="{2FF3F06C-AE21-424E-9945-51D044A29C80}" type="presOf" srcId="{047F1E1F-DCE9-4F39-8DE0-75CEF3184847}" destId="{20F257B0-1B22-4327-A944-F365A58CDEEF}" srcOrd="1" destOrd="0" presId="urn:microsoft.com/office/officeart/2018/layout/CircleProcess"/>
    <dgm:cxn modelId="{659BC76D-CA3F-4F63-9FDD-5AE409CB4BA8}" srcId="{B9F71FF1-ACCB-488E-83F4-C6F42EF340C5}" destId="{8F5A40FE-C12D-4B97-8DA6-EE168A851D65}" srcOrd="1" destOrd="0" parTransId="{6FEF8D61-25BA-4C58-92CE-A70B92A520CD}" sibTransId="{5C00D863-3AC7-4506-A498-E482F4004B2E}"/>
    <dgm:cxn modelId="{6ADC9055-9119-4D29-B922-8155F7DD1730}" type="presOf" srcId="{73470453-DFCC-4D5D-BC67-C31CCE6D3D7C}" destId="{6A94A28E-07AC-485D-A48C-240DEC505798}" srcOrd="1" destOrd="0" presId="urn:microsoft.com/office/officeart/2018/layout/CircleProcess"/>
    <dgm:cxn modelId="{CC4A497D-013B-4A50-8FAF-855156DC2A6A}" srcId="{B9F71FF1-ACCB-488E-83F4-C6F42EF340C5}" destId="{1F76EEF3-29A9-47DD-8DA7-A1A2163E443C}" srcOrd="5" destOrd="0" parTransId="{F9701C33-DCEA-487F-9A82-BEDBECEE94EE}" sibTransId="{F0E85F1A-73FC-4B7C-BDDA-9228EEB0BFA0}"/>
    <dgm:cxn modelId="{CC5D6D92-6623-4A5D-AE12-BD42CD6013F9}" srcId="{B9F71FF1-ACCB-488E-83F4-C6F42EF340C5}" destId="{73470453-DFCC-4D5D-BC67-C31CCE6D3D7C}" srcOrd="2" destOrd="0" parTransId="{0029D14C-2150-416E-9A67-CCBC53BB0B13}" sibTransId="{A8D0FF44-6826-435E-BF2C-4BF8EF06106E}"/>
    <dgm:cxn modelId="{E9958D9A-3F15-45FC-A566-FEEF1688238C}" srcId="{B9F71FF1-ACCB-488E-83F4-C6F42EF340C5}" destId="{56B54086-85D1-4037-8FEE-BDD0F9583E72}" srcOrd="4" destOrd="0" parTransId="{89C56D44-2DC4-41C4-B0D5-706B0A2C8CEE}" sibTransId="{F960DEBF-DE25-4D62-BF5C-F3E333EF1BEE}"/>
    <dgm:cxn modelId="{230A19A1-1862-4D05-BD37-B366129EA7FB}" type="presOf" srcId="{56B54086-85D1-4037-8FEE-BDD0F9583E72}" destId="{2C04FB97-DF70-4E02-B30D-82B1BF555D4A}" srcOrd="0" destOrd="0" presId="urn:microsoft.com/office/officeart/2018/layout/CircleProcess"/>
    <dgm:cxn modelId="{10B1B2DD-8DC8-4E4E-885B-ED9290DCE9E8}" type="presOf" srcId="{B068AF09-9FBD-417A-8546-3E9A43A89D56}" destId="{2B9A7BDA-5FE9-474C-8EFC-C538EE957B23}" srcOrd="0" destOrd="0" presId="urn:microsoft.com/office/officeart/2018/layout/CircleProcess"/>
    <dgm:cxn modelId="{945E78E4-5601-402F-AE0F-D13616C1FB05}" type="presOf" srcId="{1F76EEF3-29A9-47DD-8DA7-A1A2163E443C}" destId="{26456B4E-9F3A-4588-833B-2DC45C192490}" srcOrd="0" destOrd="0" presId="urn:microsoft.com/office/officeart/2018/layout/CircleProcess"/>
    <dgm:cxn modelId="{9D09A3E5-86A8-4AD7-94F5-735C093AF757}" type="presOf" srcId="{56B54086-85D1-4037-8FEE-BDD0F9583E72}" destId="{1E133AB6-6865-4AB1-916F-A4F348ECE23E}" srcOrd="1" destOrd="0" presId="urn:microsoft.com/office/officeart/2018/layout/CircleProcess"/>
    <dgm:cxn modelId="{EE59E3EB-4CE5-4E8B-B08C-ABF101680C67}" type="presOf" srcId="{047F1E1F-DCE9-4F39-8DE0-75CEF3184847}" destId="{59BB90E0-832C-4339-A652-FF19C2879850}" srcOrd="0" destOrd="0" presId="urn:microsoft.com/office/officeart/2018/layout/CircleProcess"/>
    <dgm:cxn modelId="{4838E4F6-5CE1-49AD-93BD-FBB2A2900076}" type="presOf" srcId="{1F76EEF3-29A9-47DD-8DA7-A1A2163E443C}" destId="{DFD7BAD1-45C3-487A-AA04-7D534245DAE2}" srcOrd="1" destOrd="0" presId="urn:microsoft.com/office/officeart/2018/layout/CircleProcess"/>
    <dgm:cxn modelId="{ED5202AF-FD24-444F-8890-F4F50D5F8D72}" type="presParOf" srcId="{2175870D-1809-4EAB-8462-5AF29AEDD47B}" destId="{11498088-9AA0-439F-B367-321164D41F0B}" srcOrd="0" destOrd="0" presId="urn:microsoft.com/office/officeart/2018/layout/CircleProcess"/>
    <dgm:cxn modelId="{9CA8DF32-A4A5-4A04-A058-019722DDC2B5}" type="presParOf" srcId="{11498088-9AA0-439F-B367-321164D41F0B}" destId="{EE9EBDAC-6764-44B6-B9ED-408AEC7556AD}" srcOrd="0" destOrd="0" presId="urn:microsoft.com/office/officeart/2018/layout/CircleProcess"/>
    <dgm:cxn modelId="{349F161E-527B-444E-B486-0DF5A930355A}" type="presParOf" srcId="{2175870D-1809-4EAB-8462-5AF29AEDD47B}" destId="{45A3BF32-5C1C-40DF-A881-73F070788F9A}" srcOrd="1" destOrd="0" presId="urn:microsoft.com/office/officeart/2018/layout/CircleProcess"/>
    <dgm:cxn modelId="{6E5FCA64-25FC-4C29-9D7F-A6B79302F552}" type="presParOf" srcId="{45A3BF32-5C1C-40DF-A881-73F070788F9A}" destId="{26456B4E-9F3A-4588-833B-2DC45C192490}" srcOrd="0" destOrd="0" presId="urn:microsoft.com/office/officeart/2018/layout/CircleProcess"/>
    <dgm:cxn modelId="{2499C9E0-CA2D-49BA-AF49-960C196C1C71}" type="presParOf" srcId="{2175870D-1809-4EAB-8462-5AF29AEDD47B}" destId="{DFD7BAD1-45C3-487A-AA04-7D534245DAE2}" srcOrd="2" destOrd="0" presId="urn:microsoft.com/office/officeart/2018/layout/CircleProcess"/>
    <dgm:cxn modelId="{E98DE74B-DC06-4932-9BE5-BBD22DAB1322}" type="presParOf" srcId="{2175870D-1809-4EAB-8462-5AF29AEDD47B}" destId="{D200289A-A9E2-41E1-B899-CE882E92D9DD}" srcOrd="3" destOrd="0" presId="urn:microsoft.com/office/officeart/2018/layout/CircleProcess"/>
    <dgm:cxn modelId="{8310A0A9-DDCD-4A85-B040-E5EACFEA30EF}" type="presParOf" srcId="{D200289A-A9E2-41E1-B899-CE882E92D9DD}" destId="{F936F83B-9033-405E-BA5A-6E31D3B0A114}" srcOrd="0" destOrd="0" presId="urn:microsoft.com/office/officeart/2018/layout/CircleProcess"/>
    <dgm:cxn modelId="{051BA1ED-8175-483C-906B-AE6500FB810E}" type="presParOf" srcId="{2175870D-1809-4EAB-8462-5AF29AEDD47B}" destId="{E6BD5FE8-AE11-4976-A518-EF65030E7F15}" srcOrd="4" destOrd="0" presId="urn:microsoft.com/office/officeart/2018/layout/CircleProcess"/>
    <dgm:cxn modelId="{46E4DFF9-9E63-4F3C-AB17-D050840BD8CE}" type="presParOf" srcId="{E6BD5FE8-AE11-4976-A518-EF65030E7F15}" destId="{2C04FB97-DF70-4E02-B30D-82B1BF555D4A}" srcOrd="0" destOrd="0" presId="urn:microsoft.com/office/officeart/2018/layout/CircleProcess"/>
    <dgm:cxn modelId="{972A240F-CB71-4F99-9D6A-6F661AC12143}" type="presParOf" srcId="{2175870D-1809-4EAB-8462-5AF29AEDD47B}" destId="{1E133AB6-6865-4AB1-916F-A4F348ECE23E}" srcOrd="5" destOrd="0" presId="urn:microsoft.com/office/officeart/2018/layout/CircleProcess"/>
    <dgm:cxn modelId="{F5FA55B2-AFD3-47DD-B10A-FC54CA95A45F}" type="presParOf" srcId="{2175870D-1809-4EAB-8462-5AF29AEDD47B}" destId="{CC17C1F4-403D-489A-9A45-AFE597FA5AC8}" srcOrd="6" destOrd="0" presId="urn:microsoft.com/office/officeart/2018/layout/CircleProcess"/>
    <dgm:cxn modelId="{4FCF4673-CC78-4390-ADEA-5BDF32A5C756}" type="presParOf" srcId="{CC17C1F4-403D-489A-9A45-AFE597FA5AC8}" destId="{49C0D1D9-9E9F-4FBF-8DA6-22EFA659921F}" srcOrd="0" destOrd="0" presId="urn:microsoft.com/office/officeart/2018/layout/CircleProcess"/>
    <dgm:cxn modelId="{8A9B3E1C-15CD-4EE4-B3E5-F41CBEE74D9E}" type="presParOf" srcId="{2175870D-1809-4EAB-8462-5AF29AEDD47B}" destId="{B2BC96CD-BE83-48BF-AB78-AF9F01DFACDF}" srcOrd="7" destOrd="0" presId="urn:microsoft.com/office/officeart/2018/layout/CircleProcess"/>
    <dgm:cxn modelId="{FB8DDC63-890F-4297-92F0-226EDDF1A100}" type="presParOf" srcId="{B2BC96CD-BE83-48BF-AB78-AF9F01DFACDF}" destId="{2B9A7BDA-5FE9-474C-8EFC-C538EE957B23}" srcOrd="0" destOrd="0" presId="urn:microsoft.com/office/officeart/2018/layout/CircleProcess"/>
    <dgm:cxn modelId="{828A3F25-9D39-40DA-9297-8CD5021397FD}" type="presParOf" srcId="{2175870D-1809-4EAB-8462-5AF29AEDD47B}" destId="{6E65E656-1771-4EC1-877B-D83302CF29C5}" srcOrd="8" destOrd="0" presId="urn:microsoft.com/office/officeart/2018/layout/CircleProcess"/>
    <dgm:cxn modelId="{A76ADB57-BC87-4817-9CDA-249C5BC6F84D}" type="presParOf" srcId="{2175870D-1809-4EAB-8462-5AF29AEDD47B}" destId="{BE17F6B2-2D05-400C-A7A3-E803EB5560C9}" srcOrd="9" destOrd="0" presId="urn:microsoft.com/office/officeart/2018/layout/CircleProcess"/>
    <dgm:cxn modelId="{07739798-087E-4633-BFE2-A30147284B3B}" type="presParOf" srcId="{BE17F6B2-2D05-400C-A7A3-E803EB5560C9}" destId="{B4C7504C-946E-4A30-B3F3-7B5AB6826913}" srcOrd="0" destOrd="0" presId="urn:microsoft.com/office/officeart/2018/layout/CircleProcess"/>
    <dgm:cxn modelId="{ACD99026-785F-463E-9776-695608C512D9}" type="presParOf" srcId="{2175870D-1809-4EAB-8462-5AF29AEDD47B}" destId="{D073D468-6B06-4A24-BB08-F0C3F28D831D}" srcOrd="10" destOrd="0" presId="urn:microsoft.com/office/officeart/2018/layout/CircleProcess"/>
    <dgm:cxn modelId="{6EFBA6C0-C289-49AD-AD3D-A36CFE17DAD9}" type="presParOf" srcId="{D073D468-6B06-4A24-BB08-F0C3F28D831D}" destId="{2AFB3679-69DB-4D7D-A363-EF5309C8D20A}" srcOrd="0" destOrd="0" presId="urn:microsoft.com/office/officeart/2018/layout/CircleProcess"/>
    <dgm:cxn modelId="{C100CB5C-9AA2-4C11-8772-A0F7FC690714}" type="presParOf" srcId="{2175870D-1809-4EAB-8462-5AF29AEDD47B}" destId="{6A94A28E-07AC-485D-A48C-240DEC505798}" srcOrd="11" destOrd="0" presId="urn:microsoft.com/office/officeart/2018/layout/CircleProcess"/>
    <dgm:cxn modelId="{0BEE6E89-C444-4FBD-AAAF-0D4CB9A8D69E}" type="presParOf" srcId="{2175870D-1809-4EAB-8462-5AF29AEDD47B}" destId="{7C1578A2-8C9F-4F60-85DA-477767104F7B}" srcOrd="12" destOrd="0" presId="urn:microsoft.com/office/officeart/2018/layout/CircleProcess"/>
    <dgm:cxn modelId="{11FAA693-0CF6-4FB3-AB0E-C43FB25356BC}" type="presParOf" srcId="{7C1578A2-8C9F-4F60-85DA-477767104F7B}" destId="{F1E889AC-D1CF-4E60-9976-86A0CD740B63}" srcOrd="0" destOrd="0" presId="urn:microsoft.com/office/officeart/2018/layout/CircleProcess"/>
    <dgm:cxn modelId="{CBA0BFDA-6417-4CB4-BA2A-41AE8BED02D9}" type="presParOf" srcId="{2175870D-1809-4EAB-8462-5AF29AEDD47B}" destId="{54B21DE8-CAD3-4097-AEB5-BB432BCC2DA6}" srcOrd="13" destOrd="0" presId="urn:microsoft.com/office/officeart/2018/layout/CircleProcess"/>
    <dgm:cxn modelId="{04BE2B8B-FF87-48A1-9BA3-0FBD112EF734}" type="presParOf" srcId="{54B21DE8-CAD3-4097-AEB5-BB432BCC2DA6}" destId="{38107264-9F46-475D-98BD-DB7422123AB6}" srcOrd="0" destOrd="0" presId="urn:microsoft.com/office/officeart/2018/layout/CircleProcess"/>
    <dgm:cxn modelId="{6A6AE124-2B3A-40EA-94DF-47B293109600}" type="presParOf" srcId="{2175870D-1809-4EAB-8462-5AF29AEDD47B}" destId="{C1F7AF53-62EE-4032-9636-0AA53D67472A}" srcOrd="14" destOrd="0" presId="urn:microsoft.com/office/officeart/2018/layout/CircleProcess"/>
    <dgm:cxn modelId="{3F8DF8DB-904C-4E67-83AF-F94BB331AD68}" type="presParOf" srcId="{2175870D-1809-4EAB-8462-5AF29AEDD47B}" destId="{6E76CB64-EBB8-488E-8916-71A040D7FF6B}" srcOrd="15" destOrd="0" presId="urn:microsoft.com/office/officeart/2018/layout/CircleProcess"/>
    <dgm:cxn modelId="{7B1EA102-4960-41C7-84E2-8F5D42CE954F}" type="presParOf" srcId="{6E76CB64-EBB8-488E-8916-71A040D7FF6B}" destId="{BB12D0F4-ACA2-4C57-A631-58D6B8C981BA}" srcOrd="0" destOrd="0" presId="urn:microsoft.com/office/officeart/2018/layout/CircleProcess"/>
    <dgm:cxn modelId="{14CE5513-ACCD-45DD-AEF4-CCBBA2270CFC}" type="presParOf" srcId="{2175870D-1809-4EAB-8462-5AF29AEDD47B}" destId="{F9D932FD-19FA-4198-BA01-23DE59484E4A}" srcOrd="16" destOrd="0" presId="urn:microsoft.com/office/officeart/2018/layout/CircleProcess"/>
    <dgm:cxn modelId="{07450A5A-7C5B-4125-8280-650A5CB4F945}" type="presParOf" srcId="{F9D932FD-19FA-4198-BA01-23DE59484E4A}" destId="{59BB90E0-832C-4339-A652-FF19C2879850}" srcOrd="0" destOrd="0" presId="urn:microsoft.com/office/officeart/2018/layout/CircleProcess"/>
    <dgm:cxn modelId="{61621A2B-CB70-4D6B-A61F-7987E9B3E533}" type="presParOf" srcId="{2175870D-1809-4EAB-8462-5AF29AEDD47B}" destId="{20F257B0-1B22-4327-A944-F365A58CDEEF}" srcOrd="17" destOrd="0" presId="urn:microsoft.com/office/officeart/2018/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51673-AF5B-4D25-9758-62794DA25DD5}">
      <dsp:nvSpPr>
        <dsp:cNvPr id="0" name=""/>
        <dsp:cNvSpPr/>
      </dsp:nvSpPr>
      <dsp:spPr>
        <a:xfrm>
          <a:off x="0" y="0"/>
          <a:ext cx="8405219" cy="6262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About the Organization</a:t>
          </a:r>
        </a:p>
      </dsp:txBody>
      <dsp:txXfrm>
        <a:off x="18341" y="18341"/>
        <a:ext cx="7656224" cy="589527"/>
      </dsp:txXfrm>
    </dsp:sp>
    <dsp:sp modelId="{88A272B5-77E8-48A8-A50A-2B54DCD6CFBC}">
      <dsp:nvSpPr>
        <dsp:cNvPr id="0" name=""/>
        <dsp:cNvSpPr/>
      </dsp:nvSpPr>
      <dsp:spPr>
        <a:xfrm>
          <a:off x="627662" y="713182"/>
          <a:ext cx="8405219" cy="62620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Getting started with Java</a:t>
          </a:r>
        </a:p>
      </dsp:txBody>
      <dsp:txXfrm>
        <a:off x="646003" y="731523"/>
        <a:ext cx="7333838" cy="589527"/>
      </dsp:txXfrm>
    </dsp:sp>
    <dsp:sp modelId="{0ACF5ACA-3725-4B9D-8FCB-807CBB42E80A}">
      <dsp:nvSpPr>
        <dsp:cNvPr id="0" name=""/>
        <dsp:cNvSpPr/>
      </dsp:nvSpPr>
      <dsp:spPr>
        <a:xfrm>
          <a:off x="1255324" y="1426365"/>
          <a:ext cx="8405219" cy="6262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Technology and IDE used</a:t>
          </a:r>
        </a:p>
      </dsp:txBody>
      <dsp:txXfrm>
        <a:off x="1273665" y="1444706"/>
        <a:ext cx="7333838" cy="589527"/>
      </dsp:txXfrm>
    </dsp:sp>
    <dsp:sp modelId="{FABD3E60-A5C5-41FC-8645-2CD84188E537}">
      <dsp:nvSpPr>
        <dsp:cNvPr id="0" name=""/>
        <dsp:cNvSpPr/>
      </dsp:nvSpPr>
      <dsp:spPr>
        <a:xfrm>
          <a:off x="1882987" y="2139548"/>
          <a:ext cx="8405219" cy="62620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Training Highlights</a:t>
          </a:r>
        </a:p>
      </dsp:txBody>
      <dsp:txXfrm>
        <a:off x="1901328" y="2157889"/>
        <a:ext cx="7333838" cy="589527"/>
      </dsp:txXfrm>
    </dsp:sp>
    <dsp:sp modelId="{DD502215-BA16-4D38-AF5B-1E76DF6A8479}">
      <dsp:nvSpPr>
        <dsp:cNvPr id="0" name=""/>
        <dsp:cNvSpPr/>
      </dsp:nvSpPr>
      <dsp:spPr>
        <a:xfrm>
          <a:off x="2510649" y="2852730"/>
          <a:ext cx="8405219" cy="62620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Preformance Report and Certificate</a:t>
          </a:r>
        </a:p>
      </dsp:txBody>
      <dsp:txXfrm>
        <a:off x="2528990" y="2871071"/>
        <a:ext cx="7333838" cy="589527"/>
      </dsp:txXfrm>
    </dsp:sp>
    <dsp:sp modelId="{D610CF9C-920A-4365-A087-4A19300189A9}">
      <dsp:nvSpPr>
        <dsp:cNvPr id="0" name=""/>
        <dsp:cNvSpPr/>
      </dsp:nvSpPr>
      <dsp:spPr>
        <a:xfrm>
          <a:off x="7998183" y="457480"/>
          <a:ext cx="407035" cy="40703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089766" y="457480"/>
        <a:ext cx="223869" cy="306294"/>
      </dsp:txXfrm>
    </dsp:sp>
    <dsp:sp modelId="{65DAD352-066F-4AE7-A153-668E0CECE1B6}">
      <dsp:nvSpPr>
        <dsp:cNvPr id="0" name=""/>
        <dsp:cNvSpPr/>
      </dsp:nvSpPr>
      <dsp:spPr>
        <a:xfrm>
          <a:off x="8625845" y="1170663"/>
          <a:ext cx="407035" cy="40703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17428" y="1170663"/>
        <a:ext cx="223869" cy="306294"/>
      </dsp:txXfrm>
    </dsp:sp>
    <dsp:sp modelId="{28BE8896-C1EE-434D-8318-677CEC77CDD9}">
      <dsp:nvSpPr>
        <dsp:cNvPr id="0" name=""/>
        <dsp:cNvSpPr/>
      </dsp:nvSpPr>
      <dsp:spPr>
        <a:xfrm>
          <a:off x="9253508" y="1873409"/>
          <a:ext cx="407035" cy="40703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345091" y="1873409"/>
        <a:ext cx="223869" cy="306294"/>
      </dsp:txXfrm>
    </dsp:sp>
    <dsp:sp modelId="{51FF9359-9739-4D53-9899-26D3EA282A08}">
      <dsp:nvSpPr>
        <dsp:cNvPr id="0" name=""/>
        <dsp:cNvSpPr/>
      </dsp:nvSpPr>
      <dsp:spPr>
        <a:xfrm>
          <a:off x="9881170" y="2593549"/>
          <a:ext cx="407035" cy="40703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972753" y="2593549"/>
        <a:ext cx="223869" cy="306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51BF5-BB9A-465E-94E9-0F0E4C9C8102}">
      <dsp:nvSpPr>
        <dsp:cNvPr id="0" name=""/>
        <dsp:cNvSpPr/>
      </dsp:nvSpPr>
      <dsp:spPr>
        <a:xfrm>
          <a:off x="2053" y="812043"/>
          <a:ext cx="4379788" cy="262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Java is a technology consisting of both a programming language and a software platform. To create an application using Java, you first write the program in the Java programming language, then compile the program into Java bytecode—the instruction set for the Java </a:t>
          </a:r>
          <a:r>
            <a:rPr lang="en-US" sz="2100" kern="1200">
              <a:hlinkClick xmlns:r="http://schemas.openxmlformats.org/officeDocument/2006/relationships" r:id="rId1"/>
            </a:rPr>
            <a:t>Virtual Machine</a:t>
          </a:r>
          <a:r>
            <a:rPr lang="en-US" sz="2100" kern="1200"/>
            <a:t> (JVM) to use at runtime. Java bytecode runs without modification on any system that supports JVMs—it’s the origin of the “write once, run many” (WORM) expression used by Java aficionados. </a:t>
          </a:r>
        </a:p>
      </dsp:txBody>
      <dsp:txXfrm>
        <a:off x="79021" y="889011"/>
        <a:ext cx="4225852" cy="2473937"/>
      </dsp:txXfrm>
    </dsp:sp>
    <dsp:sp modelId="{DC3CAD08-36FC-43F3-ACE8-8CAECE28725E}">
      <dsp:nvSpPr>
        <dsp:cNvPr id="0" name=""/>
        <dsp:cNvSpPr/>
      </dsp:nvSpPr>
      <dsp:spPr>
        <a:xfrm>
          <a:off x="4819821" y="1582886"/>
          <a:ext cx="928515" cy="1086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819821" y="1800123"/>
        <a:ext cx="649961" cy="651713"/>
      </dsp:txXfrm>
    </dsp:sp>
    <dsp:sp modelId="{102F8F77-3082-477F-BAF7-DCFFC97C09A4}">
      <dsp:nvSpPr>
        <dsp:cNvPr id="0" name=""/>
        <dsp:cNvSpPr/>
      </dsp:nvSpPr>
      <dsp:spPr>
        <a:xfrm>
          <a:off x="6133757" y="812043"/>
          <a:ext cx="4379788" cy="262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Java software platform consists of the JVM, the Java API, and a complete development environment. The JVM parses and runs (interprets) the Java bytecode. The Java API consists of an extensive set of libraries including basic objects, networking and security functions; XML generation; and web services. Taken together, the Java language and the Java software platform form a powerful, proven technology for enterprise software development. </a:t>
          </a:r>
        </a:p>
      </dsp:txBody>
      <dsp:txXfrm>
        <a:off x="6210725" y="889011"/>
        <a:ext cx="4225852" cy="2473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EBDAC-6764-44B6-B9ED-408AEC7556AD}">
      <dsp:nvSpPr>
        <dsp:cNvPr id="0" name=""/>
        <dsp:cNvSpPr/>
      </dsp:nvSpPr>
      <dsp:spPr>
        <a:xfrm>
          <a:off x="9142184" y="897143"/>
          <a:ext cx="1685268" cy="16849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56B4E-9F3A-4588-833B-2DC45C192490}">
      <dsp:nvSpPr>
        <dsp:cNvPr id="0" name=""/>
        <dsp:cNvSpPr/>
      </dsp:nvSpPr>
      <dsp:spPr>
        <a:xfrm>
          <a:off x="9198931" y="953318"/>
          <a:ext cx="1572846" cy="157259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Final Result</a:t>
          </a:r>
        </a:p>
      </dsp:txBody>
      <dsp:txXfrm>
        <a:off x="9423776" y="1178017"/>
        <a:ext cx="1123155" cy="1123200"/>
      </dsp:txXfrm>
    </dsp:sp>
    <dsp:sp modelId="{F936F83B-9033-405E-BA5A-6E31D3B0A114}">
      <dsp:nvSpPr>
        <dsp:cNvPr id="0" name=""/>
        <dsp:cNvSpPr/>
      </dsp:nvSpPr>
      <dsp:spPr>
        <a:xfrm rot="2700000">
          <a:off x="7401358" y="896954"/>
          <a:ext cx="1685031" cy="1685031"/>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04FB97-DF70-4E02-B30D-82B1BF555D4A}">
      <dsp:nvSpPr>
        <dsp:cNvPr id="0" name=""/>
        <dsp:cNvSpPr/>
      </dsp:nvSpPr>
      <dsp:spPr>
        <a:xfrm>
          <a:off x="7457986" y="953318"/>
          <a:ext cx="1572846" cy="157259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Game Over</a:t>
          </a:r>
        </a:p>
      </dsp:txBody>
      <dsp:txXfrm>
        <a:off x="7682831" y="1178017"/>
        <a:ext cx="1123155" cy="1123200"/>
      </dsp:txXfrm>
    </dsp:sp>
    <dsp:sp modelId="{49C0D1D9-9E9F-4FBF-8DA6-22EFA659921F}">
      <dsp:nvSpPr>
        <dsp:cNvPr id="0" name=""/>
        <dsp:cNvSpPr/>
      </dsp:nvSpPr>
      <dsp:spPr>
        <a:xfrm rot="2700000">
          <a:off x="5660413" y="896954"/>
          <a:ext cx="1685031" cy="1685031"/>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A7BDA-5FE9-474C-8EFC-C538EE957B23}">
      <dsp:nvSpPr>
        <dsp:cNvPr id="0" name=""/>
        <dsp:cNvSpPr/>
      </dsp:nvSpPr>
      <dsp:spPr>
        <a:xfrm>
          <a:off x="5717041" y="953318"/>
          <a:ext cx="1572846" cy="157259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Deciding the Winner</a:t>
          </a:r>
        </a:p>
      </dsp:txBody>
      <dsp:txXfrm>
        <a:off x="5941887" y="1178017"/>
        <a:ext cx="1123155" cy="1123200"/>
      </dsp:txXfrm>
    </dsp:sp>
    <dsp:sp modelId="{B4C7504C-946E-4A30-B3F3-7B5AB6826913}">
      <dsp:nvSpPr>
        <dsp:cNvPr id="0" name=""/>
        <dsp:cNvSpPr/>
      </dsp:nvSpPr>
      <dsp:spPr>
        <a:xfrm rot="2700000">
          <a:off x="3919469" y="896954"/>
          <a:ext cx="1685031" cy="1685031"/>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FB3679-69DB-4D7D-A363-EF5309C8D20A}">
      <dsp:nvSpPr>
        <dsp:cNvPr id="0" name=""/>
        <dsp:cNvSpPr/>
      </dsp:nvSpPr>
      <dsp:spPr>
        <a:xfrm>
          <a:off x="3976097" y="953318"/>
          <a:ext cx="1572846" cy="157259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Inserting Discs</a:t>
          </a:r>
        </a:p>
      </dsp:txBody>
      <dsp:txXfrm>
        <a:off x="4199871" y="1178017"/>
        <a:ext cx="1123155" cy="1123200"/>
      </dsp:txXfrm>
    </dsp:sp>
    <dsp:sp modelId="{F1E889AC-D1CF-4E60-9976-86A0CD740B63}">
      <dsp:nvSpPr>
        <dsp:cNvPr id="0" name=""/>
        <dsp:cNvSpPr/>
      </dsp:nvSpPr>
      <dsp:spPr>
        <a:xfrm rot="2700000">
          <a:off x="2178524" y="896954"/>
          <a:ext cx="1685031" cy="1685031"/>
        </a:xfrm>
        <a:prstGeom prst="teardrop">
          <a:avLst>
            <a:gd name="adj" fmla="val 1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107264-9F46-475D-98BD-DB7422123AB6}">
      <dsp:nvSpPr>
        <dsp:cNvPr id="0" name=""/>
        <dsp:cNvSpPr/>
      </dsp:nvSpPr>
      <dsp:spPr>
        <a:xfrm>
          <a:off x="2235152" y="953318"/>
          <a:ext cx="1572846" cy="157259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Creating Playground</a:t>
          </a:r>
        </a:p>
      </dsp:txBody>
      <dsp:txXfrm>
        <a:off x="2458927" y="1178017"/>
        <a:ext cx="1123155" cy="1123200"/>
      </dsp:txXfrm>
    </dsp:sp>
    <dsp:sp modelId="{BB12D0F4-ACA2-4C57-A631-58D6B8C981BA}">
      <dsp:nvSpPr>
        <dsp:cNvPr id="0" name=""/>
        <dsp:cNvSpPr/>
      </dsp:nvSpPr>
      <dsp:spPr>
        <a:xfrm rot="2700000">
          <a:off x="437579" y="896954"/>
          <a:ext cx="1685031" cy="1685031"/>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B90E0-832C-4339-A652-FF19C2879850}">
      <dsp:nvSpPr>
        <dsp:cNvPr id="0" name=""/>
        <dsp:cNvSpPr/>
      </dsp:nvSpPr>
      <dsp:spPr>
        <a:xfrm>
          <a:off x="493137" y="953318"/>
          <a:ext cx="1572846" cy="157259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Connect4 Game UI</a:t>
          </a:r>
        </a:p>
      </dsp:txBody>
      <dsp:txXfrm>
        <a:off x="717982" y="1178017"/>
        <a:ext cx="1123155" cy="11232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0:26:08.49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20:46.32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21:58.13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27:03.97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28:00.19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0:44:50.2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0:54:14.04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02:47.75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05:58.32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07:04.6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09:34.03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14:54.01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11:17:34.26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12/6/2020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3807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396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5355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248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7211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33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3640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317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4828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15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12/6/2020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1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12/6/2020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565694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8/javafx/api/javafx/stage/Stage.html" TargetMode="External"/><Relationship Id="rId2" Type="http://schemas.openxmlformats.org/officeDocument/2006/relationships/hyperlink" Target="https://docs.oracle.com/javase/8/javafx/api/javafx/application/Applicati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8/javafx/api/javafx/scene/Group.html" TargetMode="External"/><Relationship Id="rId7" Type="http://schemas.openxmlformats.org/officeDocument/2006/relationships/image" Target="../media/image7.png"/><Relationship Id="rId2" Type="http://schemas.openxmlformats.org/officeDocument/2006/relationships/hyperlink" Target="https://docs.oracle.com/javase/8/javafx/api/javafx/scene/Node.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hyperlink" Target="https://www.educba.com/what-is-gui/"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338" y="640080"/>
            <a:ext cx="3734014" cy="3566160"/>
          </a:xfrm>
        </p:spPr>
        <p:txBody>
          <a:bodyPr anchor="b">
            <a:normAutofit/>
          </a:bodyPr>
          <a:lstStyle/>
          <a:p>
            <a:pPr>
              <a:lnSpc>
                <a:spcPct val="90000"/>
              </a:lnSpc>
            </a:pPr>
            <a:r>
              <a:rPr lang="en-US" sz="8000"/>
              <a:t>Industrial Training Presentation</a:t>
            </a:r>
          </a:p>
        </p:txBody>
      </p:sp>
      <p:sp>
        <p:nvSpPr>
          <p:cNvPr id="3" name="Subtitle 2"/>
          <p:cNvSpPr>
            <a:spLocks noGrp="1"/>
          </p:cNvSpPr>
          <p:nvPr>
            <p:ph type="subTitle" idx="1"/>
          </p:nvPr>
        </p:nvSpPr>
        <p:spPr>
          <a:xfrm>
            <a:off x="890339" y="4636008"/>
            <a:ext cx="3734014" cy="1572768"/>
          </a:xfrm>
        </p:spPr>
        <p:txBody>
          <a:bodyPr vert="horz" lIns="91440" tIns="45720" rIns="91440" bIns="45720" rtlCol="0">
            <a:normAutofit/>
          </a:bodyPr>
          <a:lstStyle/>
          <a:p>
            <a:r>
              <a:rPr lang="en-US"/>
              <a:t>On </a:t>
            </a:r>
          </a:p>
          <a:p>
            <a:r>
              <a:rPr lang="en-US"/>
              <a:t>The Connect4 Game</a:t>
            </a:r>
          </a:p>
          <a:p>
            <a:endParaRPr lang="en-US"/>
          </a:p>
          <a:p>
            <a:endParaRPr lang="en-US"/>
          </a:p>
        </p:txBody>
      </p:sp>
      <p:sp>
        <p:nvSpPr>
          <p:cNvPr id="19"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494FC1"/>
          </a:solidFill>
          <a:ln w="38100" cap="rnd">
            <a:solidFill>
              <a:srgbClr val="494FC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orange, oranges, sitting, table&#10;&#10;Description automatically generated">
            <a:extLst>
              <a:ext uri="{FF2B5EF4-FFF2-40B4-BE49-F238E27FC236}">
                <a16:creationId xmlns:a16="http://schemas.microsoft.com/office/drawing/2014/main" id="{C9167336-0449-4C4E-B972-04BA57E0DFA2}"/>
              </a:ext>
            </a:extLst>
          </p:cNvPr>
          <p:cNvPicPr>
            <a:picLocks noChangeAspect="1"/>
          </p:cNvPicPr>
          <p:nvPr/>
        </p:nvPicPr>
        <p:blipFill rotWithShape="1">
          <a:blip r:embed="rId2"/>
          <a:srcRect l="3698" r="316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8E712-5AD2-4AD6-AA3A-7492B5664E9C}"/>
              </a:ext>
            </a:extLst>
          </p:cNvPr>
          <p:cNvSpPr>
            <a:spLocks noGrp="1"/>
          </p:cNvSpPr>
          <p:nvPr>
            <p:ph type="title"/>
          </p:nvPr>
        </p:nvSpPr>
        <p:spPr>
          <a:xfrm>
            <a:off x="630936" y="640080"/>
            <a:ext cx="4818888" cy="1481328"/>
          </a:xfrm>
        </p:spPr>
        <p:txBody>
          <a:bodyPr anchor="b">
            <a:normAutofit/>
          </a:bodyPr>
          <a:lstStyle/>
          <a:p>
            <a:r>
              <a:rPr lang="en-US" sz="5600"/>
              <a:t>Game Rules </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9CBFF"/>
          </a:solidFill>
          <a:ln w="38100" cap="rnd">
            <a:solidFill>
              <a:srgbClr val="29CB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88FB66-1F54-49AB-A232-7DD99B21A0F5}"/>
              </a:ext>
            </a:extLst>
          </p:cNvPr>
          <p:cNvSpPr>
            <a:spLocks noGrp="1"/>
          </p:cNvSpPr>
          <p:nvPr>
            <p:ph idx="1"/>
          </p:nvPr>
        </p:nvSpPr>
        <p:spPr>
          <a:xfrm>
            <a:off x="630936" y="2660904"/>
            <a:ext cx="4818888" cy="3547872"/>
          </a:xfrm>
        </p:spPr>
        <p:txBody>
          <a:bodyPr vert="horz" lIns="91440" tIns="45720" rIns="91440" bIns="45720" rtlCol="0" anchor="t">
            <a:normAutofit/>
          </a:bodyPr>
          <a:lstStyle/>
          <a:p>
            <a:pPr>
              <a:lnSpc>
                <a:spcPct val="100000"/>
              </a:lnSpc>
            </a:pPr>
            <a:r>
              <a:rPr lang="en-US" sz="2600">
                <a:ea typeface="+mn-lt"/>
                <a:cs typeface="+mn-lt"/>
              </a:rPr>
              <a:t>Connect Four is a two players game which takes place on a 7x6 rectangular board placed vertically between them. One player has 21 yellow coins and the other 21 red coins. Each player can drop a coin at the top of the board in one of the seven columns; the coin falls down and fills the lower unoccupied square. Of course a player cannot drop a coin in a certain column if it's already full (i.e. it already contains six coins). </a:t>
            </a:r>
            <a:endParaRPr lang="en-US" sz="2600"/>
          </a:p>
          <a:p>
            <a:pPr>
              <a:lnSpc>
                <a:spcPct val="100000"/>
              </a:lnSpc>
            </a:pPr>
            <a:endParaRPr lang="en-US" sz="260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A picture containing indoor, table, small, sitting&#10;&#10;Description automatically generated">
            <a:extLst>
              <a:ext uri="{FF2B5EF4-FFF2-40B4-BE49-F238E27FC236}">
                <a16:creationId xmlns:a16="http://schemas.microsoft.com/office/drawing/2014/main" id="{84A1940A-1882-4C60-B5E7-0B6ADB4B0384}"/>
              </a:ext>
            </a:extLst>
          </p:cNvPr>
          <p:cNvPicPr>
            <a:picLocks noChangeAspect="1"/>
          </p:cNvPicPr>
          <p:nvPr/>
        </p:nvPicPr>
        <p:blipFill>
          <a:blip r:embed="rId4"/>
          <a:stretch>
            <a:fillRect/>
          </a:stretch>
        </p:blipFill>
        <p:spPr>
          <a:xfrm>
            <a:off x="6099048" y="1989197"/>
            <a:ext cx="5458968" cy="2879605"/>
          </a:xfrm>
          <a:prstGeom prst="rect">
            <a:avLst/>
          </a:prstGeom>
        </p:spPr>
      </p:pic>
    </p:spTree>
    <p:extLst>
      <p:ext uri="{BB962C8B-B14F-4D97-AF65-F5344CB8AC3E}">
        <p14:creationId xmlns:p14="http://schemas.microsoft.com/office/powerpoint/2010/main" val="88796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48F94C-C531-4F0A-AE93-7E7071C2B619}"/>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Project designing</a:t>
            </a:r>
          </a:p>
        </p:txBody>
      </p:sp>
      <p:sp>
        <p:nvSpPr>
          <p:cNvPr id="3" name="Content Placeholder 2">
            <a:extLst>
              <a:ext uri="{FF2B5EF4-FFF2-40B4-BE49-F238E27FC236}">
                <a16:creationId xmlns:a16="http://schemas.microsoft.com/office/drawing/2014/main" id="{B7CB49CE-C8C5-4B5A-8BE8-764FE33A1E59}"/>
              </a:ext>
            </a:extLst>
          </p:cNvPr>
          <p:cNvSpPr>
            <a:spLocks noGrp="1"/>
          </p:cNvSpPr>
          <p:nvPr>
            <p:ph idx="1"/>
          </p:nvPr>
        </p:nvSpPr>
        <p:spPr>
          <a:xfrm>
            <a:off x="838200" y="2586789"/>
            <a:ext cx="10515600" cy="3590174"/>
          </a:xfrm>
        </p:spPr>
        <p:txBody>
          <a:bodyPr vert="horz" lIns="91440" tIns="45720" rIns="91440" bIns="45720" rtlCol="0">
            <a:normAutofit/>
          </a:bodyPr>
          <a:lstStyle/>
          <a:p>
            <a:r>
              <a:rPr lang="en-US" sz="2000">
                <a:ea typeface="+mn-lt"/>
                <a:cs typeface="+mn-lt"/>
              </a:rPr>
              <a:t>Creating a JavaFX program begins with the </a:t>
            </a:r>
            <a:r>
              <a:rPr lang="en-US" sz="2000" dirty="0">
                <a:ea typeface="+mn-lt"/>
                <a:cs typeface="+mn-lt"/>
                <a:hlinkClick r:id="rId2"/>
              </a:rPr>
              <a:t>Application</a:t>
            </a:r>
            <a:r>
              <a:rPr lang="en-US" sz="2000">
                <a:ea typeface="+mn-lt"/>
                <a:cs typeface="+mn-lt"/>
              </a:rPr>
              <a:t> class, from which all JavaFX applications are extended.  Your main class should call the launch() method, which will then call the init() method and then the start() method, wait for the application to finish, and then call the stop() method.  Of these methods, only the start() method is abstract and must be overridden. </a:t>
            </a:r>
            <a:endParaRPr lang="en-US" sz="2000"/>
          </a:p>
          <a:p>
            <a:r>
              <a:rPr lang="en-US" sz="2000">
                <a:ea typeface="+mn-lt"/>
                <a:cs typeface="+mn-lt"/>
              </a:rPr>
              <a:t>The </a:t>
            </a:r>
            <a:r>
              <a:rPr lang="en-US" sz="2000" dirty="0">
                <a:ea typeface="+mn-lt"/>
                <a:cs typeface="+mn-lt"/>
                <a:hlinkClick r:id="rId3"/>
              </a:rPr>
              <a:t>Stage</a:t>
            </a:r>
            <a:r>
              <a:rPr lang="en-US" sz="2000">
                <a:ea typeface="+mn-lt"/>
                <a:cs typeface="+mn-lt"/>
              </a:rPr>
              <a:t> class is the top level JavaFX container. When an Application is launched, an initial Stage is created and passed to the Application's start method. Stages control basic window properties such as title, icon, visibility, resizability, fullscreen mode, and decorations; the latter is configured using StageStyle. Additional Stages may be constructed as necessary. After a Stage is configured and the content is added, the show() method is called. </a:t>
            </a:r>
            <a:endParaRPr lang="en-US"/>
          </a:p>
          <a:p>
            <a:endParaRPr lang="en-US" dirty="0"/>
          </a:p>
          <a:p>
            <a:endParaRPr lang="en-US" dirty="0"/>
          </a:p>
        </p:txBody>
      </p:sp>
    </p:spTree>
    <p:extLst>
      <p:ext uri="{BB962C8B-B14F-4D97-AF65-F5344CB8AC3E}">
        <p14:creationId xmlns:p14="http://schemas.microsoft.com/office/powerpoint/2010/main" val="392017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89B65-170C-48F1-B3F9-8105588DF9FD}"/>
              </a:ext>
            </a:extLst>
          </p:cNvPr>
          <p:cNvSpPr>
            <a:spLocks noGrp="1"/>
          </p:cNvSpPr>
          <p:nvPr>
            <p:ph type="title"/>
          </p:nvPr>
        </p:nvSpPr>
        <p:spPr>
          <a:xfrm>
            <a:off x="630936" y="640080"/>
            <a:ext cx="4818888" cy="1481328"/>
          </a:xfrm>
        </p:spPr>
        <p:txBody>
          <a:bodyPr anchor="b">
            <a:normAutofit/>
          </a:bodyPr>
          <a:lstStyle/>
          <a:p>
            <a:r>
              <a:rPr lang="en-US" sz="5600"/>
              <a:t>Structuring content</a:t>
            </a:r>
          </a:p>
        </p:txBody>
      </p:sp>
      <p:sp>
        <p:nvSpPr>
          <p:cNvPr id="1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01CCFD"/>
          </a:solidFill>
          <a:ln w="38100" cap="rnd">
            <a:solidFill>
              <a:srgbClr val="01CCF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BA15CA-7453-4576-BFD3-97815763C70B}"/>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lnSpc>
                <a:spcPct val="100000"/>
              </a:lnSpc>
              <a:buNone/>
            </a:pPr>
            <a:r>
              <a:rPr lang="en-US" sz="2600">
                <a:ea typeface="+mn-lt"/>
                <a:cs typeface="+mn-lt"/>
              </a:rPr>
              <a:t>A general element of a scene graph in JavaFX is called a </a:t>
            </a:r>
            <a:r>
              <a:rPr lang="en-US" sz="2600" u="sng">
                <a:ea typeface="+mn-lt"/>
                <a:cs typeface="+mn-lt"/>
                <a:hlinkClick r:id="rId2"/>
              </a:rPr>
              <a:t>Node</a:t>
            </a:r>
            <a:r>
              <a:rPr lang="en-US" sz="2600">
                <a:ea typeface="+mn-lt"/>
                <a:cs typeface="+mn-lt"/>
              </a:rPr>
              <a:t>Every Node in a tree has a single "parent" node, with the exception of a special Node designated as the "root".  A </a:t>
            </a:r>
            <a:r>
              <a:rPr lang="en-US" sz="2600" u="sng">
                <a:ea typeface="+mn-lt"/>
                <a:cs typeface="+mn-lt"/>
                <a:hlinkClick r:id="rId3"/>
              </a:rPr>
              <a:t>Group</a:t>
            </a:r>
            <a:r>
              <a:rPr lang="en-US" sz="2600">
                <a:ea typeface="+mn-lt"/>
                <a:cs typeface="+mn-lt"/>
              </a:rPr>
              <a:t> is a Node which can have many "child" Node elements. </a:t>
            </a:r>
            <a:endParaRPr lang="en-US" sz="2600"/>
          </a:p>
          <a:p>
            <a:pPr>
              <a:lnSpc>
                <a:spcPct val="100000"/>
              </a:lnSpc>
            </a:pPr>
            <a:r>
              <a:rPr lang="en-US" sz="2600">
                <a:ea typeface="+mn-lt"/>
                <a:cs typeface="+mn-lt"/>
              </a:rPr>
              <a:t> We can set the controller class for the FXML document. The FXML controller class can bind the </a:t>
            </a:r>
            <a:r>
              <a:rPr lang="en-US" sz="2600" u="sng">
                <a:ea typeface="+mn-lt"/>
                <a:cs typeface="+mn-lt"/>
                <a:hlinkClick r:id="rId4"/>
              </a:rPr>
              <a:t>Graphical User Interface</a:t>
            </a:r>
            <a:r>
              <a:rPr lang="en-US" sz="2600">
                <a:ea typeface="+mn-lt"/>
                <a:cs typeface="+mn-lt"/>
              </a:rPr>
              <a:t> components declared within the FXML file. </a:t>
            </a:r>
          </a:p>
          <a:p>
            <a:pPr>
              <a:lnSpc>
                <a:spcPct val="100000"/>
              </a:lnSpc>
            </a:pPr>
            <a:endParaRPr lang="en-US" sz="2600"/>
          </a:p>
        </p:txBody>
      </p:sp>
      <mc:AlternateContent xmlns:mc="http://schemas.openxmlformats.org/markup-compatibility/2006" xmlns:p14="http://schemas.microsoft.com/office/powerpoint/2010/main">
        <mc:Choice Requires="p14">
          <p:contentPart p14:bwMode="auto" r:id="rId5">
            <p14:nvContentPartPr>
              <p14:cNvPr id="17"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6"/>
              <a:stretch>
                <a:fillRect/>
              </a:stretch>
            </p:blipFill>
            <p:spPr>
              <a:xfrm>
                <a:off x="5737403" y="1956150"/>
                <a:ext cx="36000" cy="32709"/>
              </a:xfrm>
              <a:prstGeom prst="rect">
                <a:avLst/>
              </a:prstGeom>
            </p:spPr>
          </p:pic>
        </mc:Fallback>
      </mc:AlternateContent>
      <p:pic>
        <p:nvPicPr>
          <p:cNvPr id="4" name="Picture 6" descr="Diagram&#10;&#10;Description automatically generated">
            <a:extLst>
              <a:ext uri="{FF2B5EF4-FFF2-40B4-BE49-F238E27FC236}">
                <a16:creationId xmlns:a16="http://schemas.microsoft.com/office/drawing/2014/main" id="{11BF7FFF-777D-43F5-9574-FE27CD13C64E}"/>
              </a:ext>
            </a:extLst>
          </p:cNvPr>
          <p:cNvPicPr>
            <a:picLocks noChangeAspect="1"/>
          </p:cNvPicPr>
          <p:nvPr/>
        </p:nvPicPr>
        <p:blipFill>
          <a:blip r:embed="rId7"/>
          <a:stretch>
            <a:fillRect/>
          </a:stretch>
        </p:blipFill>
        <p:spPr>
          <a:xfrm>
            <a:off x="6099048" y="1033878"/>
            <a:ext cx="5458968" cy="4790244"/>
          </a:xfrm>
          <a:prstGeom prst="rect">
            <a:avLst/>
          </a:prstGeom>
        </p:spPr>
      </p:pic>
    </p:spTree>
    <p:extLst>
      <p:ext uri="{BB962C8B-B14F-4D97-AF65-F5344CB8AC3E}">
        <p14:creationId xmlns:p14="http://schemas.microsoft.com/office/powerpoint/2010/main" val="374183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C396E-9594-4FF9-BFA5-C7E1B3C5EA85}"/>
              </a:ext>
            </a:extLst>
          </p:cNvPr>
          <p:cNvSpPr>
            <a:spLocks noGrp="1"/>
          </p:cNvSpPr>
          <p:nvPr>
            <p:ph type="title"/>
          </p:nvPr>
        </p:nvSpPr>
        <p:spPr>
          <a:xfrm>
            <a:off x="635000" y="634029"/>
            <a:ext cx="10921640" cy="1314698"/>
          </a:xfrm>
        </p:spPr>
        <p:txBody>
          <a:bodyPr anchor="ctr">
            <a:normAutofit/>
          </a:bodyPr>
          <a:lstStyle/>
          <a:p>
            <a:pPr algn="ctr"/>
            <a:r>
              <a:rPr lang="en-US" sz="7200"/>
              <a:t>Project modules and functionalities</a:t>
            </a:r>
          </a:p>
        </p:txBody>
      </p:sp>
      <p:sp>
        <p:nvSpPr>
          <p:cNvPr id="1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6">
            <a:extLst>
              <a:ext uri="{FF2B5EF4-FFF2-40B4-BE49-F238E27FC236}">
                <a16:creationId xmlns:a16="http://schemas.microsoft.com/office/drawing/2014/main" id="{9C7B5998-3594-4C0C-A249-B7E8F4C50DB6}"/>
              </a:ext>
            </a:extLst>
          </p:cNvPr>
          <p:cNvGraphicFramePr/>
          <p:nvPr>
            <p:extLst>
              <p:ext uri="{D42A27DB-BD31-4B8C-83A1-F6EECF244321}">
                <p14:modId xmlns:p14="http://schemas.microsoft.com/office/powerpoint/2010/main" val="32711227"/>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19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4B204-95A8-4149-A94A-6D22001F7421}"/>
              </a:ext>
            </a:extLst>
          </p:cNvPr>
          <p:cNvSpPr>
            <a:spLocks noGrp="1"/>
          </p:cNvSpPr>
          <p:nvPr>
            <p:ph type="title"/>
          </p:nvPr>
        </p:nvSpPr>
        <p:spPr>
          <a:xfrm>
            <a:off x="630936" y="639520"/>
            <a:ext cx="3429000" cy="1719072"/>
          </a:xfrm>
        </p:spPr>
        <p:txBody>
          <a:bodyPr anchor="b">
            <a:normAutofit/>
          </a:bodyPr>
          <a:lstStyle/>
          <a:p>
            <a:pPr>
              <a:lnSpc>
                <a:spcPct val="90000"/>
              </a:lnSpc>
            </a:pPr>
            <a:r>
              <a:rPr lang="en-US"/>
              <a:t>Connect4 game ui</a:t>
            </a:r>
          </a:p>
        </p:txBody>
      </p:sp>
      <p:sp>
        <p:nvSpPr>
          <p:cNvPr id="1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73156"/>
          </a:solidFill>
          <a:ln w="38100" cap="rnd">
            <a:solidFill>
              <a:srgbClr val="C7315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411FED-8509-445C-B08C-9B5594BCE50E}"/>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400"/>
              <a:t>As we create a java-FX project it includes three different files,</a:t>
            </a:r>
          </a:p>
          <a:p>
            <a:r>
              <a:rPr lang="en-US" sz="2400"/>
              <a:t>Main.java</a:t>
            </a:r>
          </a:p>
          <a:p>
            <a:r>
              <a:rPr lang="en-US" sz="2400"/>
              <a:t>Controller.java</a:t>
            </a:r>
          </a:p>
          <a:p>
            <a:r>
              <a:rPr lang="en-US" sz="2400"/>
              <a:t>Game.fxml</a:t>
            </a:r>
          </a:p>
          <a:p>
            <a:endParaRPr lang="en-US" sz="2400"/>
          </a:p>
        </p:txBody>
      </p:sp>
      <mc:AlternateContent xmlns:mc="http://schemas.openxmlformats.org/markup-compatibility/2006" xmlns:p14="http://schemas.microsoft.com/office/powerpoint/2010/main">
        <mc:Choice Requires="p14">
          <p:contentPart p14:bwMode="auto" r:id="rId2">
            <p14:nvContentPartPr>
              <p14:cNvPr id="17"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Text&#10;&#10;Description automatically generated">
            <a:extLst>
              <a:ext uri="{FF2B5EF4-FFF2-40B4-BE49-F238E27FC236}">
                <a16:creationId xmlns:a16="http://schemas.microsoft.com/office/drawing/2014/main" id="{0699E6E3-2286-48C0-A8F7-7163CBC30DFF}"/>
              </a:ext>
            </a:extLst>
          </p:cNvPr>
          <p:cNvPicPr>
            <a:picLocks noChangeAspect="1"/>
          </p:cNvPicPr>
          <p:nvPr/>
        </p:nvPicPr>
        <p:blipFill>
          <a:blip r:embed="rId4"/>
          <a:stretch>
            <a:fillRect/>
          </a:stretch>
        </p:blipFill>
        <p:spPr>
          <a:xfrm>
            <a:off x="4654296" y="1659921"/>
            <a:ext cx="6903720" cy="3538157"/>
          </a:xfrm>
          <a:prstGeom prst="rect">
            <a:avLst/>
          </a:prstGeom>
        </p:spPr>
      </p:pic>
    </p:spTree>
    <p:extLst>
      <p:ext uri="{BB962C8B-B14F-4D97-AF65-F5344CB8AC3E}">
        <p14:creationId xmlns:p14="http://schemas.microsoft.com/office/powerpoint/2010/main" val="2624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DE594-FADD-48DC-8447-28A6735E02FF}"/>
              </a:ext>
            </a:extLst>
          </p:cNvPr>
          <p:cNvSpPr>
            <a:spLocks noGrp="1"/>
          </p:cNvSpPr>
          <p:nvPr>
            <p:ph type="title"/>
          </p:nvPr>
        </p:nvSpPr>
        <p:spPr>
          <a:xfrm>
            <a:off x="630936" y="639520"/>
            <a:ext cx="3429000" cy="1719072"/>
          </a:xfrm>
        </p:spPr>
        <p:txBody>
          <a:bodyPr anchor="b">
            <a:normAutofit/>
          </a:bodyPr>
          <a:lstStyle/>
          <a:p>
            <a:r>
              <a:rPr lang="en-US"/>
              <a:t>controller</a:t>
            </a:r>
            <a:endParaRPr lang="en-US" dirty="0"/>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83256"/>
          </a:solidFill>
          <a:ln w="38100" cap="rnd">
            <a:solidFill>
              <a:srgbClr val="C8325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D6354-353C-466F-87CD-10EC102AA684}"/>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IN" sz="2400">
                <a:ea typeface="+mn-lt"/>
                <a:cs typeface="+mn-lt"/>
              </a:rPr>
              <a:t>Here we can see the controller field it consists all the controls which is given in the game.fxml file . These field consists initialization of the controller and the code has been done in the game.fxml file.</a:t>
            </a:r>
            <a:r>
              <a:rPr lang="en-US" sz="2400">
                <a:ea typeface="+mn-lt"/>
                <a:cs typeface="+mn-lt"/>
              </a:rPr>
              <a:t> </a:t>
            </a:r>
          </a:p>
          <a:p>
            <a:endParaRPr lang="en-US" sz="240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A screenshot of a computer&#10;&#10;Description automatically generated">
            <a:extLst>
              <a:ext uri="{FF2B5EF4-FFF2-40B4-BE49-F238E27FC236}">
                <a16:creationId xmlns:a16="http://schemas.microsoft.com/office/drawing/2014/main" id="{9F2043C0-2434-443F-BFB3-9A1EECA21810}"/>
              </a:ext>
            </a:extLst>
          </p:cNvPr>
          <p:cNvPicPr>
            <a:picLocks noChangeAspect="1"/>
          </p:cNvPicPr>
          <p:nvPr/>
        </p:nvPicPr>
        <p:blipFill>
          <a:blip r:embed="rId4"/>
          <a:stretch>
            <a:fillRect/>
          </a:stretch>
        </p:blipFill>
        <p:spPr>
          <a:xfrm>
            <a:off x="4654296" y="1564996"/>
            <a:ext cx="6903720" cy="3728008"/>
          </a:xfrm>
          <a:prstGeom prst="rect">
            <a:avLst/>
          </a:prstGeom>
        </p:spPr>
      </p:pic>
    </p:spTree>
    <p:extLst>
      <p:ext uri="{BB962C8B-B14F-4D97-AF65-F5344CB8AC3E}">
        <p14:creationId xmlns:p14="http://schemas.microsoft.com/office/powerpoint/2010/main" val="4226505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44702-8A74-4365-9CCA-2DEF0D6E4A98}"/>
              </a:ext>
            </a:extLst>
          </p:cNvPr>
          <p:cNvSpPr>
            <a:spLocks noGrp="1"/>
          </p:cNvSpPr>
          <p:nvPr>
            <p:ph type="title"/>
          </p:nvPr>
        </p:nvSpPr>
        <p:spPr>
          <a:xfrm>
            <a:off x="630936" y="640080"/>
            <a:ext cx="4818888" cy="1481328"/>
          </a:xfrm>
        </p:spPr>
        <p:txBody>
          <a:bodyPr anchor="b">
            <a:normAutofit/>
          </a:bodyPr>
          <a:lstStyle/>
          <a:p>
            <a:r>
              <a:rPr lang="en-US" sz="5600"/>
              <a:t>Fxml file</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93654"/>
          </a:solidFill>
          <a:ln w="38100" cap="rnd">
            <a:solidFill>
              <a:srgbClr val="A9365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706856-5C77-428E-A36A-BDF8BBB96D2A}"/>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a:ea typeface="+mn-lt"/>
                <a:cs typeface="+mn-lt"/>
              </a:rPr>
              <a:t>Basically game.fxml file contains two fields first one text field and the second one scene builder field .In these field whatever controls we are given (such as drag and drop) it will create its code itself it means when we perform drag and drop operation in text field IntelliJ will create its code automatically in the backend side. </a:t>
            </a:r>
          </a:p>
          <a:p>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A picture containing graphical user interface&#10;&#10;Description automatically generated">
            <a:extLst>
              <a:ext uri="{FF2B5EF4-FFF2-40B4-BE49-F238E27FC236}">
                <a16:creationId xmlns:a16="http://schemas.microsoft.com/office/drawing/2014/main" id="{41783F99-0493-4345-AAD7-3539CB1938AF}"/>
              </a:ext>
            </a:extLst>
          </p:cNvPr>
          <p:cNvPicPr>
            <a:picLocks noChangeAspect="1"/>
          </p:cNvPicPr>
          <p:nvPr/>
        </p:nvPicPr>
        <p:blipFill>
          <a:blip r:embed="rId4"/>
          <a:stretch>
            <a:fillRect/>
          </a:stretch>
        </p:blipFill>
        <p:spPr>
          <a:xfrm>
            <a:off x="6099048" y="2084729"/>
            <a:ext cx="5458968" cy="2688541"/>
          </a:xfrm>
          <a:prstGeom prst="rect">
            <a:avLst/>
          </a:prstGeom>
        </p:spPr>
      </p:pic>
    </p:spTree>
    <p:extLst>
      <p:ext uri="{BB962C8B-B14F-4D97-AF65-F5344CB8AC3E}">
        <p14:creationId xmlns:p14="http://schemas.microsoft.com/office/powerpoint/2010/main" val="143677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8F16D-C350-4FFE-B1E6-DDC53BC49640}"/>
              </a:ext>
            </a:extLst>
          </p:cNvPr>
          <p:cNvSpPr>
            <a:spLocks noGrp="1"/>
          </p:cNvSpPr>
          <p:nvPr>
            <p:ph type="title"/>
          </p:nvPr>
        </p:nvSpPr>
        <p:spPr>
          <a:xfrm>
            <a:off x="630936" y="639520"/>
            <a:ext cx="3429000" cy="1719072"/>
          </a:xfrm>
        </p:spPr>
        <p:txBody>
          <a:bodyPr anchor="b">
            <a:normAutofit/>
          </a:bodyPr>
          <a:lstStyle/>
          <a:p>
            <a:r>
              <a:rPr lang="en-US"/>
              <a:t>Creating menu</a:t>
            </a:r>
          </a:p>
        </p:txBody>
      </p:sp>
      <p:sp>
        <p:nvSpPr>
          <p:cNvPr id="1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9E572F"/>
          </a:solidFill>
          <a:ln w="38100" cap="rnd">
            <a:solidFill>
              <a:srgbClr val="9E572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A89DBE-EE96-432A-B7A8-141A96CADF02}"/>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400">
                <a:ea typeface="+mn-lt"/>
                <a:cs typeface="+mn-lt"/>
              </a:rPr>
              <a:t>In these field we can define all the functions of the menu bar including its items. </a:t>
            </a:r>
          </a:p>
          <a:p>
            <a:endParaRPr lang="en-US" sz="2400"/>
          </a:p>
          <a:p>
            <a:endParaRPr lang="en-US" sz="2400"/>
          </a:p>
          <a:p>
            <a:endParaRPr lang="en-US" sz="2400"/>
          </a:p>
          <a:p>
            <a:endParaRPr lang="en-US" sz="2400"/>
          </a:p>
        </p:txBody>
      </p:sp>
      <mc:AlternateContent xmlns:mc="http://schemas.openxmlformats.org/markup-compatibility/2006" xmlns:p14="http://schemas.microsoft.com/office/powerpoint/2010/main">
        <mc:Choice Requires="p14">
          <p:contentPart p14:bwMode="auto" r:id="rId2">
            <p14:nvContentPartPr>
              <p14:cNvPr id="12"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2"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A screenshot of a computer screen&#10;&#10;Description automatically generated">
            <a:extLst>
              <a:ext uri="{FF2B5EF4-FFF2-40B4-BE49-F238E27FC236}">
                <a16:creationId xmlns:a16="http://schemas.microsoft.com/office/drawing/2014/main" id="{5FCE4226-6F4A-4EF5-B5B6-E0F288DAA1A8}"/>
              </a:ext>
            </a:extLst>
          </p:cNvPr>
          <p:cNvPicPr>
            <a:picLocks noChangeAspect="1"/>
          </p:cNvPicPr>
          <p:nvPr/>
        </p:nvPicPr>
        <p:blipFill>
          <a:blip r:embed="rId4"/>
          <a:stretch>
            <a:fillRect/>
          </a:stretch>
        </p:blipFill>
        <p:spPr>
          <a:xfrm>
            <a:off x="4654296" y="1573625"/>
            <a:ext cx="6903720" cy="3710749"/>
          </a:xfrm>
          <a:prstGeom prst="rect">
            <a:avLst/>
          </a:prstGeom>
        </p:spPr>
      </p:pic>
    </p:spTree>
    <p:extLst>
      <p:ext uri="{BB962C8B-B14F-4D97-AF65-F5344CB8AC3E}">
        <p14:creationId xmlns:p14="http://schemas.microsoft.com/office/powerpoint/2010/main" val="4181521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E38D3-B7C5-4B24-9CCC-EB0B6028F08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Output after adding menu</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4397EF"/>
          </a:solidFill>
          <a:ln w="38100" cap="rnd">
            <a:solidFill>
              <a:srgbClr val="4397E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F5C20DCC-EDE1-436D-9D86-E1B0056CD3A7}"/>
              </a:ext>
            </a:extLst>
          </p:cNvPr>
          <p:cNvPicPr>
            <a:picLocks noGrp="1" noChangeAspect="1"/>
          </p:cNvPicPr>
          <p:nvPr>
            <p:ph idx="1"/>
          </p:nvPr>
        </p:nvPicPr>
        <p:blipFill>
          <a:blip r:embed="rId2"/>
          <a:stretch>
            <a:fillRect/>
          </a:stretch>
        </p:blipFill>
        <p:spPr>
          <a:xfrm>
            <a:off x="4654296" y="1259917"/>
            <a:ext cx="7214616" cy="4310733"/>
          </a:xfrm>
          <a:prstGeom prst="rect">
            <a:avLst/>
          </a:prstGeom>
        </p:spPr>
      </p:pic>
    </p:spTree>
    <p:extLst>
      <p:ext uri="{BB962C8B-B14F-4D97-AF65-F5344CB8AC3E}">
        <p14:creationId xmlns:p14="http://schemas.microsoft.com/office/powerpoint/2010/main" val="266996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EF26A-756A-4943-A444-6AF780443591}"/>
              </a:ext>
            </a:extLst>
          </p:cNvPr>
          <p:cNvSpPr>
            <a:spLocks noGrp="1"/>
          </p:cNvSpPr>
          <p:nvPr>
            <p:ph type="title"/>
          </p:nvPr>
        </p:nvSpPr>
        <p:spPr>
          <a:xfrm>
            <a:off x="630936" y="783857"/>
            <a:ext cx="3419856" cy="1600200"/>
          </a:xfrm>
        </p:spPr>
        <p:txBody>
          <a:bodyPr anchor="ctr">
            <a:normAutofit/>
          </a:bodyPr>
          <a:lstStyle/>
          <a:p>
            <a:r>
              <a:rPr lang="en-US" sz="4800"/>
              <a:t>Creating playground</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3857"/>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366CA4"/>
          </a:solidFill>
          <a:ln w="34925">
            <a:solidFill>
              <a:srgbClr val="366C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378DC2-E719-40D3-AFF0-C06224A29063}"/>
              </a:ext>
            </a:extLst>
          </p:cNvPr>
          <p:cNvSpPr>
            <a:spLocks noGrp="1"/>
          </p:cNvSpPr>
          <p:nvPr>
            <p:ph idx="1"/>
          </p:nvPr>
        </p:nvSpPr>
        <p:spPr>
          <a:xfrm>
            <a:off x="4654295" y="783857"/>
            <a:ext cx="6894576" cy="1600200"/>
          </a:xfrm>
        </p:spPr>
        <p:txBody>
          <a:bodyPr vert="horz" lIns="91440" tIns="45720" rIns="91440" bIns="45720" rtlCol="0" anchor="ctr">
            <a:normAutofit/>
          </a:bodyPr>
          <a:lstStyle/>
          <a:p>
            <a:r>
              <a:rPr lang="en-US" sz="2000">
                <a:ea typeface="+mn-lt"/>
                <a:cs typeface="+mn-lt"/>
              </a:rPr>
              <a:t>In these module we can work on the middle field of the code where we can add rectangle and circle and its relevant code . These is the user interaction phase . </a:t>
            </a:r>
          </a:p>
          <a:p>
            <a:endParaRPr lang="en-US" sz="2000"/>
          </a:p>
        </p:txBody>
      </p:sp>
      <p:pic>
        <p:nvPicPr>
          <p:cNvPr id="5" name="Picture 5" descr="Text&#10;&#10;Description automatically generated">
            <a:extLst>
              <a:ext uri="{FF2B5EF4-FFF2-40B4-BE49-F238E27FC236}">
                <a16:creationId xmlns:a16="http://schemas.microsoft.com/office/drawing/2014/main" id="{BFBB1A18-731B-4860-83AE-AD8F6D420569}"/>
              </a:ext>
            </a:extLst>
          </p:cNvPr>
          <p:cNvPicPr>
            <a:picLocks noChangeAspect="1"/>
          </p:cNvPicPr>
          <p:nvPr/>
        </p:nvPicPr>
        <p:blipFill rotWithShape="1">
          <a:blip r:embed="rId2"/>
          <a:srcRect l="9283" r="21191" b="-2"/>
          <a:stretch/>
        </p:blipFill>
        <p:spPr>
          <a:xfrm>
            <a:off x="6" y="2668697"/>
            <a:ext cx="6005375"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p:spPr>
      </p:pic>
      <p:pic>
        <p:nvPicPr>
          <p:cNvPr id="4" name="Picture 4" descr="A screenshot of a computer screen&#10;&#10;Description automatically generated">
            <a:extLst>
              <a:ext uri="{FF2B5EF4-FFF2-40B4-BE49-F238E27FC236}">
                <a16:creationId xmlns:a16="http://schemas.microsoft.com/office/drawing/2014/main" id="{1BA17AAF-2ED1-4D35-A62C-C8FF835E324A}"/>
              </a:ext>
            </a:extLst>
          </p:cNvPr>
          <p:cNvPicPr>
            <a:picLocks noChangeAspect="1"/>
          </p:cNvPicPr>
          <p:nvPr/>
        </p:nvPicPr>
        <p:blipFill rotWithShape="1">
          <a:blip r:embed="rId3"/>
          <a:srcRect r="19912" b="3"/>
          <a:stretch/>
        </p:blipFill>
        <p:spPr>
          <a:xfrm>
            <a:off x="6185045" y="2657879"/>
            <a:ext cx="6006950"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p:spPr>
      </p:pic>
    </p:spTree>
    <p:extLst>
      <p:ext uri="{BB962C8B-B14F-4D97-AF65-F5344CB8AC3E}">
        <p14:creationId xmlns:p14="http://schemas.microsoft.com/office/powerpoint/2010/main" val="75148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18113-169C-4522-9801-0FCD7C7C2F47}"/>
              </a:ext>
            </a:extLst>
          </p:cNvPr>
          <p:cNvSpPr>
            <a:spLocks noGrp="1"/>
          </p:cNvSpPr>
          <p:nvPr>
            <p:ph type="title"/>
          </p:nvPr>
        </p:nvSpPr>
        <p:spPr>
          <a:xfrm>
            <a:off x="635000" y="634029"/>
            <a:ext cx="10921640" cy="1314698"/>
          </a:xfrm>
        </p:spPr>
        <p:txBody>
          <a:bodyPr anchor="ctr">
            <a:normAutofit/>
          </a:bodyPr>
          <a:lstStyle/>
          <a:p>
            <a:pPr algn="ctr"/>
            <a:r>
              <a:rPr lang="en-US" sz="7200"/>
              <a:t>Table of content</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4">
            <a:extLst>
              <a:ext uri="{FF2B5EF4-FFF2-40B4-BE49-F238E27FC236}">
                <a16:creationId xmlns:a16="http://schemas.microsoft.com/office/drawing/2014/main" id="{129573DB-D8C5-4F74-84E9-737AB277DCD0}"/>
              </a:ext>
            </a:extLst>
          </p:cNvPr>
          <p:cNvGraphicFramePr/>
          <p:nvPr>
            <p:extLst>
              <p:ext uri="{D42A27DB-BD31-4B8C-83A1-F6EECF244321}">
                <p14:modId xmlns:p14="http://schemas.microsoft.com/office/powerpoint/2010/main" val="412927692"/>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732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6F483-21DD-4557-BBF6-D921401CB63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Output after playground is completed</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BD8A55"/>
          </a:solidFill>
          <a:ln w="38100" cap="rnd">
            <a:solidFill>
              <a:srgbClr val="BD8A5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ackground pattern&#10;&#10;Description automatically generated">
            <a:extLst>
              <a:ext uri="{FF2B5EF4-FFF2-40B4-BE49-F238E27FC236}">
                <a16:creationId xmlns:a16="http://schemas.microsoft.com/office/drawing/2014/main" id="{792E0874-F17C-4C29-9F58-0645B166452A}"/>
              </a:ext>
            </a:extLst>
          </p:cNvPr>
          <p:cNvPicPr>
            <a:picLocks noGrp="1" noChangeAspect="1"/>
          </p:cNvPicPr>
          <p:nvPr>
            <p:ph idx="1"/>
          </p:nvPr>
        </p:nvPicPr>
        <p:blipFill>
          <a:blip r:embed="rId2"/>
          <a:stretch>
            <a:fillRect/>
          </a:stretch>
        </p:blipFill>
        <p:spPr>
          <a:xfrm>
            <a:off x="4654296" y="998388"/>
            <a:ext cx="7214616" cy="4833791"/>
          </a:xfrm>
          <a:prstGeom prst="rect">
            <a:avLst/>
          </a:prstGeom>
        </p:spPr>
      </p:pic>
    </p:spTree>
    <p:extLst>
      <p:ext uri="{BB962C8B-B14F-4D97-AF65-F5344CB8AC3E}">
        <p14:creationId xmlns:p14="http://schemas.microsoft.com/office/powerpoint/2010/main" val="292274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615EC-A618-47FD-8BD3-7535300CCC45}"/>
              </a:ext>
            </a:extLst>
          </p:cNvPr>
          <p:cNvSpPr>
            <a:spLocks noGrp="1"/>
          </p:cNvSpPr>
          <p:nvPr>
            <p:ph type="title"/>
          </p:nvPr>
        </p:nvSpPr>
        <p:spPr>
          <a:xfrm>
            <a:off x="630936" y="639520"/>
            <a:ext cx="3429000" cy="1719072"/>
          </a:xfrm>
        </p:spPr>
        <p:txBody>
          <a:bodyPr anchor="b">
            <a:normAutofit/>
          </a:bodyPr>
          <a:lstStyle/>
          <a:p>
            <a:r>
              <a:rPr lang="en-US"/>
              <a:t>Inserting discs</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AF3A5D"/>
          </a:solidFill>
          <a:ln w="38100" cap="rnd">
            <a:solidFill>
              <a:srgbClr val="AF3A5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E4BAE2-7291-4BB6-990B-8A9E9A09548A}"/>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IN" sz="2400">
                <a:ea typeface="+mn-lt"/>
                <a:cs typeface="+mn-lt"/>
              </a:rPr>
              <a:t>In these module we can show that how  the circle will move from one line to another .</a:t>
            </a:r>
            <a:r>
              <a:rPr lang="en-US" sz="2400">
                <a:ea typeface="+mn-lt"/>
                <a:cs typeface="+mn-lt"/>
              </a:rPr>
              <a:t> </a:t>
            </a:r>
          </a:p>
          <a:p>
            <a:endParaRPr lang="en-US" sz="240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Text&#10;&#10;Description automatically generated">
            <a:extLst>
              <a:ext uri="{FF2B5EF4-FFF2-40B4-BE49-F238E27FC236}">
                <a16:creationId xmlns:a16="http://schemas.microsoft.com/office/drawing/2014/main" id="{D56E599C-E426-4358-B8B5-C5866FFEA332}"/>
              </a:ext>
            </a:extLst>
          </p:cNvPr>
          <p:cNvPicPr>
            <a:picLocks noChangeAspect="1"/>
          </p:cNvPicPr>
          <p:nvPr/>
        </p:nvPicPr>
        <p:blipFill>
          <a:blip r:embed="rId4"/>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3391003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96AB6-71D9-44A0-9B0B-27138F583AE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Output after inserting the discs</a:t>
            </a:r>
          </a:p>
        </p:txBody>
      </p:sp>
      <p:sp>
        <p:nvSpPr>
          <p:cNvPr id="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57C1A0"/>
          </a:solidFill>
          <a:ln w="38100" cap="rnd">
            <a:solidFill>
              <a:srgbClr val="57C1A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ubble chart&#10;&#10;Description automatically generated">
            <a:extLst>
              <a:ext uri="{FF2B5EF4-FFF2-40B4-BE49-F238E27FC236}">
                <a16:creationId xmlns:a16="http://schemas.microsoft.com/office/drawing/2014/main" id="{BF4D6761-E2DF-40C5-927C-9CBDC9AA3FEB}"/>
              </a:ext>
            </a:extLst>
          </p:cNvPr>
          <p:cNvPicPr>
            <a:picLocks noGrp="1" noChangeAspect="1"/>
          </p:cNvPicPr>
          <p:nvPr>
            <p:ph idx="1"/>
          </p:nvPr>
        </p:nvPicPr>
        <p:blipFill>
          <a:blip r:embed="rId2"/>
          <a:stretch>
            <a:fillRect/>
          </a:stretch>
        </p:blipFill>
        <p:spPr>
          <a:xfrm>
            <a:off x="4654296" y="1141289"/>
            <a:ext cx="7214616" cy="4547989"/>
          </a:xfrm>
          <a:prstGeom prst="rect">
            <a:avLst/>
          </a:prstGeom>
        </p:spPr>
      </p:pic>
    </p:spTree>
    <p:extLst>
      <p:ext uri="{BB962C8B-B14F-4D97-AF65-F5344CB8AC3E}">
        <p14:creationId xmlns:p14="http://schemas.microsoft.com/office/powerpoint/2010/main" val="471418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1F979-6B5E-44CC-B37E-2CDD2BB91630}"/>
              </a:ext>
            </a:extLst>
          </p:cNvPr>
          <p:cNvSpPr>
            <a:spLocks noGrp="1"/>
          </p:cNvSpPr>
          <p:nvPr>
            <p:ph type="title"/>
          </p:nvPr>
        </p:nvSpPr>
        <p:spPr>
          <a:xfrm>
            <a:off x="630936" y="640080"/>
            <a:ext cx="4818888" cy="1481328"/>
          </a:xfrm>
        </p:spPr>
        <p:txBody>
          <a:bodyPr anchor="b">
            <a:normAutofit/>
          </a:bodyPr>
          <a:lstStyle/>
          <a:p>
            <a:r>
              <a:rPr lang="en-US" sz="5600"/>
              <a:t>Deciding the winner</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46C47"/>
          </a:solidFill>
          <a:ln w="38100" cap="rnd">
            <a:solidFill>
              <a:srgbClr val="F46C4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70F95B-E7E4-49E1-ABBF-E0AF9A55CEC9}"/>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a:ea typeface="+mn-lt"/>
                <a:cs typeface="+mn-lt"/>
              </a:rPr>
              <a:t>The object of the game is to connect four coins vertically, horizontally or diagonally. If the board is filled and no one has alligned four coins  then the game is drawn (i.e. after 42 moves if no one wins). </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Graphical user interface&#10;&#10;Description automatically generated">
            <a:extLst>
              <a:ext uri="{FF2B5EF4-FFF2-40B4-BE49-F238E27FC236}">
                <a16:creationId xmlns:a16="http://schemas.microsoft.com/office/drawing/2014/main" id="{619D4B7C-F792-4BDF-985B-A2892B38ACA2}"/>
              </a:ext>
            </a:extLst>
          </p:cNvPr>
          <p:cNvPicPr>
            <a:picLocks noChangeAspect="1"/>
          </p:cNvPicPr>
          <p:nvPr/>
        </p:nvPicPr>
        <p:blipFill>
          <a:blip r:embed="rId4"/>
          <a:stretch>
            <a:fillRect/>
          </a:stretch>
        </p:blipFill>
        <p:spPr>
          <a:xfrm>
            <a:off x="6099048" y="2234851"/>
            <a:ext cx="5458968" cy="2388298"/>
          </a:xfrm>
          <a:prstGeom prst="rect">
            <a:avLst/>
          </a:prstGeom>
        </p:spPr>
      </p:pic>
    </p:spTree>
    <p:extLst>
      <p:ext uri="{BB962C8B-B14F-4D97-AF65-F5344CB8AC3E}">
        <p14:creationId xmlns:p14="http://schemas.microsoft.com/office/powerpoint/2010/main" val="1834288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4BDD3-FBBC-48F0-ACA8-9A893F359C2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Code for deciding the winner</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AB5A2E"/>
          </a:solidFill>
          <a:ln w="38100" cap="rnd">
            <a:solidFill>
              <a:srgbClr val="AB5A2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36AB4881-F659-41FB-A2B6-8921474A118F}"/>
              </a:ext>
            </a:extLst>
          </p:cNvPr>
          <p:cNvPicPr>
            <a:picLocks noGrp="1" noChangeAspect="1"/>
          </p:cNvPicPr>
          <p:nvPr>
            <p:ph idx="1"/>
          </p:nvPr>
        </p:nvPicPr>
        <p:blipFill>
          <a:blip r:embed="rId2"/>
          <a:stretch>
            <a:fillRect/>
          </a:stretch>
        </p:blipFill>
        <p:spPr>
          <a:xfrm>
            <a:off x="4654296" y="1810032"/>
            <a:ext cx="7214616" cy="3210504"/>
          </a:xfrm>
          <a:prstGeom prst="rect">
            <a:avLst/>
          </a:prstGeom>
        </p:spPr>
      </p:pic>
    </p:spTree>
    <p:extLst>
      <p:ext uri="{BB962C8B-B14F-4D97-AF65-F5344CB8AC3E}">
        <p14:creationId xmlns:p14="http://schemas.microsoft.com/office/powerpoint/2010/main" val="301508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3EA1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1FC3B6-A827-429F-AD29-E8EFF72F7B21}"/>
              </a:ext>
            </a:extLst>
          </p:cNvPr>
          <p:cNvSpPr>
            <a:spLocks noGrp="1"/>
          </p:cNvSpPr>
          <p:nvPr>
            <p:ph type="title"/>
          </p:nvPr>
        </p:nvSpPr>
        <p:spPr>
          <a:xfrm>
            <a:off x="630936" y="630936"/>
            <a:ext cx="3419856" cy="1463040"/>
          </a:xfrm>
        </p:spPr>
        <p:txBody>
          <a:bodyPr anchor="ctr">
            <a:normAutofit/>
          </a:bodyPr>
          <a:lstStyle/>
          <a:p>
            <a:r>
              <a:rPr lang="en-US" sz="4800">
                <a:solidFill>
                  <a:srgbClr val="FFFFFF"/>
                </a:solidFill>
              </a:rPr>
              <a:t>Game over</a:t>
            </a:r>
          </a:p>
        </p:txBody>
      </p:sp>
      <p:sp>
        <p:nvSpPr>
          <p:cNvPr id="3" name="Content Placeholder 2">
            <a:extLst>
              <a:ext uri="{FF2B5EF4-FFF2-40B4-BE49-F238E27FC236}">
                <a16:creationId xmlns:a16="http://schemas.microsoft.com/office/drawing/2014/main" id="{D78D8C73-F75E-4BE8-AD01-AA659D02ABF6}"/>
              </a:ext>
            </a:extLst>
          </p:cNvPr>
          <p:cNvSpPr>
            <a:spLocks noGrp="1"/>
          </p:cNvSpPr>
          <p:nvPr>
            <p:ph idx="1"/>
          </p:nvPr>
        </p:nvSpPr>
        <p:spPr>
          <a:xfrm>
            <a:off x="4654295" y="630936"/>
            <a:ext cx="6894576" cy="1463040"/>
          </a:xfrm>
        </p:spPr>
        <p:txBody>
          <a:bodyPr vert="horz" lIns="91440" tIns="45720" rIns="91440" bIns="45720" rtlCol="0" anchor="ctr">
            <a:normAutofit/>
          </a:bodyPr>
          <a:lstStyle/>
          <a:p>
            <a:r>
              <a:rPr lang="en-US" sz="2000">
                <a:solidFill>
                  <a:srgbClr val="FFFFFF"/>
                </a:solidFill>
              </a:rPr>
              <a:t>Code is given below</a:t>
            </a:r>
          </a:p>
          <a:p>
            <a:endParaRPr lang="en-US" sz="200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3EA1C7"/>
          </a:solidFill>
          <a:ln w="34925">
            <a:solidFill>
              <a:srgbClr val="3EA1C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D3745A62-8782-4D30-ADED-DD19F3391CB2}"/>
              </a:ext>
            </a:extLst>
          </p:cNvPr>
          <p:cNvPicPr>
            <a:picLocks noChangeAspect="1"/>
          </p:cNvPicPr>
          <p:nvPr/>
        </p:nvPicPr>
        <p:blipFill>
          <a:blip r:embed="rId4"/>
          <a:stretch>
            <a:fillRect/>
          </a:stretch>
        </p:blipFill>
        <p:spPr>
          <a:xfrm>
            <a:off x="630936" y="3462956"/>
            <a:ext cx="10917936" cy="2401945"/>
          </a:xfrm>
          <a:prstGeom prst="rect">
            <a:avLst/>
          </a:prstGeom>
        </p:spPr>
      </p:pic>
    </p:spTree>
    <p:extLst>
      <p:ext uri="{BB962C8B-B14F-4D97-AF65-F5344CB8AC3E}">
        <p14:creationId xmlns:p14="http://schemas.microsoft.com/office/powerpoint/2010/main" val="764215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D1330-4D45-4191-AC7B-B003F7D345CA}"/>
              </a:ext>
            </a:extLst>
          </p:cNvPr>
          <p:cNvSpPr>
            <a:spLocks noGrp="1"/>
          </p:cNvSpPr>
          <p:nvPr>
            <p:ph type="title"/>
          </p:nvPr>
        </p:nvSpPr>
        <p:spPr>
          <a:xfrm>
            <a:off x="630936" y="639520"/>
            <a:ext cx="3429000" cy="1719072"/>
          </a:xfrm>
        </p:spPr>
        <p:txBody>
          <a:bodyPr anchor="b">
            <a:normAutofit/>
          </a:bodyPr>
          <a:lstStyle/>
          <a:p>
            <a:r>
              <a:rPr lang="en-US"/>
              <a:t>Final result</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E1FE03"/>
          </a:solidFill>
          <a:ln w="38100" cap="rnd">
            <a:solidFill>
              <a:srgbClr val="E1FE0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3EB9BA-2A6F-4E9C-B26E-257B2AC73BE7}"/>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400"/>
              <a:t>At the end the Connect4 application is up and running.</a:t>
            </a:r>
          </a:p>
          <a:p>
            <a:endParaRPr lang="en-US" sz="240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A picture containing graphical user interface&#10;&#10;Description automatically generated">
            <a:extLst>
              <a:ext uri="{FF2B5EF4-FFF2-40B4-BE49-F238E27FC236}">
                <a16:creationId xmlns:a16="http://schemas.microsoft.com/office/drawing/2014/main" id="{1A9C7788-DCF5-40C6-BEBB-C096E01BAB33}"/>
              </a:ext>
            </a:extLst>
          </p:cNvPr>
          <p:cNvPicPr>
            <a:picLocks noChangeAspect="1"/>
          </p:cNvPicPr>
          <p:nvPr/>
        </p:nvPicPr>
        <p:blipFill>
          <a:blip r:embed="rId4"/>
          <a:stretch>
            <a:fillRect/>
          </a:stretch>
        </p:blipFill>
        <p:spPr>
          <a:xfrm>
            <a:off x="4654296" y="1124884"/>
            <a:ext cx="6903720" cy="4608232"/>
          </a:xfrm>
          <a:prstGeom prst="rect">
            <a:avLst/>
          </a:prstGeom>
        </p:spPr>
      </p:pic>
    </p:spTree>
    <p:extLst>
      <p:ext uri="{BB962C8B-B14F-4D97-AF65-F5344CB8AC3E}">
        <p14:creationId xmlns:p14="http://schemas.microsoft.com/office/powerpoint/2010/main" val="4153278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2D445-AE7B-40D1-BDFF-88053E157B79}"/>
              </a:ext>
            </a:extLst>
          </p:cNvPr>
          <p:cNvSpPr>
            <a:spLocks noGrp="1"/>
          </p:cNvSpPr>
          <p:nvPr>
            <p:ph type="title"/>
          </p:nvPr>
        </p:nvSpPr>
        <p:spPr>
          <a:xfrm>
            <a:off x="630936" y="640080"/>
            <a:ext cx="4818888" cy="1481328"/>
          </a:xfrm>
        </p:spPr>
        <p:txBody>
          <a:bodyPr anchor="b">
            <a:normAutofit/>
          </a:bodyPr>
          <a:lstStyle/>
          <a:p>
            <a:r>
              <a:rPr lang="en-US" sz="5600"/>
              <a:t>Trainiee description</a:t>
            </a:r>
          </a:p>
        </p:txBody>
      </p:sp>
      <p:sp>
        <p:nvSpPr>
          <p:cNvPr id="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D910E"/>
          </a:solidFill>
          <a:ln w="38100" cap="rnd">
            <a:solidFill>
              <a:srgbClr val="DD910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043E84-0E59-4ADB-A5F1-4750978DE4F0}"/>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a:t>Submitted By: Sanal Mishra</a:t>
            </a:r>
          </a:p>
          <a:p>
            <a:r>
              <a:rPr lang="en-US"/>
              <a:t>Roll No: 181500615</a:t>
            </a:r>
          </a:p>
          <a:p>
            <a:r>
              <a:rPr lang="en-US"/>
              <a:t>Department Of Computer Engineering And Application</a:t>
            </a:r>
          </a:p>
          <a:p>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Logo, company name&#10;&#10;Description automatically generated">
            <a:extLst>
              <a:ext uri="{FF2B5EF4-FFF2-40B4-BE49-F238E27FC236}">
                <a16:creationId xmlns:a16="http://schemas.microsoft.com/office/drawing/2014/main" id="{687B6EA1-A9BD-44A6-BE09-60BD9313AA7E}"/>
              </a:ext>
            </a:extLst>
          </p:cNvPr>
          <p:cNvPicPr>
            <a:picLocks noChangeAspect="1"/>
          </p:cNvPicPr>
          <p:nvPr/>
        </p:nvPicPr>
        <p:blipFill>
          <a:blip r:embed="rId4"/>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648853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5DA7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CE73F0-AC32-4358-B0E5-2B910E2C85D9}"/>
              </a:ext>
            </a:extLst>
          </p:cNvPr>
          <p:cNvSpPr>
            <a:spLocks noGrp="1"/>
          </p:cNvSpPr>
          <p:nvPr>
            <p:ph type="title"/>
          </p:nvPr>
        </p:nvSpPr>
        <p:spPr>
          <a:xfrm>
            <a:off x="630936" y="630936"/>
            <a:ext cx="3419856" cy="1463040"/>
          </a:xfrm>
        </p:spPr>
        <p:txBody>
          <a:bodyPr anchor="ctr">
            <a:normAutofit/>
          </a:bodyPr>
          <a:lstStyle/>
          <a:p>
            <a:pPr>
              <a:lnSpc>
                <a:spcPct val="90000"/>
              </a:lnSpc>
            </a:pPr>
            <a:r>
              <a:rPr lang="en-US" sz="4800">
                <a:solidFill>
                  <a:srgbClr val="FFFFFF"/>
                </a:solidFill>
              </a:rPr>
              <a:t>Performance report</a:t>
            </a:r>
          </a:p>
        </p:txBody>
      </p:sp>
      <p:sp>
        <p:nvSpPr>
          <p:cNvPr id="8" name="Content Placeholder 7">
            <a:extLst>
              <a:ext uri="{FF2B5EF4-FFF2-40B4-BE49-F238E27FC236}">
                <a16:creationId xmlns:a16="http://schemas.microsoft.com/office/drawing/2014/main" id="{8ABA4553-CD2E-4D33-9CC6-F692510966C9}"/>
              </a:ext>
            </a:extLst>
          </p:cNvPr>
          <p:cNvSpPr>
            <a:spLocks noGrp="1"/>
          </p:cNvSpPr>
          <p:nvPr>
            <p:ph idx="1"/>
          </p:nvPr>
        </p:nvSpPr>
        <p:spPr>
          <a:xfrm>
            <a:off x="4654295" y="630936"/>
            <a:ext cx="6894576" cy="1463040"/>
          </a:xfrm>
        </p:spPr>
        <p:txBody>
          <a:bodyPr anchor="ctr">
            <a:normAutofit/>
          </a:bodyPr>
          <a:lstStyle/>
          <a:p>
            <a:endParaRPr lang="en-US" sz="200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5DA7F0"/>
          </a:solidFill>
          <a:ln w="34925">
            <a:solidFill>
              <a:srgbClr val="5DA7F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 Teams&#10;&#10;Description automatically generated">
            <a:extLst>
              <a:ext uri="{FF2B5EF4-FFF2-40B4-BE49-F238E27FC236}">
                <a16:creationId xmlns:a16="http://schemas.microsoft.com/office/drawing/2014/main" id="{681E35EB-3C47-44AC-B62A-37776A9692B9}"/>
              </a:ext>
            </a:extLst>
          </p:cNvPr>
          <p:cNvPicPr>
            <a:picLocks noChangeAspect="1"/>
          </p:cNvPicPr>
          <p:nvPr/>
        </p:nvPicPr>
        <p:blipFill>
          <a:blip r:embed="rId4"/>
          <a:stretch>
            <a:fillRect/>
          </a:stretch>
        </p:blipFill>
        <p:spPr>
          <a:xfrm>
            <a:off x="2196999" y="3077570"/>
            <a:ext cx="7785809" cy="3172718"/>
          </a:xfrm>
          <a:prstGeom prst="rect">
            <a:avLst/>
          </a:prstGeom>
        </p:spPr>
      </p:pic>
    </p:spTree>
    <p:extLst>
      <p:ext uri="{BB962C8B-B14F-4D97-AF65-F5344CB8AC3E}">
        <p14:creationId xmlns:p14="http://schemas.microsoft.com/office/powerpoint/2010/main" val="3216360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1CC2E-BAE6-4ABD-BA10-8A8D52FDF51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certificate</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E3AB53"/>
          </a:solidFill>
          <a:ln w="38100" cap="rnd">
            <a:solidFill>
              <a:srgbClr val="E3AB5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A3AD9704-189F-45CA-96BA-4616C0E89AFD}"/>
              </a:ext>
            </a:extLst>
          </p:cNvPr>
          <p:cNvPicPr>
            <a:picLocks noGrp="1" noChangeAspect="1"/>
          </p:cNvPicPr>
          <p:nvPr>
            <p:ph idx="1"/>
          </p:nvPr>
        </p:nvPicPr>
        <p:blipFill>
          <a:blip r:embed="rId2"/>
          <a:stretch>
            <a:fillRect/>
          </a:stretch>
        </p:blipFill>
        <p:spPr>
          <a:xfrm>
            <a:off x="4654296" y="1422246"/>
            <a:ext cx="7214616" cy="3986075"/>
          </a:xfrm>
          <a:prstGeom prst="rect">
            <a:avLst/>
          </a:prstGeom>
        </p:spPr>
      </p:pic>
    </p:spTree>
    <p:extLst>
      <p:ext uri="{BB962C8B-B14F-4D97-AF65-F5344CB8AC3E}">
        <p14:creationId xmlns:p14="http://schemas.microsoft.com/office/powerpoint/2010/main" val="321684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8A395CC7-7166-49DB-BC3F-0354C0F56765}"/>
              </a:ext>
            </a:extLst>
          </p:cNvPr>
          <p:cNvPicPr>
            <a:picLocks noChangeAspect="1"/>
          </p:cNvPicPr>
          <p:nvPr/>
        </p:nvPicPr>
        <p:blipFill>
          <a:blip r:embed="rId2"/>
          <a:stretch>
            <a:fillRect/>
          </a:stretch>
        </p:blipFill>
        <p:spPr>
          <a:xfrm>
            <a:off x="764988" y="2519378"/>
            <a:ext cx="3368969" cy="1819243"/>
          </a:xfrm>
          <a:prstGeom prst="rect">
            <a:avLst/>
          </a:prstGeom>
        </p:spPr>
      </p:pic>
      <p:sp>
        <p:nvSpPr>
          <p:cNvPr id="11" name="Freeform: Shape 1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78B7DD"/>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87D86A7-E304-48DF-B7F5-38592B0C5D65}"/>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rPr>
              <a:t>About the organization</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78B7DD"/>
          </a:solidFill>
          <a:ln w="38100" cap="rnd">
            <a:solidFill>
              <a:srgbClr val="78B7D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88F27E-1E7E-4E6C-99DA-298F49E0BC59}"/>
              </a:ext>
            </a:extLst>
          </p:cNvPr>
          <p:cNvSpPr>
            <a:spLocks noGrp="1"/>
          </p:cNvSpPr>
          <p:nvPr>
            <p:ph idx="1"/>
          </p:nvPr>
        </p:nvSpPr>
        <p:spPr>
          <a:xfrm>
            <a:off x="5759354" y="2664886"/>
            <a:ext cx="5461095" cy="3550789"/>
          </a:xfrm>
        </p:spPr>
        <p:txBody>
          <a:bodyPr vert="horz" lIns="91440" tIns="45720" rIns="91440" bIns="45720" rtlCol="0" anchor="t">
            <a:normAutofit/>
          </a:bodyPr>
          <a:lstStyle/>
          <a:p>
            <a:pPr>
              <a:lnSpc>
                <a:spcPct val="100000"/>
              </a:lnSpc>
            </a:pPr>
            <a:r>
              <a:rPr lang="en-US" sz="2000" b="1" u="sng">
                <a:solidFill>
                  <a:srgbClr val="FFFFFF"/>
                </a:solidFill>
                <a:ea typeface="+mn-lt"/>
                <a:cs typeface="+mn-lt"/>
              </a:rPr>
              <a:t>What is Internshala? </a:t>
            </a:r>
            <a:endParaRPr lang="en-US" sz="2000">
              <a:solidFill>
                <a:srgbClr val="FFFFFF"/>
              </a:solidFill>
            </a:endParaRPr>
          </a:p>
          <a:p>
            <a:pPr>
              <a:lnSpc>
                <a:spcPct val="100000"/>
              </a:lnSpc>
            </a:pPr>
            <a:r>
              <a:rPr lang="en-US" sz="2000">
                <a:solidFill>
                  <a:srgbClr val="FFFFFF"/>
                </a:solidFill>
                <a:ea typeface="+mn-lt"/>
                <a:cs typeface="+mn-lt"/>
              </a:rPr>
              <a:t>Internshala is a </a:t>
            </a:r>
            <a:r>
              <a:rPr lang="en-US" sz="2000" i="1">
                <a:solidFill>
                  <a:srgbClr val="FFFFFF"/>
                </a:solidFill>
                <a:ea typeface="+mn-lt"/>
                <a:cs typeface="+mn-lt"/>
              </a:rPr>
              <a:t>dot com</a:t>
            </a:r>
            <a:r>
              <a:rPr lang="en-US" sz="2000">
                <a:solidFill>
                  <a:srgbClr val="FFFFFF"/>
                </a:solidFill>
                <a:ea typeface="+mn-lt"/>
                <a:cs typeface="+mn-lt"/>
              </a:rPr>
              <a:t> business with the heart of </a:t>
            </a:r>
            <a:r>
              <a:rPr lang="en-US" sz="2000" i="1">
                <a:solidFill>
                  <a:srgbClr val="FFFFFF"/>
                </a:solidFill>
                <a:ea typeface="+mn-lt"/>
                <a:cs typeface="+mn-lt"/>
              </a:rPr>
              <a:t>dot org.</a:t>
            </a:r>
            <a:r>
              <a:rPr lang="en-US" sz="2000">
                <a:solidFill>
                  <a:srgbClr val="FFFFFF"/>
                </a:solidFill>
                <a:ea typeface="+mn-lt"/>
                <a:cs typeface="+mn-lt"/>
              </a:rPr>
              <a:t> </a:t>
            </a:r>
            <a:endParaRPr lang="en-US" sz="2000">
              <a:solidFill>
                <a:srgbClr val="FFFFFF"/>
              </a:solidFill>
            </a:endParaRPr>
          </a:p>
          <a:p>
            <a:pPr>
              <a:lnSpc>
                <a:spcPct val="100000"/>
              </a:lnSpc>
            </a:pPr>
            <a:r>
              <a:rPr lang="en-US" sz="2000">
                <a:solidFill>
                  <a:srgbClr val="FFFFFF"/>
                </a:solidFill>
                <a:ea typeface="+mn-lt"/>
                <a:cs typeface="+mn-lt"/>
              </a:rPr>
              <a:t>They are a technology company on a mission to equip students with relevant skills &amp; practical exposure through internships and online trainings. Imagine a world full of freedom and possibilities. A world where you can discover your passion and turn it into your career. A world where your practical skills matter more than your university degree. A world where you do not have to wait till 21 to taste your first work experience (and get a rude shock that it is nothing like you had imagine it to be). A world where you graduate fully assured, fully confident, and fully prepared to stake claim on your place in the world. </a:t>
            </a:r>
            <a:endParaRPr lang="en-US" sz="2000">
              <a:solidFill>
                <a:srgbClr val="FFFFFF"/>
              </a:solidFill>
            </a:endParaRPr>
          </a:p>
          <a:p>
            <a:pPr>
              <a:lnSpc>
                <a:spcPct val="100000"/>
              </a:lnSpc>
            </a:pPr>
            <a:endParaRPr lang="en-US" sz="2000">
              <a:solidFill>
                <a:srgbClr val="FFFFFF"/>
              </a:solidFill>
            </a:endParaRPr>
          </a:p>
          <a:p>
            <a:pPr marL="0" indent="0">
              <a:lnSpc>
                <a:spcPct val="100000"/>
              </a:lnSpc>
              <a:buNone/>
            </a:pPr>
            <a:endParaRPr lang="en-US" sz="2000">
              <a:solidFill>
                <a:srgbClr val="FFFFFF"/>
              </a:solidFill>
            </a:endParaRPr>
          </a:p>
          <a:p>
            <a:pPr>
              <a:lnSpc>
                <a:spcPct val="100000"/>
              </a:lnSpc>
            </a:pPr>
            <a:endParaRPr lang="en-US" sz="200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344058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sign&#10;&#10;Description automatically generated">
            <a:extLst>
              <a:ext uri="{FF2B5EF4-FFF2-40B4-BE49-F238E27FC236}">
                <a16:creationId xmlns:a16="http://schemas.microsoft.com/office/drawing/2014/main" id="{973CDFC4-09CB-488C-8512-5B1D022F5DC0}"/>
              </a:ext>
            </a:extLst>
          </p:cNvPr>
          <p:cNvPicPr>
            <a:picLocks noGrp="1" noChangeAspect="1"/>
          </p:cNvPicPr>
          <p:nvPr>
            <p:ph idx="1"/>
          </p:nvPr>
        </p:nvPicPr>
        <p:blipFill rotWithShape="1">
          <a:blip r:embed="rId2"/>
          <a:srcRect l="2205" r="2314" b="-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124736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ED972-9C99-4FD0-8B42-15C06025BC71}"/>
              </a:ext>
            </a:extLst>
          </p:cNvPr>
          <p:cNvSpPr>
            <a:spLocks noGrp="1"/>
          </p:cNvSpPr>
          <p:nvPr>
            <p:ph type="title"/>
          </p:nvPr>
        </p:nvSpPr>
        <p:spPr>
          <a:xfrm>
            <a:off x="7034585" y="-6515"/>
            <a:ext cx="4584921" cy="1720172"/>
          </a:xfrm>
        </p:spPr>
        <p:txBody>
          <a:bodyPr anchor="b">
            <a:normAutofit fontScale="90000"/>
          </a:bodyPr>
          <a:lstStyle/>
          <a:p>
            <a:r>
              <a:rPr lang="en-US" sz="6000"/>
              <a:t>Getting started with java</a:t>
            </a:r>
          </a:p>
        </p:txBody>
      </p:sp>
      <p:pic>
        <p:nvPicPr>
          <p:cNvPr id="4" name="Picture 4" descr="Logo, company name&#10;&#10;Description automatically generated">
            <a:extLst>
              <a:ext uri="{FF2B5EF4-FFF2-40B4-BE49-F238E27FC236}">
                <a16:creationId xmlns:a16="http://schemas.microsoft.com/office/drawing/2014/main" id="{6BCDE986-9D1F-4450-B420-13C6BDF394C5}"/>
              </a:ext>
            </a:extLst>
          </p:cNvPr>
          <p:cNvPicPr>
            <a:picLocks noChangeAspect="1"/>
          </p:cNvPicPr>
          <p:nvPr/>
        </p:nvPicPr>
        <p:blipFill rotWithShape="1">
          <a:blip r:embed="rId2"/>
          <a:srcRect l="12354" r="12354"/>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28" name="Rectangle 6">
            <a:extLst>
              <a:ext uri="{FF2B5EF4-FFF2-40B4-BE49-F238E27FC236}">
                <a16:creationId xmlns:a16="http://schemas.microsoft.com/office/drawing/2014/main" id="{3EB27620-B0B1-4232-A055-99D347606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3815" y="289514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FF573D"/>
          </a:solidFill>
          <a:ln w="38100" cap="rnd">
            <a:solidFill>
              <a:srgbClr val="FF573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490B8-B872-4423-A7FF-D05D3C000502}"/>
              </a:ext>
            </a:extLst>
          </p:cNvPr>
          <p:cNvSpPr>
            <a:spLocks noGrp="1"/>
          </p:cNvSpPr>
          <p:nvPr>
            <p:ph idx="1"/>
          </p:nvPr>
        </p:nvSpPr>
        <p:spPr>
          <a:xfrm>
            <a:off x="7034585" y="2350427"/>
            <a:ext cx="4584921" cy="5015222"/>
          </a:xfrm>
        </p:spPr>
        <p:txBody>
          <a:bodyPr vert="horz" lIns="91440" tIns="45720" rIns="91440" bIns="45720" rtlCol="0" anchor="t">
            <a:normAutofit/>
          </a:bodyPr>
          <a:lstStyle/>
          <a:p>
            <a:pPr>
              <a:lnSpc>
                <a:spcPct val="100000"/>
              </a:lnSpc>
            </a:pPr>
            <a:r>
              <a:rPr lang="en-US" sz="2000">
                <a:ea typeface="+mn-lt"/>
                <a:cs typeface="+mn-lt"/>
              </a:rPr>
              <a:t>It is quite interesting to know the development of Java technology, which is widely accepted in the area of networked/distributed computing. Java evolved from a project developing a language for programming consumer electronic devices at Sun Microsystems, USA. According to Sun, Java is defined as a simple, object-oriented, distributed, interpreted, robust, secure, architecture –neutral, portable, high performance, multithreaded, and dynamic programming language and platform. </a:t>
            </a:r>
          </a:p>
          <a:p>
            <a:pPr>
              <a:lnSpc>
                <a:spcPct val="100000"/>
              </a:lnSpc>
            </a:pPr>
            <a:endParaRPr lang="en-US" sz="2000"/>
          </a:p>
        </p:txBody>
      </p:sp>
    </p:spTree>
    <p:extLst>
      <p:ext uri="{BB962C8B-B14F-4D97-AF65-F5344CB8AC3E}">
        <p14:creationId xmlns:p14="http://schemas.microsoft.com/office/powerpoint/2010/main" val="187752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6676-6F48-4E98-8652-B28E7C8A57F9}"/>
              </a:ext>
            </a:extLst>
          </p:cNvPr>
          <p:cNvSpPr>
            <a:spLocks noGrp="1"/>
          </p:cNvSpPr>
          <p:nvPr>
            <p:ph type="title"/>
          </p:nvPr>
        </p:nvSpPr>
        <p:spPr/>
        <p:txBody>
          <a:bodyPr/>
          <a:lstStyle/>
          <a:p>
            <a:r>
              <a:rPr lang="en-US"/>
              <a:t>Technology and ide used</a:t>
            </a:r>
          </a:p>
        </p:txBody>
      </p:sp>
      <p:graphicFrame>
        <p:nvGraphicFramePr>
          <p:cNvPr id="6" name="Diagram 6">
            <a:extLst>
              <a:ext uri="{FF2B5EF4-FFF2-40B4-BE49-F238E27FC236}">
                <a16:creationId xmlns:a16="http://schemas.microsoft.com/office/drawing/2014/main" id="{91A8BAD2-E05E-4623-BFA5-551681F09DDB}"/>
              </a:ext>
            </a:extLst>
          </p:cNvPr>
          <p:cNvGraphicFramePr/>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63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4BB2C-B8A2-43A4-8A9C-62640EA8D2F7}"/>
              </a:ext>
            </a:extLst>
          </p:cNvPr>
          <p:cNvSpPr>
            <a:spLocks noGrp="1"/>
          </p:cNvSpPr>
          <p:nvPr>
            <p:ph type="title"/>
          </p:nvPr>
        </p:nvSpPr>
        <p:spPr>
          <a:xfrm>
            <a:off x="576072" y="238539"/>
            <a:ext cx="11018520" cy="1434415"/>
          </a:xfrm>
        </p:spPr>
        <p:txBody>
          <a:bodyPr anchor="b">
            <a:normAutofit/>
          </a:bodyPr>
          <a:lstStyle/>
          <a:p>
            <a:r>
              <a:rPr lang="en-US" sz="7200"/>
              <a:t>Jet brains</a:t>
            </a:r>
          </a:p>
        </p:txBody>
      </p:sp>
      <p:sp>
        <p:nvSpPr>
          <p:cNvPr id="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E0086"/>
          </a:solidFill>
          <a:ln w="38100" cap="rnd">
            <a:solidFill>
              <a:srgbClr val="FE008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D2DF5D-3952-44B5-A89D-C60EE2684BF8}"/>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dirty="0">
                <a:ea typeface="+mn-lt"/>
                <a:cs typeface="+mn-lt"/>
              </a:rPr>
              <a:t> </a:t>
            </a:r>
            <a:r>
              <a:rPr lang="en-US" b="1">
                <a:ea typeface="+mn-lt"/>
                <a:cs typeface="+mn-lt"/>
              </a:rPr>
              <a:t>IntelliJ IDEA</a:t>
            </a:r>
            <a:r>
              <a:rPr lang="en-US">
                <a:ea typeface="+mn-lt"/>
                <a:cs typeface="+mn-lt"/>
              </a:rPr>
              <a:t> is an IDE for Java, it also understands </a:t>
            </a:r>
            <a:r>
              <a:rPr lang="en-US" b="1">
                <a:ea typeface="+mn-lt"/>
                <a:cs typeface="+mn-lt"/>
              </a:rPr>
              <a:t>and</a:t>
            </a:r>
            <a:r>
              <a:rPr lang="en-US">
                <a:ea typeface="+mn-lt"/>
                <a:cs typeface="+mn-lt"/>
              </a:rPr>
              <a:t> provides intelligent coding assistance for a large variety of other languages such as SQL, JPQL, HTML, JavaScript, etc., even if the language expression is injected into a String literal in your Java code. </a:t>
            </a:r>
            <a:endParaRPr lang="en-US"/>
          </a:p>
          <a:p>
            <a:endParaRPr lang="en-US" dirty="0"/>
          </a:p>
        </p:txBody>
      </p:sp>
      <p:pic>
        <p:nvPicPr>
          <p:cNvPr id="4" name="Picture 4" descr="A close up of a sign&#10;&#10;Description automatically generated">
            <a:extLst>
              <a:ext uri="{FF2B5EF4-FFF2-40B4-BE49-F238E27FC236}">
                <a16:creationId xmlns:a16="http://schemas.microsoft.com/office/drawing/2014/main" id="{D2E7CCA8-B9AC-455C-8FD7-AB28525EC517}"/>
              </a:ext>
            </a:extLst>
          </p:cNvPr>
          <p:cNvPicPr>
            <a:picLocks noChangeAspect="1"/>
          </p:cNvPicPr>
          <p:nvPr/>
        </p:nvPicPr>
        <p:blipFill rotWithShape="1">
          <a:blip r:embed="rId2"/>
          <a:srcRect l="6227" r="39898"/>
          <a:stretch/>
        </p:blipFill>
        <p:spPr>
          <a:xfrm>
            <a:off x="7675658" y="2093976"/>
            <a:ext cx="3941064" cy="4096512"/>
          </a:xfrm>
          <a:prstGeom prst="rect">
            <a:avLst/>
          </a:prstGeom>
        </p:spPr>
      </p:pic>
    </p:spTree>
    <p:extLst>
      <p:ext uri="{BB962C8B-B14F-4D97-AF65-F5344CB8AC3E}">
        <p14:creationId xmlns:p14="http://schemas.microsoft.com/office/powerpoint/2010/main" val="185996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0CEDD-81F9-4347-A039-D28277CCC434}"/>
              </a:ext>
            </a:extLst>
          </p:cNvPr>
          <p:cNvSpPr>
            <a:spLocks noGrp="1"/>
          </p:cNvSpPr>
          <p:nvPr>
            <p:ph type="title"/>
          </p:nvPr>
        </p:nvSpPr>
        <p:spPr>
          <a:xfrm>
            <a:off x="640080" y="325369"/>
            <a:ext cx="4368602" cy="1956841"/>
          </a:xfrm>
        </p:spPr>
        <p:txBody>
          <a:bodyPr anchor="b">
            <a:normAutofit/>
          </a:bodyPr>
          <a:lstStyle/>
          <a:p>
            <a:r>
              <a:rPr lang="en-US" sz="6600"/>
              <a:t>Tools needed</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F2005C"/>
          </a:solidFill>
          <a:ln w="38100" cap="rnd">
            <a:solidFill>
              <a:srgbClr val="F2005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58997B-CA8E-4AF3-B840-FCEB3832D3CD}"/>
              </a:ext>
            </a:extLst>
          </p:cNvPr>
          <p:cNvSpPr>
            <a:spLocks noGrp="1"/>
          </p:cNvSpPr>
          <p:nvPr>
            <p:ph idx="1"/>
          </p:nvPr>
        </p:nvSpPr>
        <p:spPr>
          <a:xfrm>
            <a:off x="640080" y="2872899"/>
            <a:ext cx="4243589" cy="3320668"/>
          </a:xfrm>
        </p:spPr>
        <p:txBody>
          <a:bodyPr vert="horz" lIns="91440" tIns="45720" rIns="91440" bIns="45720" rtlCol="0">
            <a:normAutofit/>
          </a:bodyPr>
          <a:lstStyle/>
          <a:p>
            <a:r>
              <a:rPr lang="en-US">
                <a:ea typeface="+mn-lt"/>
                <a:cs typeface="+mn-lt"/>
              </a:rPr>
              <a:t>·Linux 7.1 or Windows 8 or above operating system </a:t>
            </a:r>
            <a:endParaRPr lang="en-US"/>
          </a:p>
          <a:p>
            <a:r>
              <a:rPr lang="en-US">
                <a:ea typeface="+mn-lt"/>
                <a:cs typeface="+mn-lt"/>
              </a:rPr>
              <a:t>·Java JDK 8 or above </a:t>
            </a:r>
            <a:endParaRPr lang="en-US"/>
          </a:p>
          <a:p>
            <a:r>
              <a:rPr lang="en-US">
                <a:ea typeface="+mn-lt"/>
                <a:cs typeface="+mn-lt"/>
              </a:rPr>
              <a:t>Microsoft Notepad or any other text editor(IntelliJ Idea) </a:t>
            </a:r>
            <a:endParaRPr lang="en-US"/>
          </a:p>
          <a:p>
            <a:endParaRPr lang="en-US" dirty="0"/>
          </a:p>
          <a:p>
            <a:endParaRPr lang="en-US" dirty="0"/>
          </a:p>
        </p:txBody>
      </p:sp>
      <p:pic>
        <p:nvPicPr>
          <p:cNvPr id="4" name="Picture 4" descr="Graphical user interface, PowerPoint&#10;&#10;Description automatically generated">
            <a:extLst>
              <a:ext uri="{FF2B5EF4-FFF2-40B4-BE49-F238E27FC236}">
                <a16:creationId xmlns:a16="http://schemas.microsoft.com/office/drawing/2014/main" id="{D55856F8-ED55-4C0E-B53A-FD3BF4C11643}"/>
              </a:ext>
            </a:extLst>
          </p:cNvPr>
          <p:cNvPicPr>
            <a:picLocks noChangeAspect="1"/>
          </p:cNvPicPr>
          <p:nvPr/>
        </p:nvPicPr>
        <p:blipFill rotWithShape="1">
          <a:blip r:embed="rId2"/>
          <a:srcRect l="17146" r="201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1055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6B41B46-0D49-48FD-9544-B14357D1A055}"/>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Training highlights</a:t>
            </a:r>
          </a:p>
        </p:txBody>
      </p:sp>
      <p:sp>
        <p:nvSpPr>
          <p:cNvPr id="3" name="Content Placeholder 2">
            <a:extLst>
              <a:ext uri="{FF2B5EF4-FFF2-40B4-BE49-F238E27FC236}">
                <a16:creationId xmlns:a16="http://schemas.microsoft.com/office/drawing/2014/main" id="{21708195-BFC3-4002-8796-ADD6D88B79E6}"/>
              </a:ext>
            </a:extLst>
          </p:cNvPr>
          <p:cNvSpPr>
            <a:spLocks noGrp="1"/>
          </p:cNvSpPr>
          <p:nvPr>
            <p:ph idx="1"/>
          </p:nvPr>
        </p:nvSpPr>
        <p:spPr>
          <a:xfrm>
            <a:off x="838200" y="2586789"/>
            <a:ext cx="10515600" cy="3590174"/>
          </a:xfrm>
        </p:spPr>
        <p:txBody>
          <a:bodyPr vert="horz" lIns="91440" tIns="45720" rIns="91440" bIns="45720" rtlCol="0">
            <a:normAutofit/>
          </a:bodyPr>
          <a:lstStyle/>
          <a:p>
            <a:r>
              <a:rPr lang="en-US">
                <a:ea typeface="+mn-lt"/>
                <a:cs typeface="+mn-lt"/>
              </a:rPr>
              <a:t>The Core Java Training by Internshala is a 6-weeks online training program covering the basic concepts of Java and Object-Oriented Programming such as arrays, methods, and inheritance, polymorphism, classes etc. As a part of the project, students will learn about Java FX and develop an awesome game using the same concepts. You will learn through video tutorials. For great hands on learning experience, this training program is packed with assignments, assessment tests, and exercises.</a:t>
            </a:r>
          </a:p>
        </p:txBody>
      </p:sp>
    </p:spTree>
    <p:extLst>
      <p:ext uri="{BB962C8B-B14F-4D97-AF65-F5344CB8AC3E}">
        <p14:creationId xmlns:p14="http://schemas.microsoft.com/office/powerpoint/2010/main" val="356580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39D45-3351-42D1-8130-16AD0674C364}"/>
              </a:ext>
            </a:extLst>
          </p:cNvPr>
          <p:cNvSpPr>
            <a:spLocks noGrp="1"/>
          </p:cNvSpPr>
          <p:nvPr>
            <p:ph type="title"/>
          </p:nvPr>
        </p:nvSpPr>
        <p:spPr>
          <a:xfrm>
            <a:off x="576072" y="238539"/>
            <a:ext cx="11018520" cy="1434415"/>
          </a:xfrm>
        </p:spPr>
        <p:txBody>
          <a:bodyPr anchor="b">
            <a:normAutofit/>
          </a:bodyPr>
          <a:lstStyle/>
          <a:p>
            <a:r>
              <a:rPr lang="en-US" sz="7200"/>
              <a:t>The Connect4 game</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494FC1"/>
          </a:solidFill>
          <a:ln w="38100" cap="rnd">
            <a:solidFill>
              <a:srgbClr val="494FC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E85803-3FCE-4B9C-95F2-D55D9FD71DEA}"/>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a:ea typeface="+mn-lt"/>
                <a:cs typeface="+mn-lt"/>
              </a:rPr>
              <a:t>Connect Four is a popular two-player connection game in which the players first choose a color and then take turns dropping one colored disc from the top into a seven-column, six-row vertically suspended grid. The pieces fall straight down, occupying the lowest available space within the column. The goal of the Connect Four game is to be the first player to form a horizontal, vertical, or diagonal line of four of one’s own discs. Connect Four is a solved game. Thus, the first player can always win by playing the right moves.</a:t>
            </a:r>
            <a:r>
              <a:rPr lang="en-US" dirty="0">
                <a:ea typeface="+mn-lt"/>
                <a:cs typeface="+mn-lt"/>
              </a:rPr>
              <a:t> </a:t>
            </a:r>
            <a:endParaRPr lang="en-US" dirty="0"/>
          </a:p>
          <a:p>
            <a:endParaRPr lang="en-US" dirty="0"/>
          </a:p>
          <a:p>
            <a:endParaRPr lang="en-US" dirty="0"/>
          </a:p>
        </p:txBody>
      </p:sp>
      <p:pic>
        <p:nvPicPr>
          <p:cNvPr id="4" name="Picture 4" descr="A picture containing orange, oranges, sitting, table&#10;&#10;Description automatically generated">
            <a:extLst>
              <a:ext uri="{FF2B5EF4-FFF2-40B4-BE49-F238E27FC236}">
                <a16:creationId xmlns:a16="http://schemas.microsoft.com/office/drawing/2014/main" id="{12D8C927-1A96-4340-B459-D8ACB1D0C554}"/>
              </a:ext>
            </a:extLst>
          </p:cNvPr>
          <p:cNvPicPr>
            <a:picLocks noChangeAspect="1"/>
          </p:cNvPicPr>
          <p:nvPr/>
        </p:nvPicPr>
        <p:blipFill rotWithShape="1">
          <a:blip r:embed="rId2"/>
          <a:srcRect l="5600" r="5067" b="1"/>
          <a:stretch/>
        </p:blipFill>
        <p:spPr>
          <a:xfrm>
            <a:off x="7675658" y="2093976"/>
            <a:ext cx="3941064" cy="4096512"/>
          </a:xfrm>
          <a:prstGeom prst="rect">
            <a:avLst/>
          </a:prstGeom>
        </p:spPr>
      </p:pic>
    </p:spTree>
    <p:extLst>
      <p:ext uri="{BB962C8B-B14F-4D97-AF65-F5344CB8AC3E}">
        <p14:creationId xmlns:p14="http://schemas.microsoft.com/office/powerpoint/2010/main" val="103783986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SketchyVTI</vt:lpstr>
      <vt:lpstr>Industrial Training Presentation</vt:lpstr>
      <vt:lpstr>Table of content</vt:lpstr>
      <vt:lpstr>About the organization</vt:lpstr>
      <vt:lpstr>Getting started with java</vt:lpstr>
      <vt:lpstr>Technology and ide used</vt:lpstr>
      <vt:lpstr>Jet brains</vt:lpstr>
      <vt:lpstr>Tools needed</vt:lpstr>
      <vt:lpstr>Training highlights</vt:lpstr>
      <vt:lpstr>The Connect4 game</vt:lpstr>
      <vt:lpstr>Game Rules </vt:lpstr>
      <vt:lpstr>Project designing</vt:lpstr>
      <vt:lpstr>Structuring content</vt:lpstr>
      <vt:lpstr>Project modules and functionalities</vt:lpstr>
      <vt:lpstr>Connect4 game ui</vt:lpstr>
      <vt:lpstr>controller</vt:lpstr>
      <vt:lpstr>Fxml file</vt:lpstr>
      <vt:lpstr>Creating menu</vt:lpstr>
      <vt:lpstr>Output after adding menu</vt:lpstr>
      <vt:lpstr>Creating playground</vt:lpstr>
      <vt:lpstr>Output after playground is completed</vt:lpstr>
      <vt:lpstr>Inserting discs</vt:lpstr>
      <vt:lpstr>Output after inserting the discs</vt:lpstr>
      <vt:lpstr>Deciding the winner</vt:lpstr>
      <vt:lpstr>Code for deciding the winner</vt:lpstr>
      <vt:lpstr>Game over</vt:lpstr>
      <vt:lpstr>Final result</vt:lpstr>
      <vt:lpstr>Trainiee description</vt:lpstr>
      <vt:lpstr>Performance report</vt:lpstr>
      <vt:lpstr>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430</cp:revision>
  <dcterms:created xsi:type="dcterms:W3CDTF">2020-10-14T09:49:35Z</dcterms:created>
  <dcterms:modified xsi:type="dcterms:W3CDTF">2020-12-06T10:26:23Z</dcterms:modified>
</cp:coreProperties>
</file>