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1" r:id="rId4"/>
    <p:sldId id="264" r:id="rId5"/>
    <p:sldId id="258" r:id="rId6"/>
    <p:sldId id="259" r:id="rId7"/>
    <p:sldId id="268" r:id="rId8"/>
    <p:sldId id="269" r:id="rId9"/>
    <p:sldId id="272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B10A5-C275-4A64-8EBA-25F043D7216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ED82EE-7457-43C4-9B86-903A4243A9C4}">
      <dgm:prSet/>
      <dgm:spPr/>
      <dgm:t>
        <a:bodyPr/>
        <a:lstStyle/>
        <a:p>
          <a:pPr rtl="0"/>
          <a:r>
            <a:rPr lang="zh-CN" altLang="en-US" dirty="0" smtClean="0"/>
            <a:t>输入</a:t>
          </a:r>
          <a:endParaRPr lang="zh-CN" dirty="0"/>
        </a:p>
      </dgm:t>
    </dgm:pt>
    <dgm:pt modelId="{425A1ADE-2E14-4FAA-9C25-BEEB746FB76B}" type="parTrans" cxnId="{46D5BA17-1F5F-4BBE-9ECB-202878528125}">
      <dgm:prSet/>
      <dgm:spPr/>
      <dgm:t>
        <a:bodyPr/>
        <a:lstStyle/>
        <a:p>
          <a:endParaRPr lang="zh-CN" altLang="en-US"/>
        </a:p>
      </dgm:t>
    </dgm:pt>
    <dgm:pt modelId="{A2565515-DF01-41C7-B446-1A26E237C61B}" type="sibTrans" cxnId="{46D5BA17-1F5F-4BBE-9ECB-202878528125}">
      <dgm:prSet/>
      <dgm:spPr/>
      <dgm:t>
        <a:bodyPr/>
        <a:lstStyle/>
        <a:p>
          <a:endParaRPr lang="zh-CN" altLang="en-US"/>
        </a:p>
      </dgm:t>
    </dgm:pt>
    <dgm:pt modelId="{D15445B8-64A4-478D-83FC-63A194BB4149}">
      <dgm:prSet/>
      <dgm:spPr/>
      <dgm:t>
        <a:bodyPr/>
        <a:lstStyle/>
        <a:p>
          <a:pPr rtl="0"/>
          <a:r>
            <a:rPr lang="zh-CN" dirty="0" smtClean="0"/>
            <a:t>预处理</a:t>
          </a:r>
          <a:endParaRPr lang="zh-CN" dirty="0"/>
        </a:p>
      </dgm:t>
    </dgm:pt>
    <dgm:pt modelId="{2198F19B-9607-4322-8B17-6153E28FCF48}" type="parTrans" cxnId="{09C03ABE-7D62-4573-9513-9A63BBAACDE9}">
      <dgm:prSet/>
      <dgm:spPr/>
      <dgm:t>
        <a:bodyPr/>
        <a:lstStyle/>
        <a:p>
          <a:endParaRPr lang="zh-CN" altLang="en-US"/>
        </a:p>
      </dgm:t>
    </dgm:pt>
    <dgm:pt modelId="{F9C5DDB9-094A-4003-8FEC-34BCF8E1D952}" type="sibTrans" cxnId="{09C03ABE-7D62-4573-9513-9A63BBAACDE9}">
      <dgm:prSet/>
      <dgm:spPr/>
      <dgm:t>
        <a:bodyPr/>
        <a:lstStyle/>
        <a:p>
          <a:endParaRPr lang="zh-CN" altLang="en-US"/>
        </a:p>
      </dgm:t>
    </dgm:pt>
    <dgm:pt modelId="{61A2117F-6FC7-4A41-A4BA-49649A68F631}">
      <dgm:prSet/>
      <dgm:spPr/>
      <dgm:t>
        <a:bodyPr/>
        <a:lstStyle/>
        <a:p>
          <a:pPr rtl="0"/>
          <a:r>
            <a:rPr lang="zh-CN" dirty="0" smtClean="0"/>
            <a:t>人脸框检测</a:t>
          </a:r>
          <a:r>
            <a:rPr lang="zh-CN" altLang="en-US" dirty="0" smtClean="0"/>
            <a:t>，</a:t>
          </a:r>
          <a:r>
            <a:rPr lang="zh-CN" dirty="0" smtClean="0"/>
            <a:t>人脸特征点检测</a:t>
          </a:r>
          <a:r>
            <a:rPr lang="zh-CN" altLang="en-US" dirty="0" smtClean="0"/>
            <a:t>，</a:t>
          </a:r>
          <a:r>
            <a:rPr lang="zh-CN" dirty="0" smtClean="0"/>
            <a:t>人脸对齐</a:t>
          </a:r>
          <a:r>
            <a:rPr lang="zh-CN" altLang="en-US" dirty="0" smtClean="0"/>
            <a:t>，</a:t>
          </a:r>
          <a:r>
            <a:rPr lang="zh-CN" dirty="0" smtClean="0"/>
            <a:t>人脸剪裁</a:t>
          </a:r>
          <a:endParaRPr lang="zh-CN" dirty="0"/>
        </a:p>
      </dgm:t>
    </dgm:pt>
    <dgm:pt modelId="{FF932BE3-2D3E-4E12-B793-CB69DE34EB1A}" type="parTrans" cxnId="{D7B63548-ACDE-467D-8B7E-B954889C477F}">
      <dgm:prSet/>
      <dgm:spPr/>
      <dgm:t>
        <a:bodyPr/>
        <a:lstStyle/>
        <a:p>
          <a:endParaRPr lang="zh-CN" altLang="en-US"/>
        </a:p>
      </dgm:t>
    </dgm:pt>
    <dgm:pt modelId="{A3054F3D-ED95-4BF0-9730-EF4113EAFBA8}" type="sibTrans" cxnId="{D7B63548-ACDE-467D-8B7E-B954889C477F}">
      <dgm:prSet/>
      <dgm:spPr/>
      <dgm:t>
        <a:bodyPr/>
        <a:lstStyle/>
        <a:p>
          <a:endParaRPr lang="zh-CN" altLang="en-US"/>
        </a:p>
      </dgm:t>
    </dgm:pt>
    <dgm:pt modelId="{DB8293A7-6C74-4601-8572-E2D758AE1098}">
      <dgm:prSet/>
      <dgm:spPr/>
      <dgm:t>
        <a:bodyPr/>
        <a:lstStyle/>
        <a:p>
          <a:pPr rtl="0"/>
          <a:r>
            <a:rPr lang="zh-CN" altLang="en-US" dirty="0" smtClean="0"/>
            <a:t>过程</a:t>
          </a:r>
          <a:endParaRPr lang="zh-CN" dirty="0"/>
        </a:p>
      </dgm:t>
    </dgm:pt>
    <dgm:pt modelId="{BEEF4D98-543A-417F-B9BC-FB57F2C60C38}" type="parTrans" cxnId="{04E3E8D6-5527-49D8-97C9-F819A3B95AC4}">
      <dgm:prSet/>
      <dgm:spPr/>
      <dgm:t>
        <a:bodyPr/>
        <a:lstStyle/>
        <a:p>
          <a:endParaRPr lang="zh-CN" altLang="en-US"/>
        </a:p>
      </dgm:t>
    </dgm:pt>
    <dgm:pt modelId="{0F7418BA-E840-4F8A-898E-C0728CD6C10F}" type="sibTrans" cxnId="{04E3E8D6-5527-49D8-97C9-F819A3B95AC4}">
      <dgm:prSet/>
      <dgm:spPr/>
      <dgm:t>
        <a:bodyPr/>
        <a:lstStyle/>
        <a:p>
          <a:endParaRPr lang="zh-CN" altLang="en-US"/>
        </a:p>
      </dgm:t>
    </dgm:pt>
    <dgm:pt modelId="{3F9C1660-8A9C-4A4F-9309-4CB26847144F}">
      <dgm:prSet/>
      <dgm:spPr/>
      <dgm:t>
        <a:bodyPr/>
        <a:lstStyle/>
        <a:p>
          <a:pPr rtl="0"/>
          <a:r>
            <a:rPr lang="zh-CN" altLang="en-US" smtClean="0"/>
            <a:t>测试</a:t>
          </a:r>
          <a:endParaRPr lang="zh-CN" dirty="0"/>
        </a:p>
      </dgm:t>
    </dgm:pt>
    <dgm:pt modelId="{DD1501F8-2D70-41AF-95B4-51E19F1778FE}" type="parTrans" cxnId="{B6AC50EE-1E7E-4C0B-B21F-283421964B7D}">
      <dgm:prSet/>
      <dgm:spPr/>
      <dgm:t>
        <a:bodyPr/>
        <a:lstStyle/>
        <a:p>
          <a:endParaRPr lang="zh-CN" altLang="en-US"/>
        </a:p>
      </dgm:t>
    </dgm:pt>
    <dgm:pt modelId="{3897F4DB-C7A1-4E31-9FB7-8B96BC0E0381}" type="sibTrans" cxnId="{B6AC50EE-1E7E-4C0B-B21F-283421964B7D}">
      <dgm:prSet/>
      <dgm:spPr/>
      <dgm:t>
        <a:bodyPr/>
        <a:lstStyle/>
        <a:p>
          <a:endParaRPr lang="zh-CN" altLang="en-US"/>
        </a:p>
      </dgm:t>
    </dgm:pt>
    <dgm:pt modelId="{06349CE7-5E44-4A03-BCC6-8208AD8E66F3}">
      <dgm:prSet/>
      <dgm:spPr/>
      <dgm:t>
        <a:bodyPr/>
        <a:lstStyle/>
        <a:p>
          <a:pPr rtl="0"/>
          <a:r>
            <a:rPr lang="en-US" dirty="0" smtClean="0"/>
            <a:t>Webface</a:t>
          </a:r>
          <a:r>
            <a:rPr lang="zh-CN" dirty="0" smtClean="0"/>
            <a:t>人脸数据集</a:t>
          </a:r>
          <a:endParaRPr lang="zh-CN" dirty="0"/>
        </a:p>
      </dgm:t>
    </dgm:pt>
    <dgm:pt modelId="{B04ECC5D-7C0B-40C1-A807-CBE1F66F1A92}" type="parTrans" cxnId="{759E0C91-9BD6-4B43-BCDC-DE45E05982CA}">
      <dgm:prSet/>
      <dgm:spPr/>
      <dgm:t>
        <a:bodyPr/>
        <a:lstStyle/>
        <a:p>
          <a:endParaRPr lang="zh-CN" altLang="en-US"/>
        </a:p>
      </dgm:t>
    </dgm:pt>
    <dgm:pt modelId="{D6B16490-ACAB-4CF8-BE96-972CB2D2AEB3}" type="sibTrans" cxnId="{759E0C91-9BD6-4B43-BCDC-DE45E05982CA}">
      <dgm:prSet/>
      <dgm:spPr/>
      <dgm:t>
        <a:bodyPr/>
        <a:lstStyle/>
        <a:p>
          <a:endParaRPr lang="zh-CN" altLang="en-US"/>
        </a:p>
      </dgm:t>
    </dgm:pt>
    <dgm:pt modelId="{704F2825-21D4-40DD-94B1-2E1F248A198E}">
      <dgm:prSet/>
      <dgm:spPr/>
      <dgm:t>
        <a:bodyPr/>
        <a:lstStyle/>
        <a:p>
          <a:pPr rtl="0"/>
          <a:r>
            <a:rPr lang="zh-CN" dirty="0" smtClean="0"/>
            <a:t>根据</a:t>
          </a:r>
          <a:r>
            <a:rPr lang="en-US" dirty="0" err="1" smtClean="0"/>
            <a:t>DeepID</a:t>
          </a:r>
          <a:r>
            <a:rPr lang="zh-CN" dirty="0" smtClean="0"/>
            <a:t>模型，进行</a:t>
          </a:r>
          <a:r>
            <a:rPr lang="en-US" dirty="0" err="1" smtClean="0"/>
            <a:t>Caffe</a:t>
          </a:r>
          <a:r>
            <a:rPr lang="zh-CN" dirty="0" smtClean="0"/>
            <a:t>训练</a:t>
          </a:r>
          <a:endParaRPr lang="zh-CN" dirty="0"/>
        </a:p>
      </dgm:t>
    </dgm:pt>
    <dgm:pt modelId="{736B5C25-D187-4A8B-B78B-24C3DEF8BB02}" type="parTrans" cxnId="{7D0AACC6-FC01-4189-B33B-D8C996FCF67A}">
      <dgm:prSet/>
      <dgm:spPr/>
      <dgm:t>
        <a:bodyPr/>
        <a:lstStyle/>
        <a:p>
          <a:endParaRPr lang="zh-CN" altLang="en-US"/>
        </a:p>
      </dgm:t>
    </dgm:pt>
    <dgm:pt modelId="{BADF774C-1C85-484F-AD77-D72C90DADD1E}" type="sibTrans" cxnId="{7D0AACC6-FC01-4189-B33B-D8C996FCF67A}">
      <dgm:prSet/>
      <dgm:spPr/>
      <dgm:t>
        <a:bodyPr/>
        <a:lstStyle/>
        <a:p>
          <a:endParaRPr lang="zh-CN" altLang="en-US"/>
        </a:p>
      </dgm:t>
    </dgm:pt>
    <dgm:pt modelId="{0183E46D-4021-4D38-A244-A4900104B25C}">
      <dgm:prSet/>
      <dgm:spPr/>
      <dgm:t>
        <a:bodyPr/>
        <a:lstStyle/>
        <a:p>
          <a:pPr rtl="0"/>
          <a:r>
            <a:rPr lang="zh-CN" altLang="en-US" dirty="0" smtClean="0"/>
            <a:t>结果</a:t>
          </a:r>
          <a:endParaRPr lang="zh-CN" dirty="0"/>
        </a:p>
      </dgm:t>
    </dgm:pt>
    <dgm:pt modelId="{68BD91AD-1BBE-4C45-B4AB-027B85BD27DB}" type="parTrans" cxnId="{35525B14-07A6-4B36-8B7E-770F8711CD73}">
      <dgm:prSet/>
      <dgm:spPr/>
      <dgm:t>
        <a:bodyPr/>
        <a:lstStyle/>
        <a:p>
          <a:endParaRPr lang="zh-CN" altLang="en-US"/>
        </a:p>
      </dgm:t>
    </dgm:pt>
    <dgm:pt modelId="{FE107000-D57E-40C4-B64B-D774D7CDCB46}" type="sibTrans" cxnId="{35525B14-07A6-4B36-8B7E-770F8711CD73}">
      <dgm:prSet/>
      <dgm:spPr/>
      <dgm:t>
        <a:bodyPr/>
        <a:lstStyle/>
        <a:p>
          <a:endParaRPr lang="zh-CN" altLang="en-US"/>
        </a:p>
      </dgm:t>
    </dgm:pt>
    <dgm:pt modelId="{5EAC84A5-F399-4EE2-AD36-D89DBB23FD3F}">
      <dgm:prSet/>
      <dgm:spPr/>
      <dgm:t>
        <a:bodyPr/>
        <a:lstStyle/>
        <a:p>
          <a:pPr rtl="0"/>
          <a:r>
            <a:rPr lang="zh-CN" altLang="en-US" dirty="0" smtClean="0"/>
            <a:t>模型参数</a:t>
          </a:r>
          <a:endParaRPr lang="zh-CN" dirty="0"/>
        </a:p>
      </dgm:t>
    </dgm:pt>
    <dgm:pt modelId="{1FB63E7B-726B-4710-8426-B010DA8344F1}" type="parTrans" cxnId="{BEBB8965-199D-4BC0-A4B0-E1C06644F5D3}">
      <dgm:prSet/>
      <dgm:spPr/>
      <dgm:t>
        <a:bodyPr/>
        <a:lstStyle/>
        <a:p>
          <a:endParaRPr lang="zh-CN" altLang="en-US"/>
        </a:p>
      </dgm:t>
    </dgm:pt>
    <dgm:pt modelId="{CB2A886A-18CF-4A3E-AFDD-B5CDA69C7170}" type="sibTrans" cxnId="{BEBB8965-199D-4BC0-A4B0-E1C06644F5D3}">
      <dgm:prSet/>
      <dgm:spPr/>
      <dgm:t>
        <a:bodyPr/>
        <a:lstStyle/>
        <a:p>
          <a:endParaRPr lang="zh-CN" altLang="en-US"/>
        </a:p>
      </dgm:t>
    </dgm:pt>
    <dgm:pt modelId="{5E9E65B1-C07C-4F5C-818A-028882D542F1}">
      <dgm:prSet/>
      <dgm:spPr/>
      <dgm:t>
        <a:bodyPr/>
        <a:lstStyle/>
        <a:p>
          <a:pPr rtl="0"/>
          <a:r>
            <a:rPr lang="en-US" smtClean="0"/>
            <a:t>LFW</a:t>
          </a:r>
          <a:r>
            <a:rPr lang="zh-CN" dirty="0" smtClean="0"/>
            <a:t>测试人脸识别准确率</a:t>
          </a:r>
          <a:endParaRPr lang="zh-CN" dirty="0"/>
        </a:p>
      </dgm:t>
    </dgm:pt>
    <dgm:pt modelId="{2B4D155E-4499-4F6E-ABDA-C4CC5265AB4C}" type="parTrans" cxnId="{94EBD898-81D8-474A-AFB1-259ABE5F7A95}">
      <dgm:prSet/>
      <dgm:spPr/>
      <dgm:t>
        <a:bodyPr/>
        <a:lstStyle/>
        <a:p>
          <a:endParaRPr lang="zh-CN" altLang="en-US"/>
        </a:p>
      </dgm:t>
    </dgm:pt>
    <dgm:pt modelId="{0BBA3C6E-E14B-4785-B641-1437436D5D5D}" type="sibTrans" cxnId="{94EBD898-81D8-474A-AFB1-259ABE5F7A95}">
      <dgm:prSet/>
      <dgm:spPr/>
      <dgm:t>
        <a:bodyPr/>
        <a:lstStyle/>
        <a:p>
          <a:endParaRPr lang="zh-CN" altLang="en-US"/>
        </a:p>
      </dgm:t>
    </dgm:pt>
    <dgm:pt modelId="{1F4B3104-0C1D-44D6-B9B6-40FC60D710C4}" type="pres">
      <dgm:prSet presAssocID="{F5CB10A5-C275-4A64-8EBA-25F043D7216C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B9DA171-4A10-43CA-A5E7-8F07D34B15E1}" type="pres">
      <dgm:prSet presAssocID="{D4ED82EE-7457-43C4-9B86-903A4243A9C4}" presName="chaos" presStyleCnt="0"/>
      <dgm:spPr/>
    </dgm:pt>
    <dgm:pt modelId="{EAFCC990-8235-459E-B30B-6EC2618EEE43}" type="pres">
      <dgm:prSet presAssocID="{D4ED82EE-7457-43C4-9B86-903A4243A9C4}" presName="parTx1" presStyleLbl="revTx" presStyleIdx="0" presStyleCnt="9"/>
      <dgm:spPr/>
      <dgm:t>
        <a:bodyPr/>
        <a:lstStyle/>
        <a:p>
          <a:endParaRPr lang="zh-CN" altLang="en-US"/>
        </a:p>
      </dgm:t>
    </dgm:pt>
    <dgm:pt modelId="{37F8010D-3CBB-4B80-B27C-70DAB1823230}" type="pres">
      <dgm:prSet presAssocID="{D4ED82EE-7457-43C4-9B86-903A4243A9C4}" presName="desTx1" presStyleLbl="revTx" presStyleIdx="1" presStyleCnt="9" custScaleX="133100" custScaleY="133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E52AC-9954-4A4A-A761-4C399842E489}" type="pres">
      <dgm:prSet presAssocID="{D4ED82EE-7457-43C4-9B86-903A4243A9C4}" presName="c1" presStyleLbl="node1" presStyleIdx="0" presStyleCnt="19"/>
      <dgm:spPr/>
    </dgm:pt>
    <dgm:pt modelId="{3FB14FB7-B273-4E1C-ABA0-9CECFCA28DA1}" type="pres">
      <dgm:prSet presAssocID="{D4ED82EE-7457-43C4-9B86-903A4243A9C4}" presName="c2" presStyleLbl="node1" presStyleIdx="1" presStyleCnt="19"/>
      <dgm:spPr/>
    </dgm:pt>
    <dgm:pt modelId="{01E198CA-9170-4F00-B8C0-54A87CCB6337}" type="pres">
      <dgm:prSet presAssocID="{D4ED82EE-7457-43C4-9B86-903A4243A9C4}" presName="c3" presStyleLbl="node1" presStyleIdx="2" presStyleCnt="19"/>
      <dgm:spPr/>
    </dgm:pt>
    <dgm:pt modelId="{CF74BD0B-5A08-4A52-BBAA-FDF883A2E95D}" type="pres">
      <dgm:prSet presAssocID="{D4ED82EE-7457-43C4-9B86-903A4243A9C4}" presName="c4" presStyleLbl="node1" presStyleIdx="3" presStyleCnt="19"/>
      <dgm:spPr/>
    </dgm:pt>
    <dgm:pt modelId="{CDBA72FE-ECA1-49EA-B591-24DC778BE86E}" type="pres">
      <dgm:prSet presAssocID="{D4ED82EE-7457-43C4-9B86-903A4243A9C4}" presName="c5" presStyleLbl="node1" presStyleIdx="4" presStyleCnt="19"/>
      <dgm:spPr/>
    </dgm:pt>
    <dgm:pt modelId="{25A5FDCD-6EC7-4DE8-AC81-7B491482BB45}" type="pres">
      <dgm:prSet presAssocID="{D4ED82EE-7457-43C4-9B86-903A4243A9C4}" presName="c6" presStyleLbl="node1" presStyleIdx="5" presStyleCnt="19"/>
      <dgm:spPr/>
    </dgm:pt>
    <dgm:pt modelId="{F342BA92-B554-4567-B4B6-BAD4E81F2437}" type="pres">
      <dgm:prSet presAssocID="{D4ED82EE-7457-43C4-9B86-903A4243A9C4}" presName="c7" presStyleLbl="node1" presStyleIdx="6" presStyleCnt="19"/>
      <dgm:spPr/>
    </dgm:pt>
    <dgm:pt modelId="{1FE6B635-DB9D-4339-93CB-1175A4354BC4}" type="pres">
      <dgm:prSet presAssocID="{D4ED82EE-7457-43C4-9B86-903A4243A9C4}" presName="c8" presStyleLbl="node1" presStyleIdx="7" presStyleCnt="19"/>
      <dgm:spPr/>
    </dgm:pt>
    <dgm:pt modelId="{52C162E0-8362-4891-8B35-BB66561772BF}" type="pres">
      <dgm:prSet presAssocID="{D4ED82EE-7457-43C4-9B86-903A4243A9C4}" presName="c9" presStyleLbl="node1" presStyleIdx="8" presStyleCnt="19"/>
      <dgm:spPr/>
    </dgm:pt>
    <dgm:pt modelId="{42656CA5-218D-4361-B1C3-17EC02FEB4FA}" type="pres">
      <dgm:prSet presAssocID="{D4ED82EE-7457-43C4-9B86-903A4243A9C4}" presName="c10" presStyleLbl="node1" presStyleIdx="9" presStyleCnt="19"/>
      <dgm:spPr/>
    </dgm:pt>
    <dgm:pt modelId="{F758F7AB-E942-4E25-B294-FD45A636D509}" type="pres">
      <dgm:prSet presAssocID="{D4ED82EE-7457-43C4-9B86-903A4243A9C4}" presName="c11" presStyleLbl="node1" presStyleIdx="10" presStyleCnt="19"/>
      <dgm:spPr/>
    </dgm:pt>
    <dgm:pt modelId="{7DBD65A0-4A5D-49A7-9850-EFB74F5DAC8D}" type="pres">
      <dgm:prSet presAssocID="{D4ED82EE-7457-43C4-9B86-903A4243A9C4}" presName="c12" presStyleLbl="node1" presStyleIdx="11" presStyleCnt="19"/>
      <dgm:spPr/>
    </dgm:pt>
    <dgm:pt modelId="{C72D8AE3-9E46-41C5-8621-E88D92C1D991}" type="pres">
      <dgm:prSet presAssocID="{D4ED82EE-7457-43C4-9B86-903A4243A9C4}" presName="c13" presStyleLbl="node1" presStyleIdx="12" presStyleCnt="19"/>
      <dgm:spPr/>
    </dgm:pt>
    <dgm:pt modelId="{6FB77884-85BC-4DA0-8A2B-1C1F5D715BC1}" type="pres">
      <dgm:prSet presAssocID="{D4ED82EE-7457-43C4-9B86-903A4243A9C4}" presName="c14" presStyleLbl="node1" presStyleIdx="13" presStyleCnt="19"/>
      <dgm:spPr/>
    </dgm:pt>
    <dgm:pt modelId="{4B2087CE-053E-4174-A31A-2C4A449DCF72}" type="pres">
      <dgm:prSet presAssocID="{D4ED82EE-7457-43C4-9B86-903A4243A9C4}" presName="c15" presStyleLbl="node1" presStyleIdx="14" presStyleCnt="19"/>
      <dgm:spPr/>
    </dgm:pt>
    <dgm:pt modelId="{29395A90-32C0-4C6F-BB6F-7D1AF107FAC3}" type="pres">
      <dgm:prSet presAssocID="{D4ED82EE-7457-43C4-9B86-903A4243A9C4}" presName="c16" presStyleLbl="node1" presStyleIdx="15" presStyleCnt="19"/>
      <dgm:spPr/>
    </dgm:pt>
    <dgm:pt modelId="{B7299067-BFE1-4FE2-83BE-DBF0E94B28A0}" type="pres">
      <dgm:prSet presAssocID="{D4ED82EE-7457-43C4-9B86-903A4243A9C4}" presName="c17" presStyleLbl="node1" presStyleIdx="16" presStyleCnt="19"/>
      <dgm:spPr/>
    </dgm:pt>
    <dgm:pt modelId="{B3FD8651-2EF8-4B6A-9D09-D8159AAD6BF1}" type="pres">
      <dgm:prSet presAssocID="{D4ED82EE-7457-43C4-9B86-903A4243A9C4}" presName="c18" presStyleLbl="node1" presStyleIdx="17" presStyleCnt="19"/>
      <dgm:spPr/>
    </dgm:pt>
    <dgm:pt modelId="{B76973A3-5D7D-48C5-B4C6-A7F6F4ECA7F8}" type="pres">
      <dgm:prSet presAssocID="{A2565515-DF01-41C7-B446-1A26E237C61B}" presName="chevronComposite1" presStyleCnt="0"/>
      <dgm:spPr/>
    </dgm:pt>
    <dgm:pt modelId="{C72D4700-E4AC-4F4D-B052-CE89E82D8327}" type="pres">
      <dgm:prSet presAssocID="{A2565515-DF01-41C7-B446-1A26E237C61B}" presName="chevron1" presStyleLbl="sibTrans2D1" presStyleIdx="0" presStyleCnt="4"/>
      <dgm:spPr/>
    </dgm:pt>
    <dgm:pt modelId="{6F4BBF7C-C1FE-4CE7-B5DB-896C780E776D}" type="pres">
      <dgm:prSet presAssocID="{A2565515-DF01-41C7-B446-1A26E237C61B}" presName="spChevron1" presStyleCnt="0"/>
      <dgm:spPr/>
    </dgm:pt>
    <dgm:pt modelId="{0A58D862-8B59-4F89-97CF-734006D7CCAE}" type="pres">
      <dgm:prSet presAssocID="{D15445B8-64A4-478D-83FC-63A194BB4149}" presName="middle" presStyleCnt="0"/>
      <dgm:spPr/>
    </dgm:pt>
    <dgm:pt modelId="{32A93EB2-4D27-42A5-8386-A59DD07794AE}" type="pres">
      <dgm:prSet presAssocID="{D15445B8-64A4-478D-83FC-63A194BB4149}" presName="parTxMid" presStyleLbl="revTx" presStyleIdx="2" presStyleCnt="9"/>
      <dgm:spPr/>
      <dgm:t>
        <a:bodyPr/>
        <a:lstStyle/>
        <a:p>
          <a:endParaRPr lang="zh-CN" altLang="en-US"/>
        </a:p>
      </dgm:t>
    </dgm:pt>
    <dgm:pt modelId="{8BB7C428-386F-4082-86F1-B0B00093DD8E}" type="pres">
      <dgm:prSet presAssocID="{D15445B8-64A4-478D-83FC-63A194BB4149}" presName="desTxMid" presStyleLbl="revTx" presStyleIdx="3" presStyleCnt="9" custScaleX="133100" custScaleY="133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BF2ED-6977-40C0-B5A0-C56C41D711B3}" type="pres">
      <dgm:prSet presAssocID="{D15445B8-64A4-478D-83FC-63A194BB4149}" presName="spMid" presStyleCnt="0"/>
      <dgm:spPr/>
    </dgm:pt>
    <dgm:pt modelId="{5D764DC9-341A-493E-915F-B8FE730784AB}" type="pres">
      <dgm:prSet presAssocID="{F9C5DDB9-094A-4003-8FEC-34BCF8E1D952}" presName="chevronComposite1" presStyleCnt="0"/>
      <dgm:spPr/>
    </dgm:pt>
    <dgm:pt modelId="{ACF54418-6C81-41D8-88F2-D66185D8C0FA}" type="pres">
      <dgm:prSet presAssocID="{F9C5DDB9-094A-4003-8FEC-34BCF8E1D952}" presName="chevron1" presStyleLbl="sibTrans2D1" presStyleIdx="1" presStyleCnt="4"/>
      <dgm:spPr/>
    </dgm:pt>
    <dgm:pt modelId="{33D4F02F-FF62-41E4-9AF6-546BF5DCF9B6}" type="pres">
      <dgm:prSet presAssocID="{F9C5DDB9-094A-4003-8FEC-34BCF8E1D952}" presName="spChevron1" presStyleCnt="0"/>
      <dgm:spPr/>
    </dgm:pt>
    <dgm:pt modelId="{CB74F233-E400-4B16-8BFA-20353F64616E}" type="pres">
      <dgm:prSet presAssocID="{DB8293A7-6C74-4601-8572-E2D758AE1098}" presName="middle" presStyleCnt="0"/>
      <dgm:spPr/>
    </dgm:pt>
    <dgm:pt modelId="{C3C326FB-1C4B-4A77-BC46-97F060917ECE}" type="pres">
      <dgm:prSet presAssocID="{DB8293A7-6C74-4601-8572-E2D758AE1098}" presName="parTxMid" presStyleLbl="revTx" presStyleIdx="4" presStyleCnt="9"/>
      <dgm:spPr/>
      <dgm:t>
        <a:bodyPr/>
        <a:lstStyle/>
        <a:p>
          <a:endParaRPr lang="zh-CN" altLang="en-US"/>
        </a:p>
      </dgm:t>
    </dgm:pt>
    <dgm:pt modelId="{168D5D44-8DF7-410F-9B92-0D537E50EC9E}" type="pres">
      <dgm:prSet presAssocID="{DB8293A7-6C74-4601-8572-E2D758AE1098}" presName="desTxMid" presStyleLbl="revTx" presStyleIdx="5" presStyleCnt="9" custScaleX="133100" custScaleY="133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57A96-3B62-439A-AC50-FBB78459F14A}" type="pres">
      <dgm:prSet presAssocID="{DB8293A7-6C74-4601-8572-E2D758AE1098}" presName="spMid" presStyleCnt="0"/>
      <dgm:spPr/>
    </dgm:pt>
    <dgm:pt modelId="{8D61F0D0-BE2A-4A4C-AC42-12ACD80D4171}" type="pres">
      <dgm:prSet presAssocID="{0F7418BA-E840-4F8A-898E-C0728CD6C10F}" presName="chevronComposite1" presStyleCnt="0"/>
      <dgm:spPr/>
    </dgm:pt>
    <dgm:pt modelId="{E2CBE945-6BD7-49EC-8FA3-EB0603C47705}" type="pres">
      <dgm:prSet presAssocID="{0F7418BA-E840-4F8A-898E-C0728CD6C10F}" presName="chevron1" presStyleLbl="sibTrans2D1" presStyleIdx="2" presStyleCnt="4"/>
      <dgm:spPr/>
    </dgm:pt>
    <dgm:pt modelId="{CB1179B6-99AB-4657-BA58-641294728A23}" type="pres">
      <dgm:prSet presAssocID="{0F7418BA-E840-4F8A-898E-C0728CD6C10F}" presName="spChevron1" presStyleCnt="0"/>
      <dgm:spPr/>
    </dgm:pt>
    <dgm:pt modelId="{01BC86A4-0285-4801-8DD8-D1885A4E2396}" type="pres">
      <dgm:prSet presAssocID="{0183E46D-4021-4D38-A244-A4900104B25C}" presName="middle" presStyleCnt="0"/>
      <dgm:spPr/>
    </dgm:pt>
    <dgm:pt modelId="{A7974C3F-0D8D-4833-88FD-9761D9DDD467}" type="pres">
      <dgm:prSet presAssocID="{0183E46D-4021-4D38-A244-A4900104B25C}" presName="parTxMid" presStyleLbl="revTx" presStyleIdx="6" presStyleCnt="9"/>
      <dgm:spPr/>
      <dgm:t>
        <a:bodyPr/>
        <a:lstStyle/>
        <a:p>
          <a:endParaRPr lang="zh-CN" altLang="en-US"/>
        </a:p>
      </dgm:t>
    </dgm:pt>
    <dgm:pt modelId="{A83DCC36-CC0F-49F0-BDF0-F997569C7760}" type="pres">
      <dgm:prSet presAssocID="{0183E46D-4021-4D38-A244-A4900104B25C}" presName="desTxMid" presStyleLbl="revTx" presStyleIdx="7" presStyleCnt="9" custScaleX="133100" custScaleY="133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EF85C-9E9E-4CA8-8163-0D0A9D7D7593}" type="pres">
      <dgm:prSet presAssocID="{0183E46D-4021-4D38-A244-A4900104B25C}" presName="spMid" presStyleCnt="0"/>
      <dgm:spPr/>
    </dgm:pt>
    <dgm:pt modelId="{57FA87CE-EF55-4C4E-B40D-43248F5023EA}" type="pres">
      <dgm:prSet presAssocID="{FE107000-D57E-40C4-B64B-D774D7CDCB46}" presName="chevronComposite1" presStyleCnt="0"/>
      <dgm:spPr/>
    </dgm:pt>
    <dgm:pt modelId="{9CD6C37D-0B0D-4357-AED1-D4F53AFBBFF2}" type="pres">
      <dgm:prSet presAssocID="{FE107000-D57E-40C4-B64B-D774D7CDCB46}" presName="chevron1" presStyleLbl="sibTrans2D1" presStyleIdx="3" presStyleCnt="4"/>
      <dgm:spPr/>
    </dgm:pt>
    <dgm:pt modelId="{42314162-F2A8-4446-AA1F-E61865063C5C}" type="pres">
      <dgm:prSet presAssocID="{FE107000-D57E-40C4-B64B-D774D7CDCB46}" presName="spChevron1" presStyleCnt="0"/>
      <dgm:spPr/>
    </dgm:pt>
    <dgm:pt modelId="{72C58E5E-EAE6-4DD7-956A-C781C7784136}" type="pres">
      <dgm:prSet presAssocID="{3F9C1660-8A9C-4A4F-9309-4CB26847144F}" presName="last" presStyleCnt="0"/>
      <dgm:spPr/>
    </dgm:pt>
    <dgm:pt modelId="{9229143C-769D-4A58-91BB-4458EBEA6410}" type="pres">
      <dgm:prSet presAssocID="{3F9C1660-8A9C-4A4F-9309-4CB26847144F}" presName="circleTx" presStyleLbl="node1" presStyleIdx="18" presStyleCnt="19"/>
      <dgm:spPr/>
      <dgm:t>
        <a:bodyPr/>
        <a:lstStyle/>
        <a:p>
          <a:endParaRPr lang="zh-CN" altLang="en-US"/>
        </a:p>
      </dgm:t>
    </dgm:pt>
    <dgm:pt modelId="{28A7D048-3E28-403D-B858-FA3C88A2B00D}" type="pres">
      <dgm:prSet presAssocID="{3F9C1660-8A9C-4A4F-9309-4CB26847144F}" presName="desTxN" presStyleLbl="revTx" presStyleIdx="8" presStyleCnt="9" custScaleX="133100" custScaleY="133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C1544-CF51-4590-8598-162870E745AF}" type="pres">
      <dgm:prSet presAssocID="{3F9C1660-8A9C-4A4F-9309-4CB26847144F}" presName="spN" presStyleCnt="0"/>
      <dgm:spPr/>
    </dgm:pt>
  </dgm:ptLst>
  <dgm:cxnLst>
    <dgm:cxn modelId="{740D47D3-D976-4127-A0F6-FB6612004166}" type="presOf" srcId="{5E9E65B1-C07C-4F5C-818A-028882D542F1}" destId="{28A7D048-3E28-403D-B858-FA3C88A2B00D}" srcOrd="0" destOrd="0" presId="urn:microsoft.com/office/officeart/2009/3/layout/RandomtoResultProcess"/>
    <dgm:cxn modelId="{ECE21EC8-0D95-4896-9FCB-533FCD7800EA}" type="presOf" srcId="{F5CB10A5-C275-4A64-8EBA-25F043D7216C}" destId="{1F4B3104-0C1D-44D6-B9B6-40FC60D710C4}" srcOrd="0" destOrd="0" presId="urn:microsoft.com/office/officeart/2009/3/layout/RandomtoResultProcess"/>
    <dgm:cxn modelId="{A02A392D-F3EF-4DD4-831D-21BB2F2EEF67}" type="presOf" srcId="{06349CE7-5E44-4A03-BCC6-8208AD8E66F3}" destId="{37F8010D-3CBB-4B80-B27C-70DAB1823230}" srcOrd="0" destOrd="0" presId="urn:microsoft.com/office/officeart/2009/3/layout/RandomtoResultProcess"/>
    <dgm:cxn modelId="{35525B14-07A6-4B36-8B7E-770F8711CD73}" srcId="{F5CB10A5-C275-4A64-8EBA-25F043D7216C}" destId="{0183E46D-4021-4D38-A244-A4900104B25C}" srcOrd="3" destOrd="0" parTransId="{68BD91AD-1BBE-4C45-B4AB-027B85BD27DB}" sibTransId="{FE107000-D57E-40C4-B64B-D774D7CDCB46}"/>
    <dgm:cxn modelId="{AFEEA386-4431-43BF-8552-FC36C9A1CE57}" type="presOf" srcId="{0183E46D-4021-4D38-A244-A4900104B25C}" destId="{A7974C3F-0D8D-4833-88FD-9761D9DDD467}" srcOrd="0" destOrd="0" presId="urn:microsoft.com/office/officeart/2009/3/layout/RandomtoResultProcess"/>
    <dgm:cxn modelId="{03103C73-4A1A-4763-8CD6-04C60611034C}" type="presOf" srcId="{704F2825-21D4-40DD-94B1-2E1F248A198E}" destId="{168D5D44-8DF7-410F-9B92-0D537E50EC9E}" srcOrd="0" destOrd="0" presId="urn:microsoft.com/office/officeart/2009/3/layout/RandomtoResultProcess"/>
    <dgm:cxn modelId="{04E3E8D6-5527-49D8-97C9-F819A3B95AC4}" srcId="{F5CB10A5-C275-4A64-8EBA-25F043D7216C}" destId="{DB8293A7-6C74-4601-8572-E2D758AE1098}" srcOrd="2" destOrd="0" parTransId="{BEEF4D98-543A-417F-B9BC-FB57F2C60C38}" sibTransId="{0F7418BA-E840-4F8A-898E-C0728CD6C10F}"/>
    <dgm:cxn modelId="{94EBD898-81D8-474A-AFB1-259ABE5F7A95}" srcId="{3F9C1660-8A9C-4A4F-9309-4CB26847144F}" destId="{5E9E65B1-C07C-4F5C-818A-028882D542F1}" srcOrd="0" destOrd="0" parTransId="{2B4D155E-4499-4F6E-ABDA-C4CC5265AB4C}" sibTransId="{0BBA3C6E-E14B-4785-B641-1437436D5D5D}"/>
    <dgm:cxn modelId="{4048FE92-D289-4F7F-83E2-AC4A9EECC06A}" type="presOf" srcId="{DB8293A7-6C74-4601-8572-E2D758AE1098}" destId="{C3C326FB-1C4B-4A77-BC46-97F060917ECE}" srcOrd="0" destOrd="0" presId="urn:microsoft.com/office/officeart/2009/3/layout/RandomtoResultProcess"/>
    <dgm:cxn modelId="{F9F022F4-43B1-47FD-8183-3D6AB54E0E1E}" type="presOf" srcId="{D15445B8-64A4-478D-83FC-63A194BB4149}" destId="{32A93EB2-4D27-42A5-8386-A59DD07794AE}" srcOrd="0" destOrd="0" presId="urn:microsoft.com/office/officeart/2009/3/layout/RandomtoResultProcess"/>
    <dgm:cxn modelId="{38BCE3F3-8268-45D1-B2CC-38D792F7BCFD}" type="presOf" srcId="{5EAC84A5-F399-4EE2-AD36-D89DBB23FD3F}" destId="{A83DCC36-CC0F-49F0-BDF0-F997569C7760}" srcOrd="0" destOrd="0" presId="urn:microsoft.com/office/officeart/2009/3/layout/RandomtoResultProcess"/>
    <dgm:cxn modelId="{7D0AACC6-FC01-4189-B33B-D8C996FCF67A}" srcId="{DB8293A7-6C74-4601-8572-E2D758AE1098}" destId="{704F2825-21D4-40DD-94B1-2E1F248A198E}" srcOrd="0" destOrd="0" parTransId="{736B5C25-D187-4A8B-B78B-24C3DEF8BB02}" sibTransId="{BADF774C-1C85-484F-AD77-D72C90DADD1E}"/>
    <dgm:cxn modelId="{7AD78599-F22E-4389-9938-00F899726B59}" type="presOf" srcId="{61A2117F-6FC7-4A41-A4BA-49649A68F631}" destId="{8BB7C428-386F-4082-86F1-B0B00093DD8E}" srcOrd="0" destOrd="0" presId="urn:microsoft.com/office/officeart/2009/3/layout/RandomtoResultProcess"/>
    <dgm:cxn modelId="{FF68E35D-D23E-48B7-BAE2-FB5FE9EBA9CB}" type="presOf" srcId="{3F9C1660-8A9C-4A4F-9309-4CB26847144F}" destId="{9229143C-769D-4A58-91BB-4458EBEA6410}" srcOrd="0" destOrd="0" presId="urn:microsoft.com/office/officeart/2009/3/layout/RandomtoResultProcess"/>
    <dgm:cxn modelId="{759E0C91-9BD6-4B43-BCDC-DE45E05982CA}" srcId="{D4ED82EE-7457-43C4-9B86-903A4243A9C4}" destId="{06349CE7-5E44-4A03-BCC6-8208AD8E66F3}" srcOrd="0" destOrd="0" parTransId="{B04ECC5D-7C0B-40C1-A807-CBE1F66F1A92}" sibTransId="{D6B16490-ACAB-4CF8-BE96-972CB2D2AEB3}"/>
    <dgm:cxn modelId="{415577EF-887A-40C6-ADBD-96844B10CB6E}" type="presOf" srcId="{D4ED82EE-7457-43C4-9B86-903A4243A9C4}" destId="{EAFCC990-8235-459E-B30B-6EC2618EEE43}" srcOrd="0" destOrd="0" presId="urn:microsoft.com/office/officeart/2009/3/layout/RandomtoResultProcess"/>
    <dgm:cxn modelId="{46D5BA17-1F5F-4BBE-9ECB-202878528125}" srcId="{F5CB10A5-C275-4A64-8EBA-25F043D7216C}" destId="{D4ED82EE-7457-43C4-9B86-903A4243A9C4}" srcOrd="0" destOrd="0" parTransId="{425A1ADE-2E14-4FAA-9C25-BEEB746FB76B}" sibTransId="{A2565515-DF01-41C7-B446-1A26E237C61B}"/>
    <dgm:cxn modelId="{09C03ABE-7D62-4573-9513-9A63BBAACDE9}" srcId="{F5CB10A5-C275-4A64-8EBA-25F043D7216C}" destId="{D15445B8-64A4-478D-83FC-63A194BB4149}" srcOrd="1" destOrd="0" parTransId="{2198F19B-9607-4322-8B17-6153E28FCF48}" sibTransId="{F9C5DDB9-094A-4003-8FEC-34BCF8E1D952}"/>
    <dgm:cxn modelId="{BEBB8965-199D-4BC0-A4B0-E1C06644F5D3}" srcId="{0183E46D-4021-4D38-A244-A4900104B25C}" destId="{5EAC84A5-F399-4EE2-AD36-D89DBB23FD3F}" srcOrd="0" destOrd="0" parTransId="{1FB63E7B-726B-4710-8426-B010DA8344F1}" sibTransId="{CB2A886A-18CF-4A3E-AFDD-B5CDA69C7170}"/>
    <dgm:cxn modelId="{D7B63548-ACDE-467D-8B7E-B954889C477F}" srcId="{D15445B8-64A4-478D-83FC-63A194BB4149}" destId="{61A2117F-6FC7-4A41-A4BA-49649A68F631}" srcOrd="0" destOrd="0" parTransId="{FF932BE3-2D3E-4E12-B793-CB69DE34EB1A}" sibTransId="{A3054F3D-ED95-4BF0-9730-EF4113EAFBA8}"/>
    <dgm:cxn modelId="{B6AC50EE-1E7E-4C0B-B21F-283421964B7D}" srcId="{F5CB10A5-C275-4A64-8EBA-25F043D7216C}" destId="{3F9C1660-8A9C-4A4F-9309-4CB26847144F}" srcOrd="4" destOrd="0" parTransId="{DD1501F8-2D70-41AF-95B4-51E19F1778FE}" sibTransId="{3897F4DB-C7A1-4E31-9FB7-8B96BC0E0381}"/>
    <dgm:cxn modelId="{B497FE3B-AE4F-488E-BFBC-6CAD72CB18AB}" type="presParOf" srcId="{1F4B3104-0C1D-44D6-B9B6-40FC60D710C4}" destId="{2B9DA171-4A10-43CA-A5E7-8F07D34B15E1}" srcOrd="0" destOrd="0" presId="urn:microsoft.com/office/officeart/2009/3/layout/RandomtoResultProcess"/>
    <dgm:cxn modelId="{071D8CC2-DC4F-4664-AEA4-4EBBADBA9AE3}" type="presParOf" srcId="{2B9DA171-4A10-43CA-A5E7-8F07D34B15E1}" destId="{EAFCC990-8235-459E-B30B-6EC2618EEE43}" srcOrd="0" destOrd="0" presId="urn:microsoft.com/office/officeart/2009/3/layout/RandomtoResultProcess"/>
    <dgm:cxn modelId="{AE105F00-A5DB-4A2B-8C8F-5387F36C4517}" type="presParOf" srcId="{2B9DA171-4A10-43CA-A5E7-8F07D34B15E1}" destId="{37F8010D-3CBB-4B80-B27C-70DAB1823230}" srcOrd="1" destOrd="0" presId="urn:microsoft.com/office/officeart/2009/3/layout/RandomtoResultProcess"/>
    <dgm:cxn modelId="{3CC844C0-E874-4001-8CC5-B3B95AE78DE4}" type="presParOf" srcId="{2B9DA171-4A10-43CA-A5E7-8F07D34B15E1}" destId="{0D7E52AC-9954-4A4A-A761-4C399842E489}" srcOrd="2" destOrd="0" presId="urn:microsoft.com/office/officeart/2009/3/layout/RandomtoResultProcess"/>
    <dgm:cxn modelId="{63BEA9F1-2A7E-4F2B-960B-0BBA58AB27A8}" type="presParOf" srcId="{2B9DA171-4A10-43CA-A5E7-8F07D34B15E1}" destId="{3FB14FB7-B273-4E1C-ABA0-9CECFCA28DA1}" srcOrd="3" destOrd="0" presId="urn:microsoft.com/office/officeart/2009/3/layout/RandomtoResultProcess"/>
    <dgm:cxn modelId="{91F036E4-7665-4705-8BD0-0ECFB83F6019}" type="presParOf" srcId="{2B9DA171-4A10-43CA-A5E7-8F07D34B15E1}" destId="{01E198CA-9170-4F00-B8C0-54A87CCB6337}" srcOrd="4" destOrd="0" presId="urn:microsoft.com/office/officeart/2009/3/layout/RandomtoResultProcess"/>
    <dgm:cxn modelId="{B129F0C9-60E6-4F4F-989F-0DAD479E2657}" type="presParOf" srcId="{2B9DA171-4A10-43CA-A5E7-8F07D34B15E1}" destId="{CF74BD0B-5A08-4A52-BBAA-FDF883A2E95D}" srcOrd="5" destOrd="0" presId="urn:microsoft.com/office/officeart/2009/3/layout/RandomtoResultProcess"/>
    <dgm:cxn modelId="{46077F3C-97FA-4BFB-B74B-65758529D5C7}" type="presParOf" srcId="{2B9DA171-4A10-43CA-A5E7-8F07D34B15E1}" destId="{CDBA72FE-ECA1-49EA-B591-24DC778BE86E}" srcOrd="6" destOrd="0" presId="urn:microsoft.com/office/officeart/2009/3/layout/RandomtoResultProcess"/>
    <dgm:cxn modelId="{1F57FF07-7837-4F4C-9764-0E4FC96813AA}" type="presParOf" srcId="{2B9DA171-4A10-43CA-A5E7-8F07D34B15E1}" destId="{25A5FDCD-6EC7-4DE8-AC81-7B491482BB45}" srcOrd="7" destOrd="0" presId="urn:microsoft.com/office/officeart/2009/3/layout/RandomtoResultProcess"/>
    <dgm:cxn modelId="{958B479B-B3DD-4C60-A298-12B5FFE59681}" type="presParOf" srcId="{2B9DA171-4A10-43CA-A5E7-8F07D34B15E1}" destId="{F342BA92-B554-4567-B4B6-BAD4E81F2437}" srcOrd="8" destOrd="0" presId="urn:microsoft.com/office/officeart/2009/3/layout/RandomtoResultProcess"/>
    <dgm:cxn modelId="{C8CB9CA2-3875-49A4-ACAC-A485A8B24D94}" type="presParOf" srcId="{2B9DA171-4A10-43CA-A5E7-8F07D34B15E1}" destId="{1FE6B635-DB9D-4339-93CB-1175A4354BC4}" srcOrd="9" destOrd="0" presId="urn:microsoft.com/office/officeart/2009/3/layout/RandomtoResultProcess"/>
    <dgm:cxn modelId="{6A9E6260-781F-4C21-901C-AD00F1A09D9D}" type="presParOf" srcId="{2B9DA171-4A10-43CA-A5E7-8F07D34B15E1}" destId="{52C162E0-8362-4891-8B35-BB66561772BF}" srcOrd="10" destOrd="0" presId="urn:microsoft.com/office/officeart/2009/3/layout/RandomtoResultProcess"/>
    <dgm:cxn modelId="{8FC7F9B0-04B8-4618-8D50-C1140BC043E1}" type="presParOf" srcId="{2B9DA171-4A10-43CA-A5E7-8F07D34B15E1}" destId="{42656CA5-218D-4361-B1C3-17EC02FEB4FA}" srcOrd="11" destOrd="0" presId="urn:microsoft.com/office/officeart/2009/3/layout/RandomtoResultProcess"/>
    <dgm:cxn modelId="{00432CC7-7896-4575-B892-90A8D62C7A2E}" type="presParOf" srcId="{2B9DA171-4A10-43CA-A5E7-8F07D34B15E1}" destId="{F758F7AB-E942-4E25-B294-FD45A636D509}" srcOrd="12" destOrd="0" presId="urn:microsoft.com/office/officeart/2009/3/layout/RandomtoResultProcess"/>
    <dgm:cxn modelId="{D27C166B-08C2-48C7-B143-C418E1FD138B}" type="presParOf" srcId="{2B9DA171-4A10-43CA-A5E7-8F07D34B15E1}" destId="{7DBD65A0-4A5D-49A7-9850-EFB74F5DAC8D}" srcOrd="13" destOrd="0" presId="urn:microsoft.com/office/officeart/2009/3/layout/RandomtoResultProcess"/>
    <dgm:cxn modelId="{E0506B11-EE6C-49C9-BE70-3B33632911EB}" type="presParOf" srcId="{2B9DA171-4A10-43CA-A5E7-8F07D34B15E1}" destId="{C72D8AE3-9E46-41C5-8621-E88D92C1D991}" srcOrd="14" destOrd="0" presId="urn:microsoft.com/office/officeart/2009/3/layout/RandomtoResultProcess"/>
    <dgm:cxn modelId="{A69EB4FA-01E7-46C9-8DA8-681A19390900}" type="presParOf" srcId="{2B9DA171-4A10-43CA-A5E7-8F07D34B15E1}" destId="{6FB77884-85BC-4DA0-8A2B-1C1F5D715BC1}" srcOrd="15" destOrd="0" presId="urn:microsoft.com/office/officeart/2009/3/layout/RandomtoResultProcess"/>
    <dgm:cxn modelId="{09A932D9-5359-4F9F-865C-B86D034F874E}" type="presParOf" srcId="{2B9DA171-4A10-43CA-A5E7-8F07D34B15E1}" destId="{4B2087CE-053E-4174-A31A-2C4A449DCF72}" srcOrd="16" destOrd="0" presId="urn:microsoft.com/office/officeart/2009/3/layout/RandomtoResultProcess"/>
    <dgm:cxn modelId="{E4F815BB-18C2-4FC2-849A-34A42C9F2500}" type="presParOf" srcId="{2B9DA171-4A10-43CA-A5E7-8F07D34B15E1}" destId="{29395A90-32C0-4C6F-BB6F-7D1AF107FAC3}" srcOrd="17" destOrd="0" presId="urn:microsoft.com/office/officeart/2009/3/layout/RandomtoResultProcess"/>
    <dgm:cxn modelId="{CBC1459E-DA35-4A44-869D-F93AEBF3761B}" type="presParOf" srcId="{2B9DA171-4A10-43CA-A5E7-8F07D34B15E1}" destId="{B7299067-BFE1-4FE2-83BE-DBF0E94B28A0}" srcOrd="18" destOrd="0" presId="urn:microsoft.com/office/officeart/2009/3/layout/RandomtoResultProcess"/>
    <dgm:cxn modelId="{BF04E188-A7BD-4A51-BCF7-3E6A7586CE1C}" type="presParOf" srcId="{2B9DA171-4A10-43CA-A5E7-8F07D34B15E1}" destId="{B3FD8651-2EF8-4B6A-9D09-D8159AAD6BF1}" srcOrd="19" destOrd="0" presId="urn:microsoft.com/office/officeart/2009/3/layout/RandomtoResultProcess"/>
    <dgm:cxn modelId="{BCE75E4A-3CBD-4A15-8522-C1A493C3C288}" type="presParOf" srcId="{1F4B3104-0C1D-44D6-B9B6-40FC60D710C4}" destId="{B76973A3-5D7D-48C5-B4C6-A7F6F4ECA7F8}" srcOrd="1" destOrd="0" presId="urn:microsoft.com/office/officeart/2009/3/layout/RandomtoResultProcess"/>
    <dgm:cxn modelId="{08508C63-97AE-4EAA-91E2-7D1A2E13CF94}" type="presParOf" srcId="{B76973A3-5D7D-48C5-B4C6-A7F6F4ECA7F8}" destId="{C72D4700-E4AC-4F4D-B052-CE89E82D8327}" srcOrd="0" destOrd="0" presId="urn:microsoft.com/office/officeart/2009/3/layout/RandomtoResultProcess"/>
    <dgm:cxn modelId="{BA727523-88AE-4CC5-AC13-69D1EA4F3F3F}" type="presParOf" srcId="{B76973A3-5D7D-48C5-B4C6-A7F6F4ECA7F8}" destId="{6F4BBF7C-C1FE-4CE7-B5DB-896C780E776D}" srcOrd="1" destOrd="0" presId="urn:microsoft.com/office/officeart/2009/3/layout/RandomtoResultProcess"/>
    <dgm:cxn modelId="{52648A3C-3EBF-4ADE-A865-B25A0BA4F0AA}" type="presParOf" srcId="{1F4B3104-0C1D-44D6-B9B6-40FC60D710C4}" destId="{0A58D862-8B59-4F89-97CF-734006D7CCAE}" srcOrd="2" destOrd="0" presId="urn:microsoft.com/office/officeart/2009/3/layout/RandomtoResultProcess"/>
    <dgm:cxn modelId="{5ECE1D99-175B-498A-8F36-ABD89F80F350}" type="presParOf" srcId="{0A58D862-8B59-4F89-97CF-734006D7CCAE}" destId="{32A93EB2-4D27-42A5-8386-A59DD07794AE}" srcOrd="0" destOrd="0" presId="urn:microsoft.com/office/officeart/2009/3/layout/RandomtoResultProcess"/>
    <dgm:cxn modelId="{7D379B91-4E68-4A95-A1B9-02A0EC6EDBB6}" type="presParOf" srcId="{0A58D862-8B59-4F89-97CF-734006D7CCAE}" destId="{8BB7C428-386F-4082-86F1-B0B00093DD8E}" srcOrd="1" destOrd="0" presId="urn:microsoft.com/office/officeart/2009/3/layout/RandomtoResultProcess"/>
    <dgm:cxn modelId="{A13673B4-5930-4509-9672-4E4B3764AF2F}" type="presParOf" srcId="{0A58D862-8B59-4F89-97CF-734006D7CCAE}" destId="{54FBF2ED-6977-40C0-B5A0-C56C41D711B3}" srcOrd="2" destOrd="0" presId="urn:microsoft.com/office/officeart/2009/3/layout/RandomtoResultProcess"/>
    <dgm:cxn modelId="{E701C037-3B09-461B-95CD-B7571DAD6401}" type="presParOf" srcId="{1F4B3104-0C1D-44D6-B9B6-40FC60D710C4}" destId="{5D764DC9-341A-493E-915F-B8FE730784AB}" srcOrd="3" destOrd="0" presId="urn:microsoft.com/office/officeart/2009/3/layout/RandomtoResultProcess"/>
    <dgm:cxn modelId="{C409CDC4-88C3-4EC6-ABB8-7D3918F3FBF3}" type="presParOf" srcId="{5D764DC9-341A-493E-915F-B8FE730784AB}" destId="{ACF54418-6C81-41D8-88F2-D66185D8C0FA}" srcOrd="0" destOrd="0" presId="urn:microsoft.com/office/officeart/2009/3/layout/RandomtoResultProcess"/>
    <dgm:cxn modelId="{78C01525-B484-43FA-BD95-C829CEA4ADF2}" type="presParOf" srcId="{5D764DC9-341A-493E-915F-B8FE730784AB}" destId="{33D4F02F-FF62-41E4-9AF6-546BF5DCF9B6}" srcOrd="1" destOrd="0" presId="urn:microsoft.com/office/officeart/2009/3/layout/RandomtoResultProcess"/>
    <dgm:cxn modelId="{930F58D7-3C60-4B67-AC6E-6330DAAFB736}" type="presParOf" srcId="{1F4B3104-0C1D-44D6-B9B6-40FC60D710C4}" destId="{CB74F233-E400-4B16-8BFA-20353F64616E}" srcOrd="4" destOrd="0" presId="urn:microsoft.com/office/officeart/2009/3/layout/RandomtoResultProcess"/>
    <dgm:cxn modelId="{5827CE53-F33A-4977-9940-ED345C3C171A}" type="presParOf" srcId="{CB74F233-E400-4B16-8BFA-20353F64616E}" destId="{C3C326FB-1C4B-4A77-BC46-97F060917ECE}" srcOrd="0" destOrd="0" presId="urn:microsoft.com/office/officeart/2009/3/layout/RandomtoResultProcess"/>
    <dgm:cxn modelId="{743711EB-5C57-45EC-B84E-8E65C78D9C9B}" type="presParOf" srcId="{CB74F233-E400-4B16-8BFA-20353F64616E}" destId="{168D5D44-8DF7-410F-9B92-0D537E50EC9E}" srcOrd="1" destOrd="0" presId="urn:microsoft.com/office/officeart/2009/3/layout/RandomtoResultProcess"/>
    <dgm:cxn modelId="{E66B20DE-D23C-40C5-B574-2A17F773F022}" type="presParOf" srcId="{CB74F233-E400-4B16-8BFA-20353F64616E}" destId="{B3C57A96-3B62-439A-AC50-FBB78459F14A}" srcOrd="2" destOrd="0" presId="urn:microsoft.com/office/officeart/2009/3/layout/RandomtoResultProcess"/>
    <dgm:cxn modelId="{1ED62B8C-70F7-4F78-BC03-618A31ADDCE0}" type="presParOf" srcId="{1F4B3104-0C1D-44D6-B9B6-40FC60D710C4}" destId="{8D61F0D0-BE2A-4A4C-AC42-12ACD80D4171}" srcOrd="5" destOrd="0" presId="urn:microsoft.com/office/officeart/2009/3/layout/RandomtoResultProcess"/>
    <dgm:cxn modelId="{3226B919-829A-410E-9171-A03610672E6F}" type="presParOf" srcId="{8D61F0D0-BE2A-4A4C-AC42-12ACD80D4171}" destId="{E2CBE945-6BD7-49EC-8FA3-EB0603C47705}" srcOrd="0" destOrd="0" presId="urn:microsoft.com/office/officeart/2009/3/layout/RandomtoResultProcess"/>
    <dgm:cxn modelId="{18930328-6AF6-4892-B5A5-C99DC7B5640F}" type="presParOf" srcId="{8D61F0D0-BE2A-4A4C-AC42-12ACD80D4171}" destId="{CB1179B6-99AB-4657-BA58-641294728A23}" srcOrd="1" destOrd="0" presId="urn:microsoft.com/office/officeart/2009/3/layout/RandomtoResultProcess"/>
    <dgm:cxn modelId="{64A3A6E7-F3AE-493E-8FD7-E97F7DF1C1DA}" type="presParOf" srcId="{1F4B3104-0C1D-44D6-B9B6-40FC60D710C4}" destId="{01BC86A4-0285-4801-8DD8-D1885A4E2396}" srcOrd="6" destOrd="0" presId="urn:microsoft.com/office/officeart/2009/3/layout/RandomtoResultProcess"/>
    <dgm:cxn modelId="{3321A36B-9EAD-4981-9BE6-4EA5AF7C5E24}" type="presParOf" srcId="{01BC86A4-0285-4801-8DD8-D1885A4E2396}" destId="{A7974C3F-0D8D-4833-88FD-9761D9DDD467}" srcOrd="0" destOrd="0" presId="urn:microsoft.com/office/officeart/2009/3/layout/RandomtoResultProcess"/>
    <dgm:cxn modelId="{05F342E0-B6CA-4D87-BD73-1AA090DD0F9B}" type="presParOf" srcId="{01BC86A4-0285-4801-8DD8-D1885A4E2396}" destId="{A83DCC36-CC0F-49F0-BDF0-F997569C7760}" srcOrd="1" destOrd="0" presId="urn:microsoft.com/office/officeart/2009/3/layout/RandomtoResultProcess"/>
    <dgm:cxn modelId="{01444B55-5419-469C-84D9-A93D37F71EE8}" type="presParOf" srcId="{01BC86A4-0285-4801-8DD8-D1885A4E2396}" destId="{A66EF85C-9E9E-4CA8-8163-0D0A9D7D7593}" srcOrd="2" destOrd="0" presId="urn:microsoft.com/office/officeart/2009/3/layout/RandomtoResultProcess"/>
    <dgm:cxn modelId="{5F7BE287-8C9E-4E7A-9918-C93E022D0DEF}" type="presParOf" srcId="{1F4B3104-0C1D-44D6-B9B6-40FC60D710C4}" destId="{57FA87CE-EF55-4C4E-B40D-43248F5023EA}" srcOrd="7" destOrd="0" presId="urn:microsoft.com/office/officeart/2009/3/layout/RandomtoResultProcess"/>
    <dgm:cxn modelId="{AB7828A4-1060-48E4-A492-0962FB95477C}" type="presParOf" srcId="{57FA87CE-EF55-4C4E-B40D-43248F5023EA}" destId="{9CD6C37D-0B0D-4357-AED1-D4F53AFBBFF2}" srcOrd="0" destOrd="0" presId="urn:microsoft.com/office/officeart/2009/3/layout/RandomtoResultProcess"/>
    <dgm:cxn modelId="{7E6FB3AA-2925-43A1-87CF-7114AF6F2A27}" type="presParOf" srcId="{57FA87CE-EF55-4C4E-B40D-43248F5023EA}" destId="{42314162-F2A8-4446-AA1F-E61865063C5C}" srcOrd="1" destOrd="0" presId="urn:microsoft.com/office/officeart/2009/3/layout/RandomtoResultProcess"/>
    <dgm:cxn modelId="{36903646-7438-48AB-B7D3-8FE1101B77D8}" type="presParOf" srcId="{1F4B3104-0C1D-44D6-B9B6-40FC60D710C4}" destId="{72C58E5E-EAE6-4DD7-956A-C781C7784136}" srcOrd="8" destOrd="0" presId="urn:microsoft.com/office/officeart/2009/3/layout/RandomtoResultProcess"/>
    <dgm:cxn modelId="{BFBF7941-4C67-4772-91CB-5B5D66982006}" type="presParOf" srcId="{72C58E5E-EAE6-4DD7-956A-C781C7784136}" destId="{9229143C-769D-4A58-91BB-4458EBEA6410}" srcOrd="0" destOrd="0" presId="urn:microsoft.com/office/officeart/2009/3/layout/RandomtoResultProcess"/>
    <dgm:cxn modelId="{B86C048A-4F44-467A-BE42-7592319ED0E6}" type="presParOf" srcId="{72C58E5E-EAE6-4DD7-956A-C781C7784136}" destId="{28A7D048-3E28-403D-B858-FA3C88A2B00D}" srcOrd="1" destOrd="0" presId="urn:microsoft.com/office/officeart/2009/3/layout/RandomtoResultProcess"/>
    <dgm:cxn modelId="{FEBC3FEF-92B1-4E17-A949-2687614034B7}" type="presParOf" srcId="{72C58E5E-EAE6-4DD7-956A-C781C7784136}" destId="{826C1544-CF51-4590-8598-162870E745AF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027F1-7B31-4361-A23C-3E9BF1EE27BF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CF451E5-CACB-4F3D-8371-5CDD02E4F8F2}">
      <dgm:prSet/>
      <dgm:spPr/>
      <dgm:t>
        <a:bodyPr/>
        <a:lstStyle/>
        <a:p>
          <a:pPr rtl="0"/>
          <a:r>
            <a:rPr lang="zh-CN" dirty="0" smtClean="0"/>
            <a:t>人脸框检测</a:t>
          </a:r>
          <a:endParaRPr lang="zh-CN" dirty="0"/>
        </a:p>
      </dgm:t>
    </dgm:pt>
    <dgm:pt modelId="{2D15B0D4-6969-46BA-8EBF-6339555B7510}" type="parTrans" cxnId="{573F58ED-7A3E-4080-A832-FB2170662595}">
      <dgm:prSet/>
      <dgm:spPr/>
      <dgm:t>
        <a:bodyPr/>
        <a:lstStyle/>
        <a:p>
          <a:endParaRPr lang="zh-CN" altLang="en-US"/>
        </a:p>
      </dgm:t>
    </dgm:pt>
    <dgm:pt modelId="{69583A36-9427-486E-A65D-A0A74BEF6ADE}" type="sibTrans" cxnId="{573F58ED-7A3E-4080-A832-FB2170662595}">
      <dgm:prSet/>
      <dgm:spPr/>
      <dgm:t>
        <a:bodyPr/>
        <a:lstStyle/>
        <a:p>
          <a:endParaRPr lang="zh-CN" altLang="en-US"/>
        </a:p>
      </dgm:t>
    </dgm:pt>
    <dgm:pt modelId="{4F59834C-4AE0-448A-8139-5949032B0A17}">
      <dgm:prSet/>
      <dgm:spPr/>
      <dgm:t>
        <a:bodyPr/>
        <a:lstStyle/>
        <a:p>
          <a:pPr rtl="0"/>
          <a:r>
            <a:rPr lang="zh-CN" dirty="0" smtClean="0"/>
            <a:t>人脸对齐</a:t>
          </a:r>
          <a:endParaRPr lang="zh-CN" dirty="0"/>
        </a:p>
      </dgm:t>
    </dgm:pt>
    <dgm:pt modelId="{49F0DD00-3CF6-4EA6-8246-D593DCD1B967}" type="parTrans" cxnId="{B9F9EF79-22A0-4560-9846-B240E48E7724}">
      <dgm:prSet/>
      <dgm:spPr/>
      <dgm:t>
        <a:bodyPr/>
        <a:lstStyle/>
        <a:p>
          <a:endParaRPr lang="zh-CN" altLang="en-US"/>
        </a:p>
      </dgm:t>
    </dgm:pt>
    <dgm:pt modelId="{095173DB-A647-4D69-AD42-3D3B4BA2B2C2}" type="sibTrans" cxnId="{B9F9EF79-22A0-4560-9846-B240E48E7724}">
      <dgm:prSet/>
      <dgm:spPr/>
      <dgm:t>
        <a:bodyPr/>
        <a:lstStyle/>
        <a:p>
          <a:endParaRPr lang="zh-CN" altLang="en-US"/>
        </a:p>
      </dgm:t>
    </dgm:pt>
    <dgm:pt modelId="{077C15D3-9496-45BE-9388-E4635826BCD3}">
      <dgm:prSet/>
      <dgm:spPr/>
      <dgm:t>
        <a:bodyPr/>
        <a:lstStyle/>
        <a:p>
          <a:pPr rtl="0"/>
          <a:r>
            <a:rPr lang="zh-CN" smtClean="0"/>
            <a:t>人脸关键点检测</a:t>
          </a:r>
          <a:endParaRPr lang="zh-CN"/>
        </a:p>
      </dgm:t>
    </dgm:pt>
    <dgm:pt modelId="{C6FB9A03-7353-4F9C-9066-273FD189DDAA}" type="parTrans" cxnId="{E967AC97-BA12-4977-B4E5-C1B5870A7462}">
      <dgm:prSet/>
      <dgm:spPr/>
      <dgm:t>
        <a:bodyPr/>
        <a:lstStyle/>
        <a:p>
          <a:endParaRPr lang="zh-CN" altLang="en-US"/>
        </a:p>
      </dgm:t>
    </dgm:pt>
    <dgm:pt modelId="{1A075299-795E-4A1F-A258-E4F1F4203F90}" type="sibTrans" cxnId="{E967AC97-BA12-4977-B4E5-C1B5870A7462}">
      <dgm:prSet/>
      <dgm:spPr/>
      <dgm:t>
        <a:bodyPr/>
        <a:lstStyle/>
        <a:p>
          <a:endParaRPr lang="zh-CN" altLang="en-US"/>
        </a:p>
      </dgm:t>
    </dgm:pt>
    <dgm:pt modelId="{DC87C33E-8116-4484-9CB9-64E43D27B5B7}">
      <dgm:prSet/>
      <dgm:spPr/>
      <dgm:t>
        <a:bodyPr/>
        <a:lstStyle/>
        <a:p>
          <a:pPr rtl="0"/>
          <a:r>
            <a:rPr lang="zh-CN" smtClean="0"/>
            <a:t>仿射变换</a:t>
          </a:r>
          <a:endParaRPr lang="zh-CN"/>
        </a:p>
      </dgm:t>
    </dgm:pt>
    <dgm:pt modelId="{BAD297CC-AAA3-4F61-AF5D-0DFCE6972061}" type="parTrans" cxnId="{FA2D8CB4-5097-4218-979A-CAE06BD0A670}">
      <dgm:prSet/>
      <dgm:spPr/>
      <dgm:t>
        <a:bodyPr/>
        <a:lstStyle/>
        <a:p>
          <a:endParaRPr lang="zh-CN" altLang="en-US"/>
        </a:p>
      </dgm:t>
    </dgm:pt>
    <dgm:pt modelId="{BA403D9B-2293-431B-BE81-2EA8AF310956}" type="sibTrans" cxnId="{FA2D8CB4-5097-4218-979A-CAE06BD0A670}">
      <dgm:prSet/>
      <dgm:spPr/>
      <dgm:t>
        <a:bodyPr/>
        <a:lstStyle/>
        <a:p>
          <a:endParaRPr lang="zh-CN" altLang="en-US"/>
        </a:p>
      </dgm:t>
    </dgm:pt>
    <dgm:pt modelId="{EA92616C-8E36-486F-B861-2A3792438205}">
      <dgm:prSet/>
      <dgm:spPr/>
      <dgm:t>
        <a:bodyPr/>
        <a:lstStyle/>
        <a:p>
          <a:pPr rtl="0"/>
          <a:r>
            <a:rPr lang="zh-CN" smtClean="0"/>
            <a:t>人脸剪裁</a:t>
          </a:r>
          <a:endParaRPr lang="zh-CN"/>
        </a:p>
      </dgm:t>
    </dgm:pt>
    <dgm:pt modelId="{09BDE796-A2B9-4625-B436-2F773718ABAF}" type="parTrans" cxnId="{D9240325-CB42-4CCC-AC52-DDCE8135B037}">
      <dgm:prSet/>
      <dgm:spPr/>
      <dgm:t>
        <a:bodyPr/>
        <a:lstStyle/>
        <a:p>
          <a:endParaRPr lang="zh-CN" altLang="en-US"/>
        </a:p>
      </dgm:t>
    </dgm:pt>
    <dgm:pt modelId="{ADD27EFD-D38A-4D62-8F63-183CE22B76F6}" type="sibTrans" cxnId="{D9240325-CB42-4CCC-AC52-DDCE8135B037}">
      <dgm:prSet/>
      <dgm:spPr/>
      <dgm:t>
        <a:bodyPr/>
        <a:lstStyle/>
        <a:p>
          <a:endParaRPr lang="zh-CN" altLang="en-US"/>
        </a:p>
      </dgm:t>
    </dgm:pt>
    <dgm:pt modelId="{3A1F603A-C0D1-4DBB-9DD8-EC96F4C7965B}" type="pres">
      <dgm:prSet presAssocID="{0BB027F1-7B31-4361-A23C-3E9BF1EE2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EEB6AB-9651-4564-96C2-3B2CC8815422}" type="pres">
      <dgm:prSet presAssocID="{3CF451E5-CACB-4F3D-8371-5CDD02E4F8F2}" presName="vertOne" presStyleCnt="0"/>
      <dgm:spPr/>
    </dgm:pt>
    <dgm:pt modelId="{1D26BE84-9253-450E-9165-ABB16F671BE8}" type="pres">
      <dgm:prSet presAssocID="{3CF451E5-CACB-4F3D-8371-5CDD02E4F8F2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6BFFEF-174A-4BDC-A52D-12B2A551A8D9}" type="pres">
      <dgm:prSet presAssocID="{3CF451E5-CACB-4F3D-8371-5CDD02E4F8F2}" presName="horzOne" presStyleCnt="0"/>
      <dgm:spPr/>
    </dgm:pt>
    <dgm:pt modelId="{0295FFCD-58F1-4696-A44B-FFC42A6CCF9A}" type="pres">
      <dgm:prSet presAssocID="{69583A36-9427-486E-A65D-A0A74BEF6ADE}" presName="sibSpaceOne" presStyleCnt="0"/>
      <dgm:spPr/>
    </dgm:pt>
    <dgm:pt modelId="{5F008CAF-B02C-488E-9B17-F5750188593A}" type="pres">
      <dgm:prSet presAssocID="{4F59834C-4AE0-448A-8139-5949032B0A17}" presName="vertOne" presStyleCnt="0"/>
      <dgm:spPr/>
    </dgm:pt>
    <dgm:pt modelId="{A0246388-340A-40B7-80E1-BC496E1B3BCF}" type="pres">
      <dgm:prSet presAssocID="{4F59834C-4AE0-448A-8139-5949032B0A17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EE28C0-79E0-4576-B9E8-EB6675116A37}" type="pres">
      <dgm:prSet presAssocID="{4F59834C-4AE0-448A-8139-5949032B0A17}" presName="parTransOne" presStyleCnt="0"/>
      <dgm:spPr/>
    </dgm:pt>
    <dgm:pt modelId="{C0BDB261-321F-44A5-BD12-698DCE7B3E6F}" type="pres">
      <dgm:prSet presAssocID="{4F59834C-4AE0-448A-8139-5949032B0A17}" presName="horzOne" presStyleCnt="0"/>
      <dgm:spPr/>
    </dgm:pt>
    <dgm:pt modelId="{76493423-7EB3-4B8B-BBE6-65F8E7AF675C}" type="pres">
      <dgm:prSet presAssocID="{077C15D3-9496-45BE-9388-E4635826BCD3}" presName="vertTwo" presStyleCnt="0"/>
      <dgm:spPr/>
    </dgm:pt>
    <dgm:pt modelId="{CED585A6-227E-44A5-995E-E34204FD8EC4}" type="pres">
      <dgm:prSet presAssocID="{077C15D3-9496-45BE-9388-E4635826BCD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D0E70-8EF3-4CDA-B77C-50EFB4C4A0BC}" type="pres">
      <dgm:prSet presAssocID="{077C15D3-9496-45BE-9388-E4635826BCD3}" presName="horzTwo" presStyleCnt="0"/>
      <dgm:spPr/>
    </dgm:pt>
    <dgm:pt modelId="{BC44BEC1-74EE-4C7E-9706-047C5EE6A1B2}" type="pres">
      <dgm:prSet presAssocID="{1A075299-795E-4A1F-A258-E4F1F4203F90}" presName="sibSpaceTwo" presStyleCnt="0"/>
      <dgm:spPr/>
    </dgm:pt>
    <dgm:pt modelId="{8BB6469D-B061-4DB7-895E-D748841C6954}" type="pres">
      <dgm:prSet presAssocID="{DC87C33E-8116-4484-9CB9-64E43D27B5B7}" presName="vertTwo" presStyleCnt="0"/>
      <dgm:spPr/>
    </dgm:pt>
    <dgm:pt modelId="{70E7EDE7-2D22-4E22-9D16-DF179F9D9F5F}" type="pres">
      <dgm:prSet presAssocID="{DC87C33E-8116-4484-9CB9-64E43D27B5B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B2283-AA5E-492E-A2DA-58D6576727F3}" type="pres">
      <dgm:prSet presAssocID="{DC87C33E-8116-4484-9CB9-64E43D27B5B7}" presName="horzTwo" presStyleCnt="0"/>
      <dgm:spPr/>
    </dgm:pt>
    <dgm:pt modelId="{ABB6CC7D-7452-4EA3-B625-5FE82F625EF2}" type="pres">
      <dgm:prSet presAssocID="{095173DB-A647-4D69-AD42-3D3B4BA2B2C2}" presName="sibSpaceOne" presStyleCnt="0"/>
      <dgm:spPr/>
    </dgm:pt>
    <dgm:pt modelId="{B7B9A101-3EC4-43D0-942D-944319D3BAEC}" type="pres">
      <dgm:prSet presAssocID="{EA92616C-8E36-486F-B861-2A3792438205}" presName="vertOne" presStyleCnt="0"/>
      <dgm:spPr/>
    </dgm:pt>
    <dgm:pt modelId="{E2AF7720-36CC-43E3-972D-017EC64F7960}" type="pres">
      <dgm:prSet presAssocID="{EA92616C-8E36-486F-B861-2A3792438205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A0256E-6DAB-478A-AF92-DC87B77AAA5D}" type="pres">
      <dgm:prSet presAssocID="{EA92616C-8E36-486F-B861-2A3792438205}" presName="horzOne" presStyleCnt="0"/>
      <dgm:spPr/>
    </dgm:pt>
  </dgm:ptLst>
  <dgm:cxnLst>
    <dgm:cxn modelId="{A82B38FF-7289-4583-87FC-62D57BB87D9F}" type="presOf" srcId="{4F59834C-4AE0-448A-8139-5949032B0A17}" destId="{A0246388-340A-40B7-80E1-BC496E1B3BCF}" srcOrd="0" destOrd="0" presId="urn:microsoft.com/office/officeart/2005/8/layout/hierarchy4"/>
    <dgm:cxn modelId="{C5E886E7-B5A1-4442-9A91-DFEA46D11032}" type="presOf" srcId="{3CF451E5-CACB-4F3D-8371-5CDD02E4F8F2}" destId="{1D26BE84-9253-450E-9165-ABB16F671BE8}" srcOrd="0" destOrd="0" presId="urn:microsoft.com/office/officeart/2005/8/layout/hierarchy4"/>
    <dgm:cxn modelId="{573F58ED-7A3E-4080-A832-FB2170662595}" srcId="{0BB027F1-7B31-4361-A23C-3E9BF1EE27BF}" destId="{3CF451E5-CACB-4F3D-8371-5CDD02E4F8F2}" srcOrd="0" destOrd="0" parTransId="{2D15B0D4-6969-46BA-8EBF-6339555B7510}" sibTransId="{69583A36-9427-486E-A65D-A0A74BEF6ADE}"/>
    <dgm:cxn modelId="{FDB5BC8C-D0F1-4172-A86E-114752238F0A}" type="presOf" srcId="{DC87C33E-8116-4484-9CB9-64E43D27B5B7}" destId="{70E7EDE7-2D22-4E22-9D16-DF179F9D9F5F}" srcOrd="0" destOrd="0" presId="urn:microsoft.com/office/officeart/2005/8/layout/hierarchy4"/>
    <dgm:cxn modelId="{FA2D8CB4-5097-4218-979A-CAE06BD0A670}" srcId="{4F59834C-4AE0-448A-8139-5949032B0A17}" destId="{DC87C33E-8116-4484-9CB9-64E43D27B5B7}" srcOrd="1" destOrd="0" parTransId="{BAD297CC-AAA3-4F61-AF5D-0DFCE6972061}" sibTransId="{BA403D9B-2293-431B-BE81-2EA8AF310956}"/>
    <dgm:cxn modelId="{B9F9EF79-22A0-4560-9846-B240E48E7724}" srcId="{0BB027F1-7B31-4361-A23C-3E9BF1EE27BF}" destId="{4F59834C-4AE0-448A-8139-5949032B0A17}" srcOrd="1" destOrd="0" parTransId="{49F0DD00-3CF6-4EA6-8246-D593DCD1B967}" sibTransId="{095173DB-A647-4D69-AD42-3D3B4BA2B2C2}"/>
    <dgm:cxn modelId="{D9240325-CB42-4CCC-AC52-DDCE8135B037}" srcId="{0BB027F1-7B31-4361-A23C-3E9BF1EE27BF}" destId="{EA92616C-8E36-486F-B861-2A3792438205}" srcOrd="2" destOrd="0" parTransId="{09BDE796-A2B9-4625-B436-2F773718ABAF}" sibTransId="{ADD27EFD-D38A-4D62-8F63-183CE22B76F6}"/>
    <dgm:cxn modelId="{E967AC97-BA12-4977-B4E5-C1B5870A7462}" srcId="{4F59834C-4AE0-448A-8139-5949032B0A17}" destId="{077C15D3-9496-45BE-9388-E4635826BCD3}" srcOrd="0" destOrd="0" parTransId="{C6FB9A03-7353-4F9C-9066-273FD189DDAA}" sibTransId="{1A075299-795E-4A1F-A258-E4F1F4203F90}"/>
    <dgm:cxn modelId="{1D9E497F-1AF9-43BA-BA3A-BC8DE6FBE3DD}" type="presOf" srcId="{0BB027F1-7B31-4361-A23C-3E9BF1EE27BF}" destId="{3A1F603A-C0D1-4DBB-9DD8-EC96F4C7965B}" srcOrd="0" destOrd="0" presId="urn:microsoft.com/office/officeart/2005/8/layout/hierarchy4"/>
    <dgm:cxn modelId="{D42D3010-1B1B-4E6C-AEE7-7B22C19771A4}" type="presOf" srcId="{077C15D3-9496-45BE-9388-E4635826BCD3}" destId="{CED585A6-227E-44A5-995E-E34204FD8EC4}" srcOrd="0" destOrd="0" presId="urn:microsoft.com/office/officeart/2005/8/layout/hierarchy4"/>
    <dgm:cxn modelId="{B5645057-034B-4CA5-A45E-7EAFB3B4352A}" type="presOf" srcId="{EA92616C-8E36-486F-B861-2A3792438205}" destId="{E2AF7720-36CC-43E3-972D-017EC64F7960}" srcOrd="0" destOrd="0" presId="urn:microsoft.com/office/officeart/2005/8/layout/hierarchy4"/>
    <dgm:cxn modelId="{67DF60BE-C519-4CC5-9DF2-8F2F7CF92995}" type="presParOf" srcId="{3A1F603A-C0D1-4DBB-9DD8-EC96F4C7965B}" destId="{02EEB6AB-9651-4564-96C2-3B2CC8815422}" srcOrd="0" destOrd="0" presId="urn:microsoft.com/office/officeart/2005/8/layout/hierarchy4"/>
    <dgm:cxn modelId="{1D62A3D7-3097-4E9D-86A7-9E101A2056F4}" type="presParOf" srcId="{02EEB6AB-9651-4564-96C2-3B2CC8815422}" destId="{1D26BE84-9253-450E-9165-ABB16F671BE8}" srcOrd="0" destOrd="0" presId="urn:microsoft.com/office/officeart/2005/8/layout/hierarchy4"/>
    <dgm:cxn modelId="{61B88500-43E7-49D6-8586-3AC5E2CB3954}" type="presParOf" srcId="{02EEB6AB-9651-4564-96C2-3B2CC8815422}" destId="{596BFFEF-174A-4BDC-A52D-12B2A551A8D9}" srcOrd="1" destOrd="0" presId="urn:microsoft.com/office/officeart/2005/8/layout/hierarchy4"/>
    <dgm:cxn modelId="{BE55E6F9-1E75-4B56-9D68-6918CBCADD06}" type="presParOf" srcId="{3A1F603A-C0D1-4DBB-9DD8-EC96F4C7965B}" destId="{0295FFCD-58F1-4696-A44B-FFC42A6CCF9A}" srcOrd="1" destOrd="0" presId="urn:microsoft.com/office/officeart/2005/8/layout/hierarchy4"/>
    <dgm:cxn modelId="{B2C50DF7-489C-429E-9713-8AE4BD6F7305}" type="presParOf" srcId="{3A1F603A-C0D1-4DBB-9DD8-EC96F4C7965B}" destId="{5F008CAF-B02C-488E-9B17-F5750188593A}" srcOrd="2" destOrd="0" presId="urn:microsoft.com/office/officeart/2005/8/layout/hierarchy4"/>
    <dgm:cxn modelId="{1FC83E37-A27E-42B3-9EA9-D96F59CFFA48}" type="presParOf" srcId="{5F008CAF-B02C-488E-9B17-F5750188593A}" destId="{A0246388-340A-40B7-80E1-BC496E1B3BCF}" srcOrd="0" destOrd="0" presId="urn:microsoft.com/office/officeart/2005/8/layout/hierarchy4"/>
    <dgm:cxn modelId="{D8FE46A9-7AC6-4FB9-B346-5FFF462EA90E}" type="presParOf" srcId="{5F008CAF-B02C-488E-9B17-F5750188593A}" destId="{BCEE28C0-79E0-4576-B9E8-EB6675116A37}" srcOrd="1" destOrd="0" presId="urn:microsoft.com/office/officeart/2005/8/layout/hierarchy4"/>
    <dgm:cxn modelId="{2BD9991F-236B-4FD6-BBAB-0DC92B539FAF}" type="presParOf" srcId="{5F008CAF-B02C-488E-9B17-F5750188593A}" destId="{C0BDB261-321F-44A5-BD12-698DCE7B3E6F}" srcOrd="2" destOrd="0" presId="urn:microsoft.com/office/officeart/2005/8/layout/hierarchy4"/>
    <dgm:cxn modelId="{B9C6EDA8-F895-4EE2-B051-7A0CAA4186E6}" type="presParOf" srcId="{C0BDB261-321F-44A5-BD12-698DCE7B3E6F}" destId="{76493423-7EB3-4B8B-BBE6-65F8E7AF675C}" srcOrd="0" destOrd="0" presId="urn:microsoft.com/office/officeart/2005/8/layout/hierarchy4"/>
    <dgm:cxn modelId="{36F0F97F-71F2-4F99-ABF6-3587491B8733}" type="presParOf" srcId="{76493423-7EB3-4B8B-BBE6-65F8E7AF675C}" destId="{CED585A6-227E-44A5-995E-E34204FD8EC4}" srcOrd="0" destOrd="0" presId="urn:microsoft.com/office/officeart/2005/8/layout/hierarchy4"/>
    <dgm:cxn modelId="{5D104B3C-DB46-44FC-8E8D-C46E98AAA5D0}" type="presParOf" srcId="{76493423-7EB3-4B8B-BBE6-65F8E7AF675C}" destId="{CA6D0E70-8EF3-4CDA-B77C-50EFB4C4A0BC}" srcOrd="1" destOrd="0" presId="urn:microsoft.com/office/officeart/2005/8/layout/hierarchy4"/>
    <dgm:cxn modelId="{EBE32EFB-3726-4013-B0CF-1F0BFE1569B2}" type="presParOf" srcId="{C0BDB261-321F-44A5-BD12-698DCE7B3E6F}" destId="{BC44BEC1-74EE-4C7E-9706-047C5EE6A1B2}" srcOrd="1" destOrd="0" presId="urn:microsoft.com/office/officeart/2005/8/layout/hierarchy4"/>
    <dgm:cxn modelId="{FB9A3412-A84F-4A4A-886D-D3E4FC1E7FE1}" type="presParOf" srcId="{C0BDB261-321F-44A5-BD12-698DCE7B3E6F}" destId="{8BB6469D-B061-4DB7-895E-D748841C6954}" srcOrd="2" destOrd="0" presId="urn:microsoft.com/office/officeart/2005/8/layout/hierarchy4"/>
    <dgm:cxn modelId="{5FB6F525-32F2-4A12-896A-42FC3E1A24FB}" type="presParOf" srcId="{8BB6469D-B061-4DB7-895E-D748841C6954}" destId="{70E7EDE7-2D22-4E22-9D16-DF179F9D9F5F}" srcOrd="0" destOrd="0" presId="urn:microsoft.com/office/officeart/2005/8/layout/hierarchy4"/>
    <dgm:cxn modelId="{BDD3565E-B02F-4A35-B729-5AAD9B423A08}" type="presParOf" srcId="{8BB6469D-B061-4DB7-895E-D748841C6954}" destId="{FD8B2283-AA5E-492E-A2DA-58D6576727F3}" srcOrd="1" destOrd="0" presId="urn:microsoft.com/office/officeart/2005/8/layout/hierarchy4"/>
    <dgm:cxn modelId="{33FF4D77-4689-49F4-91C6-A3E268E5F3EA}" type="presParOf" srcId="{3A1F603A-C0D1-4DBB-9DD8-EC96F4C7965B}" destId="{ABB6CC7D-7452-4EA3-B625-5FE82F625EF2}" srcOrd="3" destOrd="0" presId="urn:microsoft.com/office/officeart/2005/8/layout/hierarchy4"/>
    <dgm:cxn modelId="{94517653-22C5-4783-844C-4E6D234AB9D1}" type="presParOf" srcId="{3A1F603A-C0D1-4DBB-9DD8-EC96F4C7965B}" destId="{B7B9A101-3EC4-43D0-942D-944319D3BAEC}" srcOrd="4" destOrd="0" presId="urn:microsoft.com/office/officeart/2005/8/layout/hierarchy4"/>
    <dgm:cxn modelId="{880BA241-520A-4AF2-A6B3-8AB8F8284C28}" type="presParOf" srcId="{B7B9A101-3EC4-43D0-942D-944319D3BAEC}" destId="{E2AF7720-36CC-43E3-972D-017EC64F7960}" srcOrd="0" destOrd="0" presId="urn:microsoft.com/office/officeart/2005/8/layout/hierarchy4"/>
    <dgm:cxn modelId="{38FE6A86-9EE1-4E8B-BECC-B3787A107F25}" type="presParOf" srcId="{B7B9A101-3EC4-43D0-942D-944319D3BAEC}" destId="{05A0256E-6DAB-478A-AF92-DC87B77AAA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2AFC1-72FB-4350-A154-D599F631FF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4080FD-2ABB-4540-BAF7-8FE82582C592}">
      <dgm:prSet/>
      <dgm:spPr/>
      <dgm:t>
        <a:bodyPr/>
        <a:lstStyle/>
        <a:p>
          <a:pPr rtl="0"/>
          <a:r>
            <a:rPr lang="zh-CN" smtClean="0"/>
            <a:t>分离训练集与测试集（</a:t>
          </a:r>
          <a:r>
            <a:rPr lang="en-US" smtClean="0"/>
            <a:t>9:1</a:t>
          </a:r>
          <a:r>
            <a:rPr lang="zh-CN" smtClean="0"/>
            <a:t>）</a:t>
          </a:r>
          <a:endParaRPr lang="zh-CN"/>
        </a:p>
      </dgm:t>
    </dgm:pt>
    <dgm:pt modelId="{66748DCF-F876-46EA-AF21-4CFB06AE0F03}" type="parTrans" cxnId="{7F01D0DD-AC0B-47C7-9478-041F6CDB3595}">
      <dgm:prSet/>
      <dgm:spPr/>
      <dgm:t>
        <a:bodyPr/>
        <a:lstStyle/>
        <a:p>
          <a:endParaRPr lang="zh-CN" altLang="en-US"/>
        </a:p>
      </dgm:t>
    </dgm:pt>
    <dgm:pt modelId="{6D2B54EE-29E1-4FCA-BC80-300D2EB56B1E}" type="sibTrans" cxnId="{7F01D0DD-AC0B-47C7-9478-041F6CDB3595}">
      <dgm:prSet/>
      <dgm:spPr/>
      <dgm:t>
        <a:bodyPr/>
        <a:lstStyle/>
        <a:p>
          <a:endParaRPr lang="zh-CN" altLang="en-US"/>
        </a:p>
      </dgm:t>
    </dgm:pt>
    <dgm:pt modelId="{BA9666DE-4703-4BEE-9079-5A2DBA712B74}">
      <dgm:prSet/>
      <dgm:spPr/>
      <dgm:t>
        <a:bodyPr/>
        <a:lstStyle/>
        <a:p>
          <a:pPr rtl="0"/>
          <a:r>
            <a:rPr lang="zh-CN" dirty="0" smtClean="0"/>
            <a:t>转换格式（</a:t>
          </a:r>
          <a:r>
            <a:rPr lang="en-US" dirty="0" err="1" smtClean="0"/>
            <a:t>lmdb</a:t>
          </a:r>
          <a:r>
            <a:rPr lang="zh-CN" dirty="0" smtClean="0"/>
            <a:t>）</a:t>
          </a:r>
          <a:endParaRPr lang="zh-CN" dirty="0"/>
        </a:p>
      </dgm:t>
    </dgm:pt>
    <dgm:pt modelId="{10855583-76CF-4448-82DB-B0582055FDA1}" type="parTrans" cxnId="{260B9A0B-B2B9-4052-A39D-D094F2221942}">
      <dgm:prSet/>
      <dgm:spPr/>
      <dgm:t>
        <a:bodyPr/>
        <a:lstStyle/>
        <a:p>
          <a:endParaRPr lang="zh-CN" altLang="en-US"/>
        </a:p>
      </dgm:t>
    </dgm:pt>
    <dgm:pt modelId="{9BD13F11-7988-4BA0-9F28-95C474C7DDB6}" type="sibTrans" cxnId="{260B9A0B-B2B9-4052-A39D-D094F2221942}">
      <dgm:prSet/>
      <dgm:spPr/>
      <dgm:t>
        <a:bodyPr/>
        <a:lstStyle/>
        <a:p>
          <a:endParaRPr lang="zh-CN" altLang="en-US"/>
        </a:p>
      </dgm:t>
    </dgm:pt>
    <dgm:pt modelId="{6BD0F3A0-1520-457C-A204-AE6ED72CD61F}">
      <dgm:prSet/>
      <dgm:spPr/>
      <dgm:t>
        <a:bodyPr/>
        <a:lstStyle/>
        <a:p>
          <a:pPr rtl="0"/>
          <a:r>
            <a:rPr lang="zh-CN" altLang="en-US" dirty="0" smtClean="0"/>
            <a:t>计算</a:t>
          </a:r>
          <a:r>
            <a:rPr lang="zh-CN" dirty="0" smtClean="0"/>
            <a:t>图像均值</a:t>
          </a:r>
          <a:endParaRPr lang="zh-CN" dirty="0"/>
        </a:p>
      </dgm:t>
    </dgm:pt>
    <dgm:pt modelId="{10213FB3-802D-43B2-815D-D38B778BE3F6}" type="parTrans" cxnId="{774F4039-2203-4501-B234-EC5389556AFB}">
      <dgm:prSet/>
      <dgm:spPr/>
      <dgm:t>
        <a:bodyPr/>
        <a:lstStyle/>
        <a:p>
          <a:endParaRPr lang="zh-CN" altLang="en-US"/>
        </a:p>
      </dgm:t>
    </dgm:pt>
    <dgm:pt modelId="{A7B3A58D-EC4F-496F-89FB-1695EA48EDC4}" type="sibTrans" cxnId="{774F4039-2203-4501-B234-EC5389556AFB}">
      <dgm:prSet/>
      <dgm:spPr/>
      <dgm:t>
        <a:bodyPr/>
        <a:lstStyle/>
        <a:p>
          <a:endParaRPr lang="zh-CN" altLang="en-US"/>
        </a:p>
      </dgm:t>
    </dgm:pt>
    <dgm:pt modelId="{107B3FB5-4016-4A13-833A-90FF2B194FD4}">
      <dgm:prSet/>
      <dgm:spPr/>
      <dgm:t>
        <a:bodyPr/>
        <a:lstStyle/>
        <a:p>
          <a:pPr rtl="0"/>
          <a:r>
            <a:rPr lang="zh-CN" smtClean="0"/>
            <a:t>训练</a:t>
          </a:r>
          <a:endParaRPr lang="zh-CN"/>
        </a:p>
      </dgm:t>
    </dgm:pt>
    <dgm:pt modelId="{3DD69E1C-51DE-4D1A-B588-FF90B767677B}" type="parTrans" cxnId="{2B94B09D-D9DE-479D-A826-660A6EBCF85C}">
      <dgm:prSet/>
      <dgm:spPr/>
      <dgm:t>
        <a:bodyPr/>
        <a:lstStyle/>
        <a:p>
          <a:endParaRPr lang="zh-CN" altLang="en-US"/>
        </a:p>
      </dgm:t>
    </dgm:pt>
    <dgm:pt modelId="{829E785E-3449-4A8E-B0DF-9F466CE08F48}" type="sibTrans" cxnId="{2B94B09D-D9DE-479D-A826-660A6EBCF85C}">
      <dgm:prSet/>
      <dgm:spPr/>
      <dgm:t>
        <a:bodyPr/>
        <a:lstStyle/>
        <a:p>
          <a:endParaRPr lang="zh-CN" altLang="en-US"/>
        </a:p>
      </dgm:t>
    </dgm:pt>
    <dgm:pt modelId="{942A9C53-C93C-407C-A1B4-E4ED1D0320FD}">
      <dgm:prSet/>
      <dgm:spPr/>
      <dgm:t>
        <a:bodyPr/>
        <a:lstStyle/>
        <a:p>
          <a:pPr rtl="0"/>
          <a:r>
            <a:rPr lang="en-US" smtClean="0"/>
            <a:t>DeepID</a:t>
          </a:r>
          <a:r>
            <a:rPr lang="zh-CN" smtClean="0"/>
            <a:t>的</a:t>
          </a:r>
          <a:r>
            <a:rPr lang="en-US" smtClean="0"/>
            <a:t>Net</a:t>
          </a:r>
          <a:r>
            <a:rPr lang="zh-CN" smtClean="0"/>
            <a:t>网络</a:t>
          </a:r>
          <a:endParaRPr lang="zh-CN"/>
        </a:p>
      </dgm:t>
    </dgm:pt>
    <dgm:pt modelId="{4DE62C15-EE3B-4DD5-968E-F96315C56F23}" type="parTrans" cxnId="{DA7D93B0-E4D6-4123-89E8-69C06921674E}">
      <dgm:prSet/>
      <dgm:spPr/>
      <dgm:t>
        <a:bodyPr/>
        <a:lstStyle/>
        <a:p>
          <a:endParaRPr lang="zh-CN" altLang="en-US"/>
        </a:p>
      </dgm:t>
    </dgm:pt>
    <dgm:pt modelId="{5B12F314-0A19-4650-B4BB-C5C00E3FCF05}" type="sibTrans" cxnId="{DA7D93B0-E4D6-4123-89E8-69C06921674E}">
      <dgm:prSet/>
      <dgm:spPr/>
      <dgm:t>
        <a:bodyPr/>
        <a:lstStyle/>
        <a:p>
          <a:endParaRPr lang="zh-CN" altLang="en-US"/>
        </a:p>
      </dgm:t>
    </dgm:pt>
    <dgm:pt modelId="{8A00CBA9-DDCD-46D7-AD3F-8F68356E6A2C}">
      <dgm:prSet/>
      <dgm:spPr/>
      <dgm:t>
        <a:bodyPr/>
        <a:lstStyle/>
        <a:p>
          <a:pPr rtl="0"/>
          <a:r>
            <a:rPr lang="en-US" smtClean="0"/>
            <a:t>Solver</a:t>
          </a:r>
          <a:endParaRPr lang="zh-CN"/>
        </a:p>
      </dgm:t>
    </dgm:pt>
    <dgm:pt modelId="{2A93DD64-696F-430A-93B4-9B5EEC8F14C7}" type="parTrans" cxnId="{3D96EB1B-27D7-4883-80BB-7B8245597717}">
      <dgm:prSet/>
      <dgm:spPr/>
      <dgm:t>
        <a:bodyPr/>
        <a:lstStyle/>
        <a:p>
          <a:endParaRPr lang="zh-CN" altLang="en-US"/>
        </a:p>
      </dgm:t>
    </dgm:pt>
    <dgm:pt modelId="{818A256A-BA8F-4062-8015-8BE20D381565}" type="sibTrans" cxnId="{3D96EB1B-27D7-4883-80BB-7B8245597717}">
      <dgm:prSet/>
      <dgm:spPr/>
      <dgm:t>
        <a:bodyPr/>
        <a:lstStyle/>
        <a:p>
          <a:endParaRPr lang="zh-CN" altLang="en-US"/>
        </a:p>
      </dgm:t>
    </dgm:pt>
    <dgm:pt modelId="{D0244CA4-9F21-4200-98E8-1D9B5BA36331}" type="pres">
      <dgm:prSet presAssocID="{6CE2AFC1-72FB-4350-A154-D599F631FF79}" presName="Name0" presStyleCnt="0">
        <dgm:presLayoutVars>
          <dgm:dir/>
          <dgm:resizeHandles val="exact"/>
        </dgm:presLayoutVars>
      </dgm:prSet>
      <dgm:spPr/>
    </dgm:pt>
    <dgm:pt modelId="{507AD018-D681-4D52-BAFC-26FBA411887C}" type="pres">
      <dgm:prSet presAssocID="{5C4080FD-2ABB-4540-BAF7-8FE82582C592}" presName="node" presStyleLbl="node1" presStyleIdx="0" presStyleCnt="4">
        <dgm:presLayoutVars>
          <dgm:bulletEnabled val="1"/>
        </dgm:presLayoutVars>
      </dgm:prSet>
      <dgm:spPr/>
    </dgm:pt>
    <dgm:pt modelId="{DB0FA33F-3683-460C-AE6D-745CC38ED105}" type="pres">
      <dgm:prSet presAssocID="{6D2B54EE-29E1-4FCA-BC80-300D2EB56B1E}" presName="sibTrans" presStyleLbl="sibTrans2D1" presStyleIdx="0" presStyleCnt="3"/>
      <dgm:spPr/>
    </dgm:pt>
    <dgm:pt modelId="{CDA2DBE0-0949-4D86-A053-159307B0C427}" type="pres">
      <dgm:prSet presAssocID="{6D2B54EE-29E1-4FCA-BC80-300D2EB56B1E}" presName="connectorText" presStyleLbl="sibTrans2D1" presStyleIdx="0" presStyleCnt="3"/>
      <dgm:spPr/>
    </dgm:pt>
    <dgm:pt modelId="{224CB679-DAC6-4D46-817D-D61119329E0F}" type="pres">
      <dgm:prSet presAssocID="{BA9666DE-4703-4BEE-9079-5A2DBA712B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B25283-95C5-4F4A-A586-6C7C73AA5235}" type="pres">
      <dgm:prSet presAssocID="{9BD13F11-7988-4BA0-9F28-95C474C7DDB6}" presName="sibTrans" presStyleLbl="sibTrans2D1" presStyleIdx="1" presStyleCnt="3"/>
      <dgm:spPr/>
    </dgm:pt>
    <dgm:pt modelId="{601DD9A6-D004-4209-A3CC-B4D3BD48C90F}" type="pres">
      <dgm:prSet presAssocID="{9BD13F11-7988-4BA0-9F28-95C474C7DDB6}" presName="connectorText" presStyleLbl="sibTrans2D1" presStyleIdx="1" presStyleCnt="3"/>
      <dgm:spPr/>
    </dgm:pt>
    <dgm:pt modelId="{106DCEB1-3C87-43B0-87EA-55CD582C2674}" type="pres">
      <dgm:prSet presAssocID="{6BD0F3A0-1520-457C-A204-AE6ED72CD61F}" presName="node" presStyleLbl="node1" presStyleIdx="2" presStyleCnt="4">
        <dgm:presLayoutVars>
          <dgm:bulletEnabled val="1"/>
        </dgm:presLayoutVars>
      </dgm:prSet>
      <dgm:spPr/>
    </dgm:pt>
    <dgm:pt modelId="{02EAB8CE-CD73-4D47-8954-9AA63E9CB179}" type="pres">
      <dgm:prSet presAssocID="{A7B3A58D-EC4F-496F-89FB-1695EA48EDC4}" presName="sibTrans" presStyleLbl="sibTrans2D1" presStyleIdx="2" presStyleCnt="3"/>
      <dgm:spPr/>
    </dgm:pt>
    <dgm:pt modelId="{026CB091-0900-4BC3-8A53-8DA837A9BCC7}" type="pres">
      <dgm:prSet presAssocID="{A7B3A58D-EC4F-496F-89FB-1695EA48EDC4}" presName="connectorText" presStyleLbl="sibTrans2D1" presStyleIdx="2" presStyleCnt="3"/>
      <dgm:spPr/>
    </dgm:pt>
    <dgm:pt modelId="{0988F88A-C646-4CDA-AA47-05F0BA932C43}" type="pres">
      <dgm:prSet presAssocID="{107B3FB5-4016-4A13-833A-90FF2B194FD4}" presName="node" presStyleLbl="node1" presStyleIdx="3" presStyleCnt="4">
        <dgm:presLayoutVars>
          <dgm:bulletEnabled val="1"/>
        </dgm:presLayoutVars>
      </dgm:prSet>
      <dgm:spPr/>
    </dgm:pt>
  </dgm:ptLst>
  <dgm:cxnLst>
    <dgm:cxn modelId="{6F07D894-C9BB-488F-8E42-DF9832BA5EDF}" type="presOf" srcId="{6BD0F3A0-1520-457C-A204-AE6ED72CD61F}" destId="{106DCEB1-3C87-43B0-87EA-55CD582C2674}" srcOrd="0" destOrd="0" presId="urn:microsoft.com/office/officeart/2005/8/layout/process1"/>
    <dgm:cxn modelId="{0B0DFA00-A382-4F1C-BB8C-870B5A2EBCD1}" type="presOf" srcId="{942A9C53-C93C-407C-A1B4-E4ED1D0320FD}" destId="{0988F88A-C646-4CDA-AA47-05F0BA932C43}" srcOrd="0" destOrd="1" presId="urn:microsoft.com/office/officeart/2005/8/layout/process1"/>
    <dgm:cxn modelId="{774F4039-2203-4501-B234-EC5389556AFB}" srcId="{6CE2AFC1-72FB-4350-A154-D599F631FF79}" destId="{6BD0F3A0-1520-457C-A204-AE6ED72CD61F}" srcOrd="2" destOrd="0" parTransId="{10213FB3-802D-43B2-815D-D38B778BE3F6}" sibTransId="{A7B3A58D-EC4F-496F-89FB-1695EA48EDC4}"/>
    <dgm:cxn modelId="{260B9A0B-B2B9-4052-A39D-D094F2221942}" srcId="{6CE2AFC1-72FB-4350-A154-D599F631FF79}" destId="{BA9666DE-4703-4BEE-9079-5A2DBA712B74}" srcOrd="1" destOrd="0" parTransId="{10855583-76CF-4448-82DB-B0582055FDA1}" sibTransId="{9BD13F11-7988-4BA0-9F28-95C474C7DDB6}"/>
    <dgm:cxn modelId="{44ADF174-A0E8-4B6F-BEB9-4CB6C3BC94CB}" type="presOf" srcId="{9BD13F11-7988-4BA0-9F28-95C474C7DDB6}" destId="{601DD9A6-D004-4209-A3CC-B4D3BD48C90F}" srcOrd="1" destOrd="0" presId="urn:microsoft.com/office/officeart/2005/8/layout/process1"/>
    <dgm:cxn modelId="{28113699-2BBD-4A2A-921C-CDE451C00251}" type="presOf" srcId="{A7B3A58D-EC4F-496F-89FB-1695EA48EDC4}" destId="{02EAB8CE-CD73-4D47-8954-9AA63E9CB179}" srcOrd="0" destOrd="0" presId="urn:microsoft.com/office/officeart/2005/8/layout/process1"/>
    <dgm:cxn modelId="{7F01D0DD-AC0B-47C7-9478-041F6CDB3595}" srcId="{6CE2AFC1-72FB-4350-A154-D599F631FF79}" destId="{5C4080FD-2ABB-4540-BAF7-8FE82582C592}" srcOrd="0" destOrd="0" parTransId="{66748DCF-F876-46EA-AF21-4CFB06AE0F03}" sibTransId="{6D2B54EE-29E1-4FCA-BC80-300D2EB56B1E}"/>
    <dgm:cxn modelId="{DBF2A711-F599-46F8-A737-87D873C3F982}" type="presOf" srcId="{8A00CBA9-DDCD-46D7-AD3F-8F68356E6A2C}" destId="{0988F88A-C646-4CDA-AA47-05F0BA932C43}" srcOrd="0" destOrd="2" presId="urn:microsoft.com/office/officeart/2005/8/layout/process1"/>
    <dgm:cxn modelId="{72FC90D3-4A5C-4CB0-B0B6-A80A05EB85CB}" type="presOf" srcId="{BA9666DE-4703-4BEE-9079-5A2DBA712B74}" destId="{224CB679-DAC6-4D46-817D-D61119329E0F}" srcOrd="0" destOrd="0" presId="urn:microsoft.com/office/officeart/2005/8/layout/process1"/>
    <dgm:cxn modelId="{952B46AD-D486-4879-8527-3C9CFBB48439}" type="presOf" srcId="{107B3FB5-4016-4A13-833A-90FF2B194FD4}" destId="{0988F88A-C646-4CDA-AA47-05F0BA932C43}" srcOrd="0" destOrd="0" presId="urn:microsoft.com/office/officeart/2005/8/layout/process1"/>
    <dgm:cxn modelId="{29E608F1-C28C-405D-B3FB-CC4238D451AC}" type="presOf" srcId="{5C4080FD-2ABB-4540-BAF7-8FE82582C592}" destId="{507AD018-D681-4D52-BAFC-26FBA411887C}" srcOrd="0" destOrd="0" presId="urn:microsoft.com/office/officeart/2005/8/layout/process1"/>
    <dgm:cxn modelId="{C4EB6DD7-AD98-4737-8C05-14D3D77AAFD4}" type="presOf" srcId="{6D2B54EE-29E1-4FCA-BC80-300D2EB56B1E}" destId="{DB0FA33F-3683-460C-AE6D-745CC38ED105}" srcOrd="0" destOrd="0" presId="urn:microsoft.com/office/officeart/2005/8/layout/process1"/>
    <dgm:cxn modelId="{F0AD9C6A-7F0D-4881-A1D3-0BD61FB87B12}" type="presOf" srcId="{6CE2AFC1-72FB-4350-A154-D599F631FF79}" destId="{D0244CA4-9F21-4200-98E8-1D9B5BA36331}" srcOrd="0" destOrd="0" presId="urn:microsoft.com/office/officeart/2005/8/layout/process1"/>
    <dgm:cxn modelId="{2B94B09D-D9DE-479D-A826-660A6EBCF85C}" srcId="{6CE2AFC1-72FB-4350-A154-D599F631FF79}" destId="{107B3FB5-4016-4A13-833A-90FF2B194FD4}" srcOrd="3" destOrd="0" parTransId="{3DD69E1C-51DE-4D1A-B588-FF90B767677B}" sibTransId="{829E785E-3449-4A8E-B0DF-9F466CE08F48}"/>
    <dgm:cxn modelId="{3D96EB1B-27D7-4883-80BB-7B8245597717}" srcId="{107B3FB5-4016-4A13-833A-90FF2B194FD4}" destId="{8A00CBA9-DDCD-46D7-AD3F-8F68356E6A2C}" srcOrd="1" destOrd="0" parTransId="{2A93DD64-696F-430A-93B4-9B5EEC8F14C7}" sibTransId="{818A256A-BA8F-4062-8015-8BE20D381565}"/>
    <dgm:cxn modelId="{5C6B1ECC-748A-4F9A-B196-173AEE077B11}" type="presOf" srcId="{A7B3A58D-EC4F-496F-89FB-1695EA48EDC4}" destId="{026CB091-0900-4BC3-8A53-8DA837A9BCC7}" srcOrd="1" destOrd="0" presId="urn:microsoft.com/office/officeart/2005/8/layout/process1"/>
    <dgm:cxn modelId="{DA7D93B0-E4D6-4123-89E8-69C06921674E}" srcId="{107B3FB5-4016-4A13-833A-90FF2B194FD4}" destId="{942A9C53-C93C-407C-A1B4-E4ED1D0320FD}" srcOrd="0" destOrd="0" parTransId="{4DE62C15-EE3B-4DD5-968E-F96315C56F23}" sibTransId="{5B12F314-0A19-4650-B4BB-C5C00E3FCF05}"/>
    <dgm:cxn modelId="{5DAD3C98-13B4-4EB2-8F95-0EB4CF621EE8}" type="presOf" srcId="{9BD13F11-7988-4BA0-9F28-95C474C7DDB6}" destId="{F8B25283-95C5-4F4A-A586-6C7C73AA5235}" srcOrd="0" destOrd="0" presId="urn:microsoft.com/office/officeart/2005/8/layout/process1"/>
    <dgm:cxn modelId="{1DB42357-D553-4395-8217-C821E93149F3}" type="presOf" srcId="{6D2B54EE-29E1-4FCA-BC80-300D2EB56B1E}" destId="{CDA2DBE0-0949-4D86-A053-159307B0C427}" srcOrd="1" destOrd="0" presId="urn:microsoft.com/office/officeart/2005/8/layout/process1"/>
    <dgm:cxn modelId="{8A850BED-E2E3-43F5-9582-A09A7161D7BD}" type="presParOf" srcId="{D0244CA4-9F21-4200-98E8-1D9B5BA36331}" destId="{507AD018-D681-4D52-BAFC-26FBA411887C}" srcOrd="0" destOrd="0" presId="urn:microsoft.com/office/officeart/2005/8/layout/process1"/>
    <dgm:cxn modelId="{F55DF8F7-F362-4B0E-954B-D773D376271E}" type="presParOf" srcId="{D0244CA4-9F21-4200-98E8-1D9B5BA36331}" destId="{DB0FA33F-3683-460C-AE6D-745CC38ED105}" srcOrd="1" destOrd="0" presId="urn:microsoft.com/office/officeart/2005/8/layout/process1"/>
    <dgm:cxn modelId="{91460DCC-E1DF-45CE-9655-EE817DCF9B42}" type="presParOf" srcId="{DB0FA33F-3683-460C-AE6D-745CC38ED105}" destId="{CDA2DBE0-0949-4D86-A053-159307B0C427}" srcOrd="0" destOrd="0" presId="urn:microsoft.com/office/officeart/2005/8/layout/process1"/>
    <dgm:cxn modelId="{6A476CB5-9F28-4556-9BAA-AF9073613BDD}" type="presParOf" srcId="{D0244CA4-9F21-4200-98E8-1D9B5BA36331}" destId="{224CB679-DAC6-4D46-817D-D61119329E0F}" srcOrd="2" destOrd="0" presId="urn:microsoft.com/office/officeart/2005/8/layout/process1"/>
    <dgm:cxn modelId="{F6277E11-0278-46FF-A045-20D70E809BA2}" type="presParOf" srcId="{D0244CA4-9F21-4200-98E8-1D9B5BA36331}" destId="{F8B25283-95C5-4F4A-A586-6C7C73AA5235}" srcOrd="3" destOrd="0" presId="urn:microsoft.com/office/officeart/2005/8/layout/process1"/>
    <dgm:cxn modelId="{54967D83-6318-4575-A684-D8EFA50F2351}" type="presParOf" srcId="{F8B25283-95C5-4F4A-A586-6C7C73AA5235}" destId="{601DD9A6-D004-4209-A3CC-B4D3BD48C90F}" srcOrd="0" destOrd="0" presId="urn:microsoft.com/office/officeart/2005/8/layout/process1"/>
    <dgm:cxn modelId="{DC3BA3B4-0789-4BF9-967B-32D5DE3CF349}" type="presParOf" srcId="{D0244CA4-9F21-4200-98E8-1D9B5BA36331}" destId="{106DCEB1-3C87-43B0-87EA-55CD582C2674}" srcOrd="4" destOrd="0" presId="urn:microsoft.com/office/officeart/2005/8/layout/process1"/>
    <dgm:cxn modelId="{0C9EB6AE-6239-4944-AF3E-CB23E0ADFA02}" type="presParOf" srcId="{D0244CA4-9F21-4200-98E8-1D9B5BA36331}" destId="{02EAB8CE-CD73-4D47-8954-9AA63E9CB179}" srcOrd="5" destOrd="0" presId="urn:microsoft.com/office/officeart/2005/8/layout/process1"/>
    <dgm:cxn modelId="{7B788762-EA3D-431E-86D5-D1A78435B332}" type="presParOf" srcId="{02EAB8CE-CD73-4D47-8954-9AA63E9CB179}" destId="{026CB091-0900-4BC3-8A53-8DA837A9BCC7}" srcOrd="0" destOrd="0" presId="urn:microsoft.com/office/officeart/2005/8/layout/process1"/>
    <dgm:cxn modelId="{2663A89C-7521-407F-AFA3-2172E63C8616}" type="presParOf" srcId="{D0244CA4-9F21-4200-98E8-1D9B5BA36331}" destId="{0988F88A-C646-4CDA-AA47-05F0BA932C4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275D27-1FA2-409A-AD82-EF71AB64C31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4B128BF-5042-4065-B2CE-261ECE9BF001}">
      <dgm:prSet/>
      <dgm:spPr/>
      <dgm:t>
        <a:bodyPr/>
        <a:lstStyle/>
        <a:p>
          <a:pPr rtl="0"/>
          <a:r>
            <a:rPr lang="zh-CN" smtClean="0"/>
            <a:t>两幅图像提取特征</a:t>
          </a:r>
          <a:endParaRPr lang="zh-CN"/>
        </a:p>
      </dgm:t>
    </dgm:pt>
    <dgm:pt modelId="{09FAE29F-9D54-4A4F-9FF3-85CB8B7334CB}" type="parTrans" cxnId="{1BFF4F8E-0B4E-4FEA-8C85-A488126CB3A2}">
      <dgm:prSet/>
      <dgm:spPr/>
      <dgm:t>
        <a:bodyPr/>
        <a:lstStyle/>
        <a:p>
          <a:endParaRPr lang="zh-CN" altLang="en-US"/>
        </a:p>
      </dgm:t>
    </dgm:pt>
    <dgm:pt modelId="{161866D0-8561-46DF-9B8C-42275B766D8A}" type="sibTrans" cxnId="{1BFF4F8E-0B4E-4FEA-8C85-A488126CB3A2}">
      <dgm:prSet/>
      <dgm:spPr/>
      <dgm:t>
        <a:bodyPr/>
        <a:lstStyle/>
        <a:p>
          <a:endParaRPr lang="zh-CN" altLang="en-US"/>
        </a:p>
      </dgm:t>
    </dgm:pt>
    <dgm:pt modelId="{7493A132-2939-4E02-BF86-AB8E9E768F6D}">
      <dgm:prSet/>
      <dgm:spPr/>
      <dgm:t>
        <a:bodyPr/>
        <a:lstStyle/>
        <a:p>
          <a:pPr rtl="0"/>
          <a:r>
            <a:rPr lang="zh-CN" smtClean="0"/>
            <a:t>特征距离</a:t>
          </a:r>
          <a:endParaRPr lang="zh-CN"/>
        </a:p>
      </dgm:t>
    </dgm:pt>
    <dgm:pt modelId="{FBB93F5C-A4E6-4A7D-9F0C-B2876A672A07}" type="parTrans" cxnId="{EBB230E6-AF1E-4A4D-B210-6BCA1F55CC46}">
      <dgm:prSet/>
      <dgm:spPr/>
      <dgm:t>
        <a:bodyPr/>
        <a:lstStyle/>
        <a:p>
          <a:endParaRPr lang="zh-CN" altLang="en-US"/>
        </a:p>
      </dgm:t>
    </dgm:pt>
    <dgm:pt modelId="{7520C9DC-990C-416C-B849-635BBCE65CAE}" type="sibTrans" cxnId="{EBB230E6-AF1E-4A4D-B210-6BCA1F55CC46}">
      <dgm:prSet/>
      <dgm:spPr/>
      <dgm:t>
        <a:bodyPr/>
        <a:lstStyle/>
        <a:p>
          <a:endParaRPr lang="zh-CN" altLang="en-US"/>
        </a:p>
      </dgm:t>
    </dgm:pt>
    <dgm:pt modelId="{24F2DF0E-E79F-449E-9A32-9B6A1615CBF7}">
      <dgm:prSet/>
      <dgm:spPr/>
      <dgm:t>
        <a:bodyPr/>
        <a:lstStyle/>
        <a:p>
          <a:pPr rtl="0"/>
          <a:r>
            <a:rPr lang="zh-CN" smtClean="0"/>
            <a:t>准确率与</a:t>
          </a:r>
          <a:r>
            <a:rPr lang="en-US" smtClean="0"/>
            <a:t>ORC</a:t>
          </a:r>
          <a:r>
            <a:rPr lang="zh-CN" smtClean="0"/>
            <a:t>曲线</a:t>
          </a:r>
          <a:endParaRPr lang="zh-CN"/>
        </a:p>
      </dgm:t>
    </dgm:pt>
    <dgm:pt modelId="{C69CA36B-E538-4DBF-8121-B133B91EFF25}" type="parTrans" cxnId="{0A909233-192D-4258-B15B-E31631495644}">
      <dgm:prSet/>
      <dgm:spPr/>
      <dgm:t>
        <a:bodyPr/>
        <a:lstStyle/>
        <a:p>
          <a:endParaRPr lang="zh-CN" altLang="en-US"/>
        </a:p>
      </dgm:t>
    </dgm:pt>
    <dgm:pt modelId="{E3D17D97-1F3E-4A84-91C9-3F1FA7CCA7FF}" type="sibTrans" cxnId="{0A909233-192D-4258-B15B-E31631495644}">
      <dgm:prSet/>
      <dgm:spPr/>
      <dgm:t>
        <a:bodyPr/>
        <a:lstStyle/>
        <a:p>
          <a:endParaRPr lang="zh-CN" altLang="en-US"/>
        </a:p>
      </dgm:t>
    </dgm:pt>
    <dgm:pt modelId="{DF0B35A1-CD9A-44D3-AC6F-41C30C9B47EB}" type="pres">
      <dgm:prSet presAssocID="{E8275D27-1FA2-409A-AD82-EF71AB64C31E}" presName="Name0" presStyleCnt="0">
        <dgm:presLayoutVars>
          <dgm:dir/>
          <dgm:resizeHandles val="exact"/>
        </dgm:presLayoutVars>
      </dgm:prSet>
      <dgm:spPr/>
    </dgm:pt>
    <dgm:pt modelId="{FA5A9A41-361D-4B8A-9CBD-72B0A7FDE9D9}" type="pres">
      <dgm:prSet presAssocID="{84B128BF-5042-4065-B2CE-261ECE9BF001}" presName="node" presStyleLbl="node1" presStyleIdx="0" presStyleCnt="3">
        <dgm:presLayoutVars>
          <dgm:bulletEnabled val="1"/>
        </dgm:presLayoutVars>
      </dgm:prSet>
      <dgm:spPr/>
    </dgm:pt>
    <dgm:pt modelId="{02DDC561-8DA7-46F8-9269-25DA01543597}" type="pres">
      <dgm:prSet presAssocID="{161866D0-8561-46DF-9B8C-42275B766D8A}" presName="sibTrans" presStyleLbl="sibTrans2D1" presStyleIdx="0" presStyleCnt="2"/>
      <dgm:spPr/>
    </dgm:pt>
    <dgm:pt modelId="{BA0F2081-1EFF-4171-AD74-8384B13239F6}" type="pres">
      <dgm:prSet presAssocID="{161866D0-8561-46DF-9B8C-42275B766D8A}" presName="connectorText" presStyleLbl="sibTrans2D1" presStyleIdx="0" presStyleCnt="2"/>
      <dgm:spPr/>
    </dgm:pt>
    <dgm:pt modelId="{6540ED08-DFCE-4724-A940-81E44D1BD376}" type="pres">
      <dgm:prSet presAssocID="{7493A132-2939-4E02-BF86-AB8E9E768F6D}" presName="node" presStyleLbl="node1" presStyleIdx="1" presStyleCnt="3">
        <dgm:presLayoutVars>
          <dgm:bulletEnabled val="1"/>
        </dgm:presLayoutVars>
      </dgm:prSet>
      <dgm:spPr/>
    </dgm:pt>
    <dgm:pt modelId="{EBF83999-AB1F-402A-9883-92D68FB1A338}" type="pres">
      <dgm:prSet presAssocID="{7520C9DC-990C-416C-B849-635BBCE65CAE}" presName="sibTrans" presStyleLbl="sibTrans2D1" presStyleIdx="1" presStyleCnt="2"/>
      <dgm:spPr/>
    </dgm:pt>
    <dgm:pt modelId="{278D7F5A-FECA-46D2-8004-0C0821F646B6}" type="pres">
      <dgm:prSet presAssocID="{7520C9DC-990C-416C-B849-635BBCE65CAE}" presName="connectorText" presStyleLbl="sibTrans2D1" presStyleIdx="1" presStyleCnt="2"/>
      <dgm:spPr/>
    </dgm:pt>
    <dgm:pt modelId="{5B7E04B1-8BAB-43CB-981A-9866B19B4C07}" type="pres">
      <dgm:prSet presAssocID="{24F2DF0E-E79F-449E-9A32-9B6A1615CBF7}" presName="node" presStyleLbl="node1" presStyleIdx="2" presStyleCnt="3">
        <dgm:presLayoutVars>
          <dgm:bulletEnabled val="1"/>
        </dgm:presLayoutVars>
      </dgm:prSet>
      <dgm:spPr/>
    </dgm:pt>
  </dgm:ptLst>
  <dgm:cxnLst>
    <dgm:cxn modelId="{B87B1521-70B9-4493-9DDB-B6316545DCF4}" type="presOf" srcId="{161866D0-8561-46DF-9B8C-42275B766D8A}" destId="{02DDC561-8DA7-46F8-9269-25DA01543597}" srcOrd="0" destOrd="0" presId="urn:microsoft.com/office/officeart/2005/8/layout/process1"/>
    <dgm:cxn modelId="{1FC4ADF1-4C8E-4A87-B5C8-63AA24498DDA}" type="presOf" srcId="{84B128BF-5042-4065-B2CE-261ECE9BF001}" destId="{FA5A9A41-361D-4B8A-9CBD-72B0A7FDE9D9}" srcOrd="0" destOrd="0" presId="urn:microsoft.com/office/officeart/2005/8/layout/process1"/>
    <dgm:cxn modelId="{28C9E264-ABCA-4306-85CB-375A3E79960A}" type="presOf" srcId="{161866D0-8561-46DF-9B8C-42275B766D8A}" destId="{BA0F2081-1EFF-4171-AD74-8384B13239F6}" srcOrd="1" destOrd="0" presId="urn:microsoft.com/office/officeart/2005/8/layout/process1"/>
    <dgm:cxn modelId="{C9E491DE-C968-4545-BEEB-F31DC3CB001F}" type="presOf" srcId="{7520C9DC-990C-416C-B849-635BBCE65CAE}" destId="{278D7F5A-FECA-46D2-8004-0C0821F646B6}" srcOrd="1" destOrd="0" presId="urn:microsoft.com/office/officeart/2005/8/layout/process1"/>
    <dgm:cxn modelId="{1BFF4F8E-0B4E-4FEA-8C85-A488126CB3A2}" srcId="{E8275D27-1FA2-409A-AD82-EF71AB64C31E}" destId="{84B128BF-5042-4065-B2CE-261ECE9BF001}" srcOrd="0" destOrd="0" parTransId="{09FAE29F-9D54-4A4F-9FF3-85CB8B7334CB}" sibTransId="{161866D0-8561-46DF-9B8C-42275B766D8A}"/>
    <dgm:cxn modelId="{BCC735B9-73EA-42EE-A49E-277BCC9DC49A}" type="presOf" srcId="{7520C9DC-990C-416C-B849-635BBCE65CAE}" destId="{EBF83999-AB1F-402A-9883-92D68FB1A338}" srcOrd="0" destOrd="0" presId="urn:microsoft.com/office/officeart/2005/8/layout/process1"/>
    <dgm:cxn modelId="{FECE9AFC-8B73-449F-A938-9B8A1D19C2F5}" type="presOf" srcId="{24F2DF0E-E79F-449E-9A32-9B6A1615CBF7}" destId="{5B7E04B1-8BAB-43CB-981A-9866B19B4C07}" srcOrd="0" destOrd="0" presId="urn:microsoft.com/office/officeart/2005/8/layout/process1"/>
    <dgm:cxn modelId="{9CC332FF-25A3-4A57-AD1C-D7F5725BDEF0}" type="presOf" srcId="{7493A132-2939-4E02-BF86-AB8E9E768F6D}" destId="{6540ED08-DFCE-4724-A940-81E44D1BD376}" srcOrd="0" destOrd="0" presId="urn:microsoft.com/office/officeart/2005/8/layout/process1"/>
    <dgm:cxn modelId="{1C0360E1-AE07-400B-AA10-09625687DB47}" type="presOf" srcId="{E8275D27-1FA2-409A-AD82-EF71AB64C31E}" destId="{DF0B35A1-CD9A-44D3-AC6F-41C30C9B47EB}" srcOrd="0" destOrd="0" presId="urn:microsoft.com/office/officeart/2005/8/layout/process1"/>
    <dgm:cxn modelId="{0A909233-192D-4258-B15B-E31631495644}" srcId="{E8275D27-1FA2-409A-AD82-EF71AB64C31E}" destId="{24F2DF0E-E79F-449E-9A32-9B6A1615CBF7}" srcOrd="2" destOrd="0" parTransId="{C69CA36B-E538-4DBF-8121-B133B91EFF25}" sibTransId="{E3D17D97-1F3E-4A84-91C9-3F1FA7CCA7FF}"/>
    <dgm:cxn modelId="{EBB230E6-AF1E-4A4D-B210-6BCA1F55CC46}" srcId="{E8275D27-1FA2-409A-AD82-EF71AB64C31E}" destId="{7493A132-2939-4E02-BF86-AB8E9E768F6D}" srcOrd="1" destOrd="0" parTransId="{FBB93F5C-A4E6-4A7D-9F0C-B2876A672A07}" sibTransId="{7520C9DC-990C-416C-B849-635BBCE65CAE}"/>
    <dgm:cxn modelId="{3B42A398-A745-465F-9DA5-FBF65DBFAD3D}" type="presParOf" srcId="{DF0B35A1-CD9A-44D3-AC6F-41C30C9B47EB}" destId="{FA5A9A41-361D-4B8A-9CBD-72B0A7FDE9D9}" srcOrd="0" destOrd="0" presId="urn:microsoft.com/office/officeart/2005/8/layout/process1"/>
    <dgm:cxn modelId="{507BDDA8-2DBF-4E55-B283-900FF4A350BD}" type="presParOf" srcId="{DF0B35A1-CD9A-44D3-AC6F-41C30C9B47EB}" destId="{02DDC561-8DA7-46F8-9269-25DA01543597}" srcOrd="1" destOrd="0" presId="urn:microsoft.com/office/officeart/2005/8/layout/process1"/>
    <dgm:cxn modelId="{7D5FB748-65D0-448A-B128-B819391A4450}" type="presParOf" srcId="{02DDC561-8DA7-46F8-9269-25DA01543597}" destId="{BA0F2081-1EFF-4171-AD74-8384B13239F6}" srcOrd="0" destOrd="0" presId="urn:microsoft.com/office/officeart/2005/8/layout/process1"/>
    <dgm:cxn modelId="{7C8E4D41-4FCF-48F1-AA01-C8572645D70E}" type="presParOf" srcId="{DF0B35A1-CD9A-44D3-AC6F-41C30C9B47EB}" destId="{6540ED08-DFCE-4724-A940-81E44D1BD376}" srcOrd="2" destOrd="0" presId="urn:microsoft.com/office/officeart/2005/8/layout/process1"/>
    <dgm:cxn modelId="{7F431541-8BC1-4090-A7EA-D7E0C1846DEC}" type="presParOf" srcId="{DF0B35A1-CD9A-44D3-AC6F-41C30C9B47EB}" destId="{EBF83999-AB1F-402A-9883-92D68FB1A338}" srcOrd="3" destOrd="0" presId="urn:microsoft.com/office/officeart/2005/8/layout/process1"/>
    <dgm:cxn modelId="{2DC27B44-61B7-47AC-87EF-CFB1353A0C06}" type="presParOf" srcId="{EBF83999-AB1F-402A-9883-92D68FB1A338}" destId="{278D7F5A-FECA-46D2-8004-0C0821F646B6}" srcOrd="0" destOrd="0" presId="urn:microsoft.com/office/officeart/2005/8/layout/process1"/>
    <dgm:cxn modelId="{9F8C46A5-414A-4C12-AA7C-084B29A94AC5}" type="presParOf" srcId="{DF0B35A1-CD9A-44D3-AC6F-41C30C9B47EB}" destId="{5B7E04B1-8BAB-43CB-981A-9866B19B4C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CC990-8235-459E-B30B-6EC2618EEE43}">
      <dsp:nvSpPr>
        <dsp:cNvPr id="0" name=""/>
        <dsp:cNvSpPr/>
      </dsp:nvSpPr>
      <dsp:spPr>
        <a:xfrm>
          <a:off x="214150" y="1383430"/>
          <a:ext cx="1273896" cy="41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</a:t>
          </a:r>
          <a:endParaRPr lang="zh-CN" sz="2400" kern="1200" dirty="0"/>
        </a:p>
      </dsp:txBody>
      <dsp:txXfrm>
        <a:off x="214150" y="1383430"/>
        <a:ext cx="1273896" cy="419806"/>
      </dsp:txXfrm>
    </dsp:sp>
    <dsp:sp modelId="{37F8010D-3CBB-4B80-B27C-70DAB1823230}">
      <dsp:nvSpPr>
        <dsp:cNvPr id="0" name=""/>
        <dsp:cNvSpPr/>
      </dsp:nvSpPr>
      <dsp:spPr>
        <a:xfrm>
          <a:off x="3321" y="2138490"/>
          <a:ext cx="1695556" cy="10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Webface</a:t>
          </a:r>
          <a:r>
            <a:rPr lang="zh-CN" sz="1600" kern="1200" dirty="0" smtClean="0"/>
            <a:t>人脸数据集</a:t>
          </a:r>
          <a:endParaRPr lang="zh-CN" sz="1600" kern="1200" dirty="0"/>
        </a:p>
      </dsp:txBody>
      <dsp:txXfrm>
        <a:off x="3321" y="2138490"/>
        <a:ext cx="1695556" cy="1046849"/>
      </dsp:txXfrm>
    </dsp:sp>
    <dsp:sp modelId="{0D7E52AC-9954-4A4A-A761-4C399842E489}">
      <dsp:nvSpPr>
        <dsp:cNvPr id="0" name=""/>
        <dsp:cNvSpPr/>
      </dsp:nvSpPr>
      <dsp:spPr>
        <a:xfrm>
          <a:off x="212703" y="1255751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14FB7-B273-4E1C-ABA0-9CECFCA28DA1}">
      <dsp:nvSpPr>
        <dsp:cNvPr id="0" name=""/>
        <dsp:cNvSpPr/>
      </dsp:nvSpPr>
      <dsp:spPr>
        <a:xfrm>
          <a:off x="283636" y="1113885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198CA-9170-4F00-B8C0-54A87CCB6337}">
      <dsp:nvSpPr>
        <dsp:cNvPr id="0" name=""/>
        <dsp:cNvSpPr/>
      </dsp:nvSpPr>
      <dsp:spPr>
        <a:xfrm>
          <a:off x="453875" y="1142258"/>
          <a:ext cx="159237" cy="15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4BD0B-5A08-4A52-BBAA-FDF883A2E95D}">
      <dsp:nvSpPr>
        <dsp:cNvPr id="0" name=""/>
        <dsp:cNvSpPr/>
      </dsp:nvSpPr>
      <dsp:spPr>
        <a:xfrm>
          <a:off x="595740" y="986206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A72FE-ECA1-49EA-B591-24DC778BE86E}">
      <dsp:nvSpPr>
        <dsp:cNvPr id="0" name=""/>
        <dsp:cNvSpPr/>
      </dsp:nvSpPr>
      <dsp:spPr>
        <a:xfrm>
          <a:off x="780166" y="929459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5FDCD-6EC7-4DE8-AC81-7B491482BB45}">
      <dsp:nvSpPr>
        <dsp:cNvPr id="0" name=""/>
        <dsp:cNvSpPr/>
      </dsp:nvSpPr>
      <dsp:spPr>
        <a:xfrm>
          <a:off x="1007151" y="1028765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BA92-B554-4567-B4B6-BAD4E81F2437}">
      <dsp:nvSpPr>
        <dsp:cNvPr id="0" name=""/>
        <dsp:cNvSpPr/>
      </dsp:nvSpPr>
      <dsp:spPr>
        <a:xfrm>
          <a:off x="1149017" y="1099698"/>
          <a:ext cx="159237" cy="15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6B635-DB9D-4339-93CB-1175A4354BC4}">
      <dsp:nvSpPr>
        <dsp:cNvPr id="0" name=""/>
        <dsp:cNvSpPr/>
      </dsp:nvSpPr>
      <dsp:spPr>
        <a:xfrm>
          <a:off x="1347629" y="1255751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162E0-8362-4891-8B35-BB66561772BF}">
      <dsp:nvSpPr>
        <dsp:cNvPr id="0" name=""/>
        <dsp:cNvSpPr/>
      </dsp:nvSpPr>
      <dsp:spPr>
        <a:xfrm>
          <a:off x="1432748" y="1411803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56CA5-218D-4361-B1C3-17EC02FEB4FA}">
      <dsp:nvSpPr>
        <dsp:cNvPr id="0" name=""/>
        <dsp:cNvSpPr/>
      </dsp:nvSpPr>
      <dsp:spPr>
        <a:xfrm>
          <a:off x="695046" y="1113885"/>
          <a:ext cx="260569" cy="260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8F7AB-E942-4E25-B294-FD45A636D509}">
      <dsp:nvSpPr>
        <dsp:cNvPr id="0" name=""/>
        <dsp:cNvSpPr/>
      </dsp:nvSpPr>
      <dsp:spPr>
        <a:xfrm>
          <a:off x="141770" y="1652975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D65A0-4A5D-49A7-9850-EFB74F5DAC8D}">
      <dsp:nvSpPr>
        <dsp:cNvPr id="0" name=""/>
        <dsp:cNvSpPr/>
      </dsp:nvSpPr>
      <dsp:spPr>
        <a:xfrm>
          <a:off x="226889" y="1780654"/>
          <a:ext cx="159237" cy="15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D8AE3-9E46-41C5-8621-E88D92C1D991}">
      <dsp:nvSpPr>
        <dsp:cNvPr id="0" name=""/>
        <dsp:cNvSpPr/>
      </dsp:nvSpPr>
      <dsp:spPr>
        <a:xfrm>
          <a:off x="439688" y="1894147"/>
          <a:ext cx="231617" cy="231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77884-85BC-4DA0-8A2B-1C1F5D715BC1}">
      <dsp:nvSpPr>
        <dsp:cNvPr id="0" name=""/>
        <dsp:cNvSpPr/>
      </dsp:nvSpPr>
      <dsp:spPr>
        <a:xfrm>
          <a:off x="737606" y="2078572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087CE-053E-4174-A31A-2C4A449DCF72}">
      <dsp:nvSpPr>
        <dsp:cNvPr id="0" name=""/>
        <dsp:cNvSpPr/>
      </dsp:nvSpPr>
      <dsp:spPr>
        <a:xfrm>
          <a:off x="794352" y="1894147"/>
          <a:ext cx="159237" cy="15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95A90-32C0-4C6F-BB6F-7D1AF107FAC3}">
      <dsp:nvSpPr>
        <dsp:cNvPr id="0" name=""/>
        <dsp:cNvSpPr/>
      </dsp:nvSpPr>
      <dsp:spPr>
        <a:xfrm>
          <a:off x="936218" y="2092759"/>
          <a:ext cx="101332" cy="101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9067-BFE1-4FE2-83BE-DBF0E94B28A0}">
      <dsp:nvSpPr>
        <dsp:cNvPr id="0" name=""/>
        <dsp:cNvSpPr/>
      </dsp:nvSpPr>
      <dsp:spPr>
        <a:xfrm>
          <a:off x="1063897" y="1865774"/>
          <a:ext cx="231617" cy="231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8651-2EF8-4B6A-9D09-D8159AAD6BF1}">
      <dsp:nvSpPr>
        <dsp:cNvPr id="0" name=""/>
        <dsp:cNvSpPr/>
      </dsp:nvSpPr>
      <dsp:spPr>
        <a:xfrm>
          <a:off x="1376002" y="1809027"/>
          <a:ext cx="159237" cy="15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D4700-E4AC-4F4D-B052-CE89E82D8327}">
      <dsp:nvSpPr>
        <dsp:cNvPr id="0" name=""/>
        <dsp:cNvSpPr/>
      </dsp:nvSpPr>
      <dsp:spPr>
        <a:xfrm>
          <a:off x="1698877" y="1142022"/>
          <a:ext cx="467656" cy="8928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93EB2-4D27-42A5-8386-A59DD07794AE}">
      <dsp:nvSpPr>
        <dsp:cNvPr id="0" name=""/>
        <dsp:cNvSpPr/>
      </dsp:nvSpPr>
      <dsp:spPr>
        <a:xfrm>
          <a:off x="2377617" y="1142456"/>
          <a:ext cx="1275427" cy="89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预处理</a:t>
          </a:r>
          <a:endParaRPr lang="zh-CN" sz="2400" kern="1200" dirty="0"/>
        </a:p>
      </dsp:txBody>
      <dsp:txXfrm>
        <a:off x="2377617" y="1142456"/>
        <a:ext cx="1275427" cy="892799"/>
      </dsp:txXfrm>
    </dsp:sp>
    <dsp:sp modelId="{8BB7C428-386F-4082-86F1-B0B00093DD8E}">
      <dsp:nvSpPr>
        <dsp:cNvPr id="0" name=""/>
        <dsp:cNvSpPr/>
      </dsp:nvSpPr>
      <dsp:spPr>
        <a:xfrm>
          <a:off x="2166534" y="2138490"/>
          <a:ext cx="1697593" cy="10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人脸框检测</a:t>
          </a:r>
          <a:r>
            <a:rPr lang="zh-CN" altLang="en-US" sz="1600" kern="1200" dirty="0" smtClean="0"/>
            <a:t>，</a:t>
          </a:r>
          <a:r>
            <a:rPr lang="zh-CN" sz="1600" kern="1200" dirty="0" smtClean="0"/>
            <a:t>人脸特征点检测</a:t>
          </a:r>
          <a:r>
            <a:rPr lang="zh-CN" altLang="en-US" sz="1600" kern="1200" dirty="0" smtClean="0"/>
            <a:t>，</a:t>
          </a:r>
          <a:r>
            <a:rPr lang="zh-CN" sz="1600" kern="1200" dirty="0" smtClean="0"/>
            <a:t>人脸对齐</a:t>
          </a:r>
          <a:r>
            <a:rPr lang="zh-CN" altLang="en-US" sz="1600" kern="1200" dirty="0" smtClean="0"/>
            <a:t>，</a:t>
          </a:r>
          <a:r>
            <a:rPr lang="zh-CN" sz="1600" kern="1200" dirty="0" smtClean="0"/>
            <a:t>人脸剪裁</a:t>
          </a:r>
          <a:endParaRPr lang="zh-CN" sz="1600" kern="1200" dirty="0"/>
        </a:p>
      </dsp:txBody>
      <dsp:txXfrm>
        <a:off x="2166534" y="2138490"/>
        <a:ext cx="1697593" cy="1046849"/>
      </dsp:txXfrm>
    </dsp:sp>
    <dsp:sp modelId="{ACF54418-6C81-41D8-88F2-D66185D8C0FA}">
      <dsp:nvSpPr>
        <dsp:cNvPr id="0" name=""/>
        <dsp:cNvSpPr/>
      </dsp:nvSpPr>
      <dsp:spPr>
        <a:xfrm>
          <a:off x="3864127" y="1142022"/>
          <a:ext cx="467656" cy="8928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326FB-1C4B-4A77-BC46-97F060917ECE}">
      <dsp:nvSpPr>
        <dsp:cNvPr id="0" name=""/>
        <dsp:cNvSpPr/>
      </dsp:nvSpPr>
      <dsp:spPr>
        <a:xfrm>
          <a:off x="4542867" y="1142456"/>
          <a:ext cx="1275427" cy="89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过程</a:t>
          </a:r>
          <a:endParaRPr lang="zh-CN" sz="2400" kern="1200" dirty="0"/>
        </a:p>
      </dsp:txBody>
      <dsp:txXfrm>
        <a:off x="4542867" y="1142456"/>
        <a:ext cx="1275427" cy="892799"/>
      </dsp:txXfrm>
    </dsp:sp>
    <dsp:sp modelId="{168D5D44-8DF7-410F-9B92-0D537E50EC9E}">
      <dsp:nvSpPr>
        <dsp:cNvPr id="0" name=""/>
        <dsp:cNvSpPr/>
      </dsp:nvSpPr>
      <dsp:spPr>
        <a:xfrm>
          <a:off x="4331784" y="2138490"/>
          <a:ext cx="1697593" cy="10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根据</a:t>
          </a:r>
          <a:r>
            <a:rPr lang="en-US" sz="1600" kern="1200" dirty="0" err="1" smtClean="0"/>
            <a:t>DeepID</a:t>
          </a:r>
          <a:r>
            <a:rPr lang="zh-CN" sz="1600" kern="1200" dirty="0" smtClean="0"/>
            <a:t>模型，进行</a:t>
          </a:r>
          <a:r>
            <a:rPr lang="en-US" sz="1600" kern="1200" dirty="0" err="1" smtClean="0"/>
            <a:t>Caffe</a:t>
          </a:r>
          <a:r>
            <a:rPr lang="zh-CN" sz="1600" kern="1200" dirty="0" smtClean="0"/>
            <a:t>训练</a:t>
          </a:r>
          <a:endParaRPr lang="zh-CN" sz="1600" kern="1200" dirty="0"/>
        </a:p>
      </dsp:txBody>
      <dsp:txXfrm>
        <a:off x="4331784" y="2138490"/>
        <a:ext cx="1697593" cy="1046849"/>
      </dsp:txXfrm>
    </dsp:sp>
    <dsp:sp modelId="{E2CBE945-6BD7-49EC-8FA3-EB0603C47705}">
      <dsp:nvSpPr>
        <dsp:cNvPr id="0" name=""/>
        <dsp:cNvSpPr/>
      </dsp:nvSpPr>
      <dsp:spPr>
        <a:xfrm>
          <a:off x="6029378" y="1142022"/>
          <a:ext cx="467656" cy="8928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74C3F-0D8D-4833-88FD-9761D9DDD467}">
      <dsp:nvSpPr>
        <dsp:cNvPr id="0" name=""/>
        <dsp:cNvSpPr/>
      </dsp:nvSpPr>
      <dsp:spPr>
        <a:xfrm>
          <a:off x="6708118" y="1142456"/>
          <a:ext cx="1275427" cy="89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结果</a:t>
          </a:r>
          <a:endParaRPr lang="zh-CN" sz="2400" kern="1200" dirty="0"/>
        </a:p>
      </dsp:txBody>
      <dsp:txXfrm>
        <a:off x="6708118" y="1142456"/>
        <a:ext cx="1275427" cy="892799"/>
      </dsp:txXfrm>
    </dsp:sp>
    <dsp:sp modelId="{A83DCC36-CC0F-49F0-BDF0-F997569C7760}">
      <dsp:nvSpPr>
        <dsp:cNvPr id="0" name=""/>
        <dsp:cNvSpPr/>
      </dsp:nvSpPr>
      <dsp:spPr>
        <a:xfrm>
          <a:off x="6497034" y="2138490"/>
          <a:ext cx="1697593" cy="10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模型参数</a:t>
          </a:r>
          <a:endParaRPr lang="zh-CN" sz="1600" kern="1200" dirty="0"/>
        </a:p>
      </dsp:txBody>
      <dsp:txXfrm>
        <a:off x="6497034" y="2138490"/>
        <a:ext cx="1697593" cy="1046849"/>
      </dsp:txXfrm>
    </dsp:sp>
    <dsp:sp modelId="{9CD6C37D-0B0D-4357-AED1-D4F53AFBBFF2}">
      <dsp:nvSpPr>
        <dsp:cNvPr id="0" name=""/>
        <dsp:cNvSpPr/>
      </dsp:nvSpPr>
      <dsp:spPr>
        <a:xfrm>
          <a:off x="8194628" y="1142022"/>
          <a:ext cx="467656" cy="8928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9143C-769D-4A58-91BB-4458EBEA6410}">
      <dsp:nvSpPr>
        <dsp:cNvPr id="0" name=""/>
        <dsp:cNvSpPr/>
      </dsp:nvSpPr>
      <dsp:spPr>
        <a:xfrm>
          <a:off x="8969025" y="1078684"/>
          <a:ext cx="1084113" cy="1084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测试</a:t>
          </a:r>
          <a:endParaRPr lang="zh-CN" sz="2400" kern="1200" dirty="0"/>
        </a:p>
      </dsp:txBody>
      <dsp:txXfrm>
        <a:off x="9127790" y="1237449"/>
        <a:ext cx="766583" cy="766583"/>
      </dsp:txXfrm>
    </dsp:sp>
    <dsp:sp modelId="{28A7D048-3E28-403D-B858-FA3C88A2B00D}">
      <dsp:nvSpPr>
        <dsp:cNvPr id="0" name=""/>
        <dsp:cNvSpPr/>
      </dsp:nvSpPr>
      <dsp:spPr>
        <a:xfrm>
          <a:off x="8662285" y="2138490"/>
          <a:ext cx="1697593" cy="104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LFW</a:t>
          </a:r>
          <a:r>
            <a:rPr lang="zh-CN" sz="1600" kern="1200" dirty="0" smtClean="0"/>
            <a:t>测试人脸识别准确率</a:t>
          </a:r>
          <a:endParaRPr lang="zh-CN" sz="1600" kern="1200" dirty="0"/>
        </a:p>
      </dsp:txBody>
      <dsp:txXfrm>
        <a:off x="8662285" y="2138490"/>
        <a:ext cx="1697593" cy="1046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6BE84-9253-450E-9165-ABB16F671BE8}">
      <dsp:nvSpPr>
        <dsp:cNvPr id="0" name=""/>
        <dsp:cNvSpPr/>
      </dsp:nvSpPr>
      <dsp:spPr>
        <a:xfrm>
          <a:off x="1909" y="913"/>
          <a:ext cx="1148457" cy="18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人脸框检测</a:t>
          </a:r>
          <a:endParaRPr lang="zh-CN" sz="3200" kern="1200" dirty="0"/>
        </a:p>
      </dsp:txBody>
      <dsp:txXfrm>
        <a:off x="35546" y="34550"/>
        <a:ext cx="1081183" cy="1785706"/>
      </dsp:txXfrm>
    </dsp:sp>
    <dsp:sp modelId="{A0246388-340A-40B7-80E1-BC496E1B3BCF}">
      <dsp:nvSpPr>
        <dsp:cNvPr id="0" name=""/>
        <dsp:cNvSpPr/>
      </dsp:nvSpPr>
      <dsp:spPr>
        <a:xfrm>
          <a:off x="1343307" y="913"/>
          <a:ext cx="2393384" cy="18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人脸对齐</a:t>
          </a:r>
          <a:endParaRPr lang="zh-CN" sz="3200" kern="1200" dirty="0"/>
        </a:p>
      </dsp:txBody>
      <dsp:txXfrm>
        <a:off x="1397579" y="55185"/>
        <a:ext cx="2284840" cy="1744436"/>
      </dsp:txXfrm>
    </dsp:sp>
    <dsp:sp modelId="{CED585A6-227E-44A5-995E-E34204FD8EC4}">
      <dsp:nvSpPr>
        <dsp:cNvPr id="0" name=""/>
        <dsp:cNvSpPr/>
      </dsp:nvSpPr>
      <dsp:spPr>
        <a:xfrm>
          <a:off x="1343307" y="1990993"/>
          <a:ext cx="1148457" cy="18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人脸关键点检测</a:t>
          </a:r>
          <a:endParaRPr lang="zh-CN" sz="2600" kern="1200"/>
        </a:p>
      </dsp:txBody>
      <dsp:txXfrm>
        <a:off x="1376944" y="2024630"/>
        <a:ext cx="1081183" cy="1785706"/>
      </dsp:txXfrm>
    </dsp:sp>
    <dsp:sp modelId="{70E7EDE7-2D22-4E22-9D16-DF179F9D9F5F}">
      <dsp:nvSpPr>
        <dsp:cNvPr id="0" name=""/>
        <dsp:cNvSpPr/>
      </dsp:nvSpPr>
      <dsp:spPr>
        <a:xfrm>
          <a:off x="2588235" y="1990993"/>
          <a:ext cx="1148457" cy="18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仿射变换</a:t>
          </a:r>
          <a:endParaRPr lang="zh-CN" sz="2600" kern="1200"/>
        </a:p>
      </dsp:txBody>
      <dsp:txXfrm>
        <a:off x="2621872" y="2024630"/>
        <a:ext cx="1081183" cy="1785706"/>
      </dsp:txXfrm>
    </dsp:sp>
    <dsp:sp modelId="{E2AF7720-36CC-43E3-972D-017EC64F7960}">
      <dsp:nvSpPr>
        <dsp:cNvPr id="0" name=""/>
        <dsp:cNvSpPr/>
      </dsp:nvSpPr>
      <dsp:spPr>
        <a:xfrm>
          <a:off x="3929633" y="913"/>
          <a:ext cx="1148457" cy="18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人脸剪裁</a:t>
          </a:r>
          <a:endParaRPr lang="zh-CN" sz="3200" kern="1200"/>
        </a:p>
      </dsp:txBody>
      <dsp:txXfrm>
        <a:off x="3963270" y="34550"/>
        <a:ext cx="1081183" cy="1785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AD018-D681-4D52-BAFC-26FBA411887C}">
      <dsp:nvSpPr>
        <dsp:cNvPr id="0" name=""/>
        <dsp:cNvSpPr/>
      </dsp:nvSpPr>
      <dsp:spPr>
        <a:xfrm>
          <a:off x="2504" y="1090835"/>
          <a:ext cx="1095016" cy="1272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分离训练集与测试集（</a:t>
          </a:r>
          <a:r>
            <a:rPr lang="en-US" sz="1800" kern="1200" smtClean="0"/>
            <a:t>9:1</a:t>
          </a:r>
          <a:r>
            <a:rPr lang="zh-CN" sz="1800" kern="1200" smtClean="0"/>
            <a:t>）</a:t>
          </a:r>
          <a:endParaRPr lang="zh-CN" sz="1800" kern="1200"/>
        </a:p>
      </dsp:txBody>
      <dsp:txXfrm>
        <a:off x="34576" y="1122907"/>
        <a:ext cx="1030872" cy="1208812"/>
      </dsp:txXfrm>
    </dsp:sp>
    <dsp:sp modelId="{DB0FA33F-3683-460C-AE6D-745CC38ED105}">
      <dsp:nvSpPr>
        <dsp:cNvPr id="0" name=""/>
        <dsp:cNvSpPr/>
      </dsp:nvSpPr>
      <dsp:spPr>
        <a:xfrm>
          <a:off x="1207022" y="1591531"/>
          <a:ext cx="232143" cy="271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07022" y="1645844"/>
        <a:ext cx="162500" cy="162938"/>
      </dsp:txXfrm>
    </dsp:sp>
    <dsp:sp modelId="{224CB679-DAC6-4D46-817D-D61119329E0F}">
      <dsp:nvSpPr>
        <dsp:cNvPr id="0" name=""/>
        <dsp:cNvSpPr/>
      </dsp:nvSpPr>
      <dsp:spPr>
        <a:xfrm>
          <a:off x="1535527" y="1090835"/>
          <a:ext cx="1095016" cy="1272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转换格式（</a:t>
          </a:r>
          <a:r>
            <a:rPr lang="en-US" sz="1800" kern="1200" dirty="0" err="1" smtClean="0"/>
            <a:t>lmdb</a:t>
          </a:r>
          <a:r>
            <a:rPr lang="zh-CN" sz="1800" kern="1200" dirty="0" smtClean="0"/>
            <a:t>）</a:t>
          </a:r>
          <a:endParaRPr lang="zh-CN" sz="1800" kern="1200" dirty="0"/>
        </a:p>
      </dsp:txBody>
      <dsp:txXfrm>
        <a:off x="1567599" y="1122907"/>
        <a:ext cx="1030872" cy="1208812"/>
      </dsp:txXfrm>
    </dsp:sp>
    <dsp:sp modelId="{F8B25283-95C5-4F4A-A586-6C7C73AA5235}">
      <dsp:nvSpPr>
        <dsp:cNvPr id="0" name=""/>
        <dsp:cNvSpPr/>
      </dsp:nvSpPr>
      <dsp:spPr>
        <a:xfrm>
          <a:off x="2740045" y="1591531"/>
          <a:ext cx="232143" cy="271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740045" y="1645844"/>
        <a:ext cx="162500" cy="162938"/>
      </dsp:txXfrm>
    </dsp:sp>
    <dsp:sp modelId="{106DCEB1-3C87-43B0-87EA-55CD582C2674}">
      <dsp:nvSpPr>
        <dsp:cNvPr id="0" name=""/>
        <dsp:cNvSpPr/>
      </dsp:nvSpPr>
      <dsp:spPr>
        <a:xfrm>
          <a:off x="3068550" y="1090835"/>
          <a:ext cx="1095016" cy="1272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计算</a:t>
          </a:r>
          <a:r>
            <a:rPr lang="zh-CN" sz="1800" kern="1200" dirty="0" smtClean="0"/>
            <a:t>图像均值</a:t>
          </a:r>
          <a:endParaRPr lang="zh-CN" sz="1800" kern="1200" dirty="0"/>
        </a:p>
      </dsp:txBody>
      <dsp:txXfrm>
        <a:off x="3100622" y="1122907"/>
        <a:ext cx="1030872" cy="1208812"/>
      </dsp:txXfrm>
    </dsp:sp>
    <dsp:sp modelId="{02EAB8CE-CD73-4D47-8954-9AA63E9CB179}">
      <dsp:nvSpPr>
        <dsp:cNvPr id="0" name=""/>
        <dsp:cNvSpPr/>
      </dsp:nvSpPr>
      <dsp:spPr>
        <a:xfrm>
          <a:off x="4273068" y="1591531"/>
          <a:ext cx="232143" cy="271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273068" y="1645844"/>
        <a:ext cx="162500" cy="162938"/>
      </dsp:txXfrm>
    </dsp:sp>
    <dsp:sp modelId="{0988F88A-C646-4CDA-AA47-05F0BA932C43}">
      <dsp:nvSpPr>
        <dsp:cNvPr id="0" name=""/>
        <dsp:cNvSpPr/>
      </dsp:nvSpPr>
      <dsp:spPr>
        <a:xfrm>
          <a:off x="4601573" y="1090835"/>
          <a:ext cx="1095016" cy="1272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训练</a:t>
          </a:r>
          <a:endParaRPr lang="zh-CN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DeepID</a:t>
          </a:r>
          <a:r>
            <a:rPr lang="zh-CN" sz="1400" kern="1200" smtClean="0"/>
            <a:t>的</a:t>
          </a:r>
          <a:r>
            <a:rPr lang="en-US" sz="1400" kern="1200" smtClean="0"/>
            <a:t>Net</a:t>
          </a:r>
          <a:r>
            <a:rPr lang="zh-CN" sz="1400" kern="1200" smtClean="0"/>
            <a:t>网络</a:t>
          </a:r>
          <a:endParaRPr lang="zh-CN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Solver</a:t>
          </a:r>
          <a:endParaRPr lang="zh-CN" sz="1400" kern="1200"/>
        </a:p>
      </dsp:txBody>
      <dsp:txXfrm>
        <a:off x="4633645" y="1122907"/>
        <a:ext cx="1030872" cy="1208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9A41-361D-4B8A-9CBD-72B0A7FDE9D9}">
      <dsp:nvSpPr>
        <dsp:cNvPr id="0" name=""/>
        <dsp:cNvSpPr/>
      </dsp:nvSpPr>
      <dsp:spPr>
        <a:xfrm>
          <a:off x="4464" y="1657052"/>
          <a:ext cx="1334492" cy="800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两幅图像提取特征</a:t>
          </a:r>
          <a:endParaRPr lang="zh-CN" sz="2000" kern="1200"/>
        </a:p>
      </dsp:txBody>
      <dsp:txXfrm>
        <a:off x="27916" y="1680504"/>
        <a:ext cx="1287588" cy="753791"/>
      </dsp:txXfrm>
    </dsp:sp>
    <dsp:sp modelId="{02DDC561-8DA7-46F8-9269-25DA01543597}">
      <dsp:nvSpPr>
        <dsp:cNvPr id="0" name=""/>
        <dsp:cNvSpPr/>
      </dsp:nvSpPr>
      <dsp:spPr>
        <a:xfrm>
          <a:off x="1472406" y="1891922"/>
          <a:ext cx="282912" cy="330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472406" y="1958113"/>
        <a:ext cx="198038" cy="198572"/>
      </dsp:txXfrm>
    </dsp:sp>
    <dsp:sp modelId="{6540ED08-DFCE-4724-A940-81E44D1BD376}">
      <dsp:nvSpPr>
        <dsp:cNvPr id="0" name=""/>
        <dsp:cNvSpPr/>
      </dsp:nvSpPr>
      <dsp:spPr>
        <a:xfrm>
          <a:off x="1872753" y="1657052"/>
          <a:ext cx="1334492" cy="800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特征距离</a:t>
          </a:r>
          <a:endParaRPr lang="zh-CN" sz="2000" kern="1200"/>
        </a:p>
      </dsp:txBody>
      <dsp:txXfrm>
        <a:off x="1896205" y="1680504"/>
        <a:ext cx="1287588" cy="753791"/>
      </dsp:txXfrm>
    </dsp:sp>
    <dsp:sp modelId="{EBF83999-AB1F-402A-9883-92D68FB1A338}">
      <dsp:nvSpPr>
        <dsp:cNvPr id="0" name=""/>
        <dsp:cNvSpPr/>
      </dsp:nvSpPr>
      <dsp:spPr>
        <a:xfrm>
          <a:off x="3340695" y="1891922"/>
          <a:ext cx="282912" cy="330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340695" y="1958113"/>
        <a:ext cx="198038" cy="198572"/>
      </dsp:txXfrm>
    </dsp:sp>
    <dsp:sp modelId="{5B7E04B1-8BAB-43CB-981A-9866B19B4C07}">
      <dsp:nvSpPr>
        <dsp:cNvPr id="0" name=""/>
        <dsp:cNvSpPr/>
      </dsp:nvSpPr>
      <dsp:spPr>
        <a:xfrm>
          <a:off x="3741042" y="1657052"/>
          <a:ext cx="1334492" cy="800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准确率与</a:t>
          </a:r>
          <a:r>
            <a:rPr lang="en-US" sz="2000" kern="1200" smtClean="0"/>
            <a:t>ORC</a:t>
          </a:r>
          <a:r>
            <a:rPr lang="zh-CN" sz="2000" kern="1200" smtClean="0"/>
            <a:t>曲线</a:t>
          </a:r>
          <a:endParaRPr lang="zh-CN" sz="2000" kern="1200"/>
        </a:p>
      </dsp:txBody>
      <dsp:txXfrm>
        <a:off x="3764494" y="1680504"/>
        <a:ext cx="1287588" cy="75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636251" y="5670551"/>
            <a:ext cx="948267" cy="474663"/>
            <a:chOff x="720" y="336"/>
            <a:chExt cx="624" cy="432"/>
          </a:xfrm>
        </p:grpSpPr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0801352" y="6092826"/>
            <a:ext cx="984249" cy="474663"/>
            <a:chOff x="912" y="2640"/>
            <a:chExt cx="672" cy="432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</p:grp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1095567" y="5562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10223500" y="594995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2832101" y="6308725"/>
            <a:ext cx="864023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ea typeface="宋体" charset="-122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179917" y="260351"/>
            <a:ext cx="12012083" cy="1052513"/>
            <a:chOff x="85" y="164"/>
            <a:chExt cx="5675" cy="663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268" y="232"/>
              <a:ext cx="448" cy="299"/>
              <a:chOff x="720" y="336"/>
              <a:chExt cx="624" cy="432"/>
            </a:xfrm>
          </p:grpSpPr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ea typeface="宋体" charset="-122"/>
                </a:endParaRPr>
              </a:p>
            </p:txBody>
          </p:sp>
        </p:grp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346" y="498"/>
              <a:ext cx="465" cy="299"/>
              <a:chOff x="912" y="2640"/>
              <a:chExt cx="672" cy="432"/>
            </a:xfrm>
          </p:grpSpPr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ea typeface="宋体" charset="-122"/>
                </a:endParaRPr>
              </a:p>
            </p:txBody>
          </p:sp>
        </p:grp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85" y="45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85" y="16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 flipV="1">
              <a:off x="284" y="682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ea typeface="宋体" charset="-122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0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2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1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2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ea typeface="宋体" charset="-122"/>
            </a:endParaRP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fld id="{3ADEC8D4-4631-4470-8E3B-599039275A67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12D589C-82AE-4F66-BCC6-2C4387CC3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4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sr.ia.ac.cn/english/CASIA-WebFace-Databa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mmlab.ie.cuhk.edu.hk/archive/CNN_FacePoint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vis-www.cs.umass.edu/lfw/results.html#deepid2" TargetMode="External"/><Relationship Id="rId13" Type="http://schemas.openxmlformats.org/officeDocument/2006/relationships/hyperlink" Target="http://vis-www.cs.umass.edu/lfw/results.html#baidu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vis-www.cs.umass.edu/lfw/results.html#deepid" TargetMode="External"/><Relationship Id="rId12" Type="http://schemas.openxmlformats.org/officeDocument/2006/relationships/hyperlink" Target="http://vis-www.cs.umass.edu/lfw/results.html#tencent" TargetMode="External"/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-www.cs.umass.edu/lfw/results.html#deepface" TargetMode="External"/><Relationship Id="rId11" Type="http://schemas.openxmlformats.org/officeDocument/2006/relationships/hyperlink" Target="http://vis-www.cs.umass.edu/lfw/results.html#facenet" TargetMode="External"/><Relationship Id="rId5" Type="http://schemas.openxmlformats.org/officeDocument/2006/relationships/hyperlink" Target="http://vis-www.cs.umass.edu/lfw/results.html#facepp" TargetMode="External"/><Relationship Id="rId10" Type="http://schemas.openxmlformats.org/officeDocument/2006/relationships/hyperlink" Target="http://vis-www.cs.umass.edu/lfw/results.html#deepid3" TargetMode="External"/><Relationship Id="rId4" Type="http://schemas.openxmlformats.org/officeDocument/2006/relationships/hyperlink" Target="http://vis-www.cs.umass.edu/lfw/results.html#notes" TargetMode="External"/><Relationship Id="rId9" Type="http://schemas.openxmlformats.org/officeDocument/2006/relationships/hyperlink" Target="http://vis-www.cs.umass.edu/lfw/results.html#deepid2+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Caffe</a:t>
            </a:r>
            <a:r>
              <a:rPr lang="zh-CN" altLang="en-US" dirty="0" smtClean="0"/>
              <a:t>平台下的人脸</a:t>
            </a:r>
            <a:r>
              <a:rPr lang="zh-CN" altLang="en-US" dirty="0" smtClean="0"/>
              <a:t>识别流程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汇报人：李华清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145" y="2017713"/>
            <a:ext cx="10363200" cy="4114800"/>
          </a:xfrm>
        </p:spPr>
        <p:txBody>
          <a:bodyPr/>
          <a:lstStyle/>
          <a:p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7385" y="29783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人脸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7385" y="4029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人脸Ｂ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51760" y="2978331"/>
            <a:ext cx="1397726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训练好的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51760" y="4015149"/>
            <a:ext cx="1397726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训练好的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09461" y="2978331"/>
            <a:ext cx="11557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特征向量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09461" y="4029891"/>
            <a:ext cx="11557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特征向量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09052" y="3490913"/>
            <a:ext cx="11557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余弦距离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187831" y="5093473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87830" y="5384228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87830" y="5649326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086934" y="5396719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086933" y="5687474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86933" y="5952572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187830" y="6076845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187829" y="6367600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187829" y="6632698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23250" y="5085490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3249" y="5376245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423249" y="5641343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423249" y="6076845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423248" y="6367600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423248" y="6632698"/>
            <a:ext cx="111335" cy="11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36129" y="4668748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6000</a:t>
            </a:r>
            <a:r>
              <a:rPr lang="zh-CN" altLang="en-US" sz="2000" b="1" dirty="0" smtClean="0"/>
              <a:t>个）</a:t>
            </a:r>
            <a:endParaRPr lang="zh-CN" altLang="en-US" sz="2000" b="1" dirty="0"/>
          </a:p>
        </p:txBody>
      </p:sp>
      <p:cxnSp>
        <p:nvCxnSpPr>
          <p:cNvPr id="34" name="直接箭头连接符 33"/>
          <p:cNvCxnSpPr>
            <a:stCxn id="4" idx="3"/>
            <a:endCxn id="7" idx="1"/>
          </p:cNvCxnSpPr>
          <p:nvPr/>
        </p:nvCxnSpPr>
        <p:spPr>
          <a:xfrm>
            <a:off x="1991785" y="3435531"/>
            <a:ext cx="6599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91785" y="4467994"/>
            <a:ext cx="6599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049486" y="3460433"/>
            <a:ext cx="6599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049486" y="4437514"/>
            <a:ext cx="6599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1" idx="1"/>
          </p:cNvCxnSpPr>
          <p:nvPr/>
        </p:nvCxnSpPr>
        <p:spPr>
          <a:xfrm>
            <a:off x="5893868" y="3490913"/>
            <a:ext cx="615184" cy="4572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1" idx="1"/>
          </p:cNvCxnSpPr>
          <p:nvPr/>
        </p:nvCxnSpPr>
        <p:spPr>
          <a:xfrm flipV="1">
            <a:off x="5865223" y="3948113"/>
            <a:ext cx="643829" cy="5389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582899" y="4482319"/>
            <a:ext cx="841566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选择阈值</a:t>
            </a:r>
            <a:endParaRPr lang="zh-CN" altLang="en-US" dirty="0"/>
          </a:p>
        </p:txBody>
      </p:sp>
      <p:sp>
        <p:nvSpPr>
          <p:cNvPr id="44" name="右大括号 43"/>
          <p:cNvSpPr/>
          <p:nvPr/>
        </p:nvSpPr>
        <p:spPr>
          <a:xfrm>
            <a:off x="7925184" y="3948112"/>
            <a:ext cx="592971" cy="2004459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065327" y="4469828"/>
            <a:ext cx="11557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准确率</a:t>
            </a:r>
            <a:endParaRPr lang="en-US" altLang="zh-CN" dirty="0" smtClean="0"/>
          </a:p>
          <a:p>
            <a:pPr algn="ctr"/>
            <a:r>
              <a:rPr lang="en-US" altLang="zh-CN" dirty="0"/>
              <a:t>ROC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424465" y="4929549"/>
            <a:ext cx="6599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33618"/>
              </p:ext>
            </p:extLst>
          </p:nvPr>
        </p:nvGraphicFramePr>
        <p:xfrm>
          <a:off x="1576917" y="2017713"/>
          <a:ext cx="10363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23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4585" y="3424517"/>
            <a:ext cx="16030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Webface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70423" y="3144204"/>
            <a:ext cx="717177" cy="14750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772616" y="3424516"/>
            <a:ext cx="11833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lmdb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276166" y="3052152"/>
            <a:ext cx="2322295" cy="20170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训练</a:t>
            </a:r>
            <a:endParaRPr lang="en-US" altLang="zh-CN" sz="2800" dirty="0" smtClean="0"/>
          </a:p>
          <a:p>
            <a:pPr algn="ctr"/>
            <a:endParaRPr lang="en-US" altLang="zh-CN" sz="2800" dirty="0"/>
          </a:p>
          <a:p>
            <a:pPr algn="ctr"/>
            <a:endParaRPr lang="en-US" altLang="zh-CN" sz="2800" dirty="0" smtClean="0"/>
          </a:p>
          <a:p>
            <a:pPr algn="ctr"/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69470" y="3881716"/>
            <a:ext cx="147752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DeepID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930193" y="3144205"/>
            <a:ext cx="697503" cy="183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模型参数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9692840" y="2321858"/>
            <a:ext cx="19837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LFW</a:t>
            </a:r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0093023" y="3600311"/>
            <a:ext cx="118334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</a:t>
            </a:r>
          </a:p>
        </p:txBody>
      </p:sp>
      <p:sp>
        <p:nvSpPr>
          <p:cNvPr id="14" name="矩形 13"/>
          <p:cNvSpPr/>
          <p:nvPr/>
        </p:nvSpPr>
        <p:spPr>
          <a:xfrm>
            <a:off x="9959428" y="4856023"/>
            <a:ext cx="1493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准确率</a:t>
            </a:r>
            <a:endParaRPr lang="zh-CN" altLang="en-US" sz="2800" dirty="0"/>
          </a:p>
        </p:txBody>
      </p:sp>
      <p:cxnSp>
        <p:nvCxnSpPr>
          <p:cNvPr id="16" name="直接箭头连接符 15"/>
          <p:cNvCxnSpPr>
            <a:endCxn id="5" idx="1"/>
          </p:cNvCxnSpPr>
          <p:nvPr/>
        </p:nvCxnSpPr>
        <p:spPr>
          <a:xfrm>
            <a:off x="3158813" y="3881716"/>
            <a:ext cx="411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99363" y="3881716"/>
            <a:ext cx="452087" cy="1760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991357" y="3899318"/>
            <a:ext cx="284809" cy="36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10" idx="1"/>
          </p:cNvCxnSpPr>
          <p:nvPr/>
        </p:nvCxnSpPr>
        <p:spPr>
          <a:xfrm flipV="1">
            <a:off x="8598461" y="4060681"/>
            <a:ext cx="33173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634316" y="4057511"/>
            <a:ext cx="452087" cy="1760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2"/>
            <a:endCxn id="13" idx="0"/>
          </p:cNvCxnSpPr>
          <p:nvPr/>
        </p:nvCxnSpPr>
        <p:spPr>
          <a:xfrm>
            <a:off x="10684694" y="3236258"/>
            <a:ext cx="0" cy="3640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684694" y="4514711"/>
            <a:ext cx="0" cy="3640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李子青团队的</a:t>
            </a:r>
            <a:r>
              <a:rPr lang="en-US" altLang="zh-CN" sz="2800" dirty="0" smtClean="0">
                <a:hlinkClick r:id="rId2"/>
              </a:rPr>
              <a:t>Webface</a:t>
            </a:r>
            <a:endParaRPr lang="en-US" altLang="zh-CN" sz="2800" dirty="0" smtClean="0"/>
          </a:p>
          <a:p>
            <a:r>
              <a:rPr lang="en-US" altLang="zh-CN" sz="2800" dirty="0" smtClean="0"/>
              <a:t>10,575</a:t>
            </a:r>
            <a:r>
              <a:rPr lang="zh-CN" altLang="en-US" sz="2800" dirty="0"/>
              <a:t>个人，</a:t>
            </a:r>
            <a:r>
              <a:rPr lang="en-US" altLang="zh-CN" sz="2800" dirty="0" smtClean="0"/>
              <a:t>494,414</a:t>
            </a:r>
            <a:r>
              <a:rPr lang="zh-CN" altLang="en-US" sz="2800" dirty="0" smtClean="0"/>
              <a:t>幅图像</a:t>
            </a:r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5407"/>
              </p:ext>
            </p:extLst>
          </p:nvPr>
        </p:nvGraphicFramePr>
        <p:xfrm>
          <a:off x="1654035" y="3333626"/>
          <a:ext cx="7005736" cy="3201159"/>
        </p:xfrm>
        <a:graphic>
          <a:graphicData uri="http://schemas.openxmlformats.org/drawingml/2006/table">
            <a:tbl>
              <a:tblPr/>
              <a:tblGrid>
                <a:gridCol w="1751434"/>
                <a:gridCol w="1751434"/>
                <a:gridCol w="1751434"/>
                <a:gridCol w="1751434"/>
              </a:tblGrid>
              <a:tr h="33917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Arial" panose="020B0604020202020204" pitchFamily="34" charset="0"/>
                        </a:rPr>
                        <a:t>Webface</a:t>
                      </a:r>
                      <a:r>
                        <a:rPr lang="zh-CN" altLang="en-US" sz="1800" dirty="0" smtClean="0">
                          <a:effectLst/>
                          <a:latin typeface="Arial" panose="020B0604020202020204" pitchFamily="34" charset="0"/>
                        </a:rPr>
                        <a:t>与其他大型人脸库的比较</a:t>
                      </a:r>
                      <a:endParaRPr lang="zh-CN" altLang="en-US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#Subjects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#Images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Availability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LFW [1]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5,749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</a:rPr>
                        <a:t>13,233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Public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WDRef [2]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2,995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99,773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Public (feature only)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CelebFaces [3]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10,177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</a:rPr>
                        <a:t>202,599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SFC [4]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4,030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4,400,000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CACD [5]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</a:rPr>
                        <a:t>2,000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163,446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Public (partial annotated)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CASIA-WebFace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10,575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Arial" panose="020B0604020202020204" pitchFamily="34" charset="0"/>
                        </a:rPr>
                        <a:t>494,414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Public</a:t>
                      </a:r>
                    </a:p>
                  </a:txBody>
                  <a:tcPr marL="6426" marR="6426" marT="6426" marB="64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8912149"/>
              </p:ext>
            </p:extLst>
          </p:nvPr>
        </p:nvGraphicFramePr>
        <p:xfrm>
          <a:off x="1534585" y="2743200"/>
          <a:ext cx="5080000" cy="384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/>
              <a:t>https://github.com/RiweiChen/FaceTools</a:t>
            </a:r>
          </a:p>
          <a:p>
            <a:pPr lvl="1"/>
            <a:r>
              <a:rPr lang="zh-CN" altLang="en-US" dirty="0" smtClean="0"/>
              <a:t>仅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 smtClean="0">
                <a:hlinkClick r:id="rId7"/>
              </a:rPr>
              <a:t>人</a:t>
            </a:r>
            <a:r>
              <a:rPr lang="zh-CN" altLang="en-US" dirty="0">
                <a:hlinkClick r:id="rId7"/>
              </a:rPr>
              <a:t>脸框检测与人脸特征点</a:t>
            </a:r>
            <a:r>
              <a:rPr lang="zh-CN" altLang="en-US" dirty="0" smtClean="0">
                <a:hlinkClick r:id="rId7"/>
              </a:rPr>
              <a:t>检测</a:t>
            </a:r>
            <a:r>
              <a:rPr lang="zh-CN" altLang="en-US" dirty="0">
                <a:hlinkClick r:id="rId7"/>
              </a:rPr>
              <a:t>是</a:t>
            </a:r>
            <a:r>
              <a:rPr lang="en-US" altLang="zh-CN" dirty="0" smtClean="0">
                <a:hlinkClick r:id="rId7"/>
              </a:rPr>
              <a:t>windows</a:t>
            </a:r>
            <a:r>
              <a:rPr lang="zh-CN" altLang="en-US" dirty="0" smtClean="0">
                <a:hlinkClick r:id="rId7"/>
              </a:rPr>
              <a:t>二进制</a:t>
            </a:r>
            <a:r>
              <a:rPr lang="zh-CN" altLang="en-US" dirty="0" smtClean="0"/>
              <a:t>，中国香港中文大学提供。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1534585" y="2274995"/>
            <a:ext cx="986126" cy="324973"/>
            <a:chOff x="67254" y="1586060"/>
            <a:chExt cx="986126" cy="324973"/>
          </a:xfrm>
        </p:grpSpPr>
        <p:sp>
          <p:nvSpPr>
            <p:cNvPr id="8" name="矩形 7"/>
            <p:cNvSpPr/>
            <p:nvPr/>
          </p:nvSpPr>
          <p:spPr>
            <a:xfrm>
              <a:off x="67254" y="1586060"/>
              <a:ext cx="986126" cy="3249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67254" y="1586060"/>
              <a:ext cx="986126" cy="324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800" kern="1200" dirty="0" smtClean="0"/>
                <a:t>原理：</a:t>
              </a:r>
              <a:endParaRPr lang="zh-CN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2191931"/>
              </p:ext>
            </p:extLst>
          </p:nvPr>
        </p:nvGraphicFramePr>
        <p:xfrm>
          <a:off x="1161023" y="2677886"/>
          <a:ext cx="5699094" cy="345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已经封装为类，设置参数</a:t>
            </a:r>
            <a:endParaRPr lang="en-US" altLang="zh-CN" dirty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python DeepID.py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76917" y="2208894"/>
            <a:ext cx="986126" cy="324973"/>
            <a:chOff x="67254" y="1586060"/>
            <a:chExt cx="986126" cy="324973"/>
          </a:xfrm>
        </p:grpSpPr>
        <p:sp>
          <p:nvSpPr>
            <p:cNvPr id="7" name="矩形 6"/>
            <p:cNvSpPr/>
            <p:nvPr/>
          </p:nvSpPr>
          <p:spPr>
            <a:xfrm>
              <a:off x="67254" y="1586060"/>
              <a:ext cx="986126" cy="3249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67254" y="1586060"/>
              <a:ext cx="986126" cy="324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800" kern="1200" dirty="0" smtClean="0"/>
                <a:t>原理：</a:t>
              </a:r>
              <a:endParaRPr lang="zh-CN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76917" y="2017713"/>
            <a:ext cx="10363200" cy="2322933"/>
          </a:xfrm>
        </p:spPr>
        <p:txBody>
          <a:bodyPr/>
          <a:lstStyle/>
          <a:p>
            <a:r>
              <a:rPr lang="zh-CN" altLang="en-US" dirty="0" smtClean="0"/>
              <a:t>训练好的</a:t>
            </a:r>
            <a:r>
              <a:rPr lang="en-US" altLang="zh-CN" dirty="0" err="1" smtClean="0"/>
              <a:t>DeepID</a:t>
            </a:r>
            <a:r>
              <a:rPr lang="zh-CN" altLang="en-US" dirty="0" smtClean="0"/>
              <a:t>网络的参数</a:t>
            </a:r>
            <a:endParaRPr lang="en-US" altLang="zh-CN" dirty="0" smtClean="0"/>
          </a:p>
          <a:p>
            <a:r>
              <a:rPr lang="en-US" altLang="zh-CN" dirty="0" err="1" smtClean="0"/>
              <a:t>DeepID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DeepID</a:t>
            </a:r>
            <a:r>
              <a:rPr lang="zh-CN" altLang="en-US" dirty="0" smtClean="0"/>
              <a:t>网络如下图所示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灰色为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，数据形式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橙色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卷积，黄色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池化，绿色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，紫色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全连接，蓝色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其他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3402"/>
            <a:ext cx="12192000" cy="7464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39539" y="580323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DeepID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17281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4575671" cy="1382432"/>
          </a:xfrm>
        </p:spPr>
        <p:txBody>
          <a:bodyPr/>
          <a:lstStyle/>
          <a:p>
            <a:r>
              <a:rPr lang="en-US" altLang="zh-CN" sz="2800" dirty="0" smtClean="0">
                <a:hlinkClick r:id="rId2"/>
              </a:rPr>
              <a:t>LFW</a:t>
            </a:r>
            <a:r>
              <a:rPr lang="zh-CN" altLang="en-US" sz="2800" dirty="0" smtClean="0"/>
              <a:t>人脸识别数据集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人脸识别二分类准确率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用来衡量人脸识别算法</a:t>
            </a:r>
            <a:endParaRPr lang="zh-CN" altLang="en-US" sz="2400" dirty="0"/>
          </a:p>
        </p:txBody>
      </p:sp>
      <p:pic>
        <p:nvPicPr>
          <p:cNvPr id="1026" name="Picture 2" descr="lfw unrestricted labeled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88" y="79940"/>
            <a:ext cx="6193647" cy="61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79744"/>
              </p:ext>
            </p:extLst>
          </p:nvPr>
        </p:nvGraphicFramePr>
        <p:xfrm>
          <a:off x="974273" y="3868836"/>
          <a:ext cx="5043946" cy="2712528"/>
        </p:xfrm>
        <a:graphic>
          <a:graphicData uri="http://schemas.openxmlformats.org/drawingml/2006/table">
            <a:tbl>
              <a:tblPr/>
              <a:tblGrid>
                <a:gridCol w="2521973"/>
                <a:gridCol w="2521973"/>
              </a:tblGrid>
              <a:tr h="16921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Face++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5"/>
                        </a:rPr>
                        <a:t>40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0.9950 ± 0.0036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6118">
                <a:tc>
                  <a:txBody>
                    <a:bodyPr/>
                    <a:lstStyle/>
                    <a:p>
                      <a:r>
                        <a:rPr lang="en-US" sz="1800" dirty="0"/>
                        <a:t>DeepFace-ensemble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6"/>
                        </a:rPr>
                        <a:t>41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0.9735 ± 0.0025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dirty="0"/>
                        <a:t>DeepID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7"/>
                        </a:rPr>
                        <a:t>46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0.9745 ± 0.0026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DeepID2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8"/>
                        </a:rPr>
                        <a:t>48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0.9915 ± 0.0013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DeepID2+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9"/>
                        </a:rPr>
                        <a:t>55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0.9947 ± 0.0012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DeepID3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10"/>
                        </a:rPr>
                        <a:t>57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0.9953 ± 0.0010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dirty="0"/>
                        <a:t>FaceNet</a:t>
                      </a:r>
                      <a:r>
                        <a:rPr lang="en-US" sz="1800" u="none" strike="noStrike" baseline="30000" dirty="0">
                          <a:solidFill>
                            <a:srgbClr val="0000FF"/>
                          </a:solidFill>
                          <a:effectLst/>
                          <a:hlinkClick r:id="rId11"/>
                        </a:rPr>
                        <a:t>62</a:t>
                      </a:r>
                      <a:endParaRPr lang="en-US" sz="1800" dirty="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0.9963 ± 0.0009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Tencent-BestImage</a:t>
                      </a:r>
                      <a:r>
                        <a:rPr lang="en-US" sz="1800" u="none" strike="noStrike" baseline="30000">
                          <a:solidFill>
                            <a:srgbClr val="0000FF"/>
                          </a:solidFill>
                          <a:effectLst/>
                          <a:hlinkClick r:id="rId12"/>
                        </a:rPr>
                        <a:t>63</a:t>
                      </a:r>
                      <a:endParaRPr lang="en-US" sz="180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0.9965 ± 0.0025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921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Baidu</a:t>
                      </a:r>
                      <a:r>
                        <a:rPr lang="en-US" sz="1800" u="none" strike="noStrike" baseline="30000">
                          <a:solidFill>
                            <a:srgbClr val="0000FF"/>
                          </a:solidFill>
                          <a:effectLst/>
                          <a:hlinkClick r:id="rId13"/>
                        </a:rPr>
                        <a:t>64</a:t>
                      </a:r>
                      <a:endParaRPr lang="en-US" sz="1800"/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0.9977 ± 0.0006</a:t>
                      </a:r>
                    </a:p>
                  </a:txBody>
                  <a:tcPr marL="27071" marR="27071" marT="13536" marB="13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34584" y="3587568"/>
            <a:ext cx="269817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zh-CN" altLang="en-US" sz="1400" b="1" dirty="0" smtClean="0">
                <a:solidFill>
                  <a:srgbClr val="666666"/>
                </a:solidFill>
                <a:latin typeface="Verdana" panose="020B0604030504040204" pitchFamily="34" charset="0"/>
              </a:rPr>
              <a:t>表：部分方法的准确率和标准差</a:t>
            </a:r>
            <a:endParaRPr lang="zh-CN" altLang="zh-CN" sz="3600" b="1" dirty="0"/>
          </a:p>
        </p:txBody>
      </p:sp>
      <p:sp>
        <p:nvSpPr>
          <p:cNvPr id="6" name="矩形 5"/>
          <p:cNvSpPr/>
          <p:nvPr/>
        </p:nvSpPr>
        <p:spPr>
          <a:xfrm>
            <a:off x="8059896" y="6254072"/>
            <a:ext cx="2379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图 ：各种方法的</a:t>
            </a:r>
            <a:r>
              <a:rPr lang="en-US" altLang="zh-CN" sz="1400" dirty="0" smtClean="0"/>
              <a:t>ROC</a:t>
            </a:r>
            <a:r>
              <a:rPr lang="zh-CN" altLang="en-US" sz="1400" dirty="0" smtClean="0"/>
              <a:t>曲线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21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LFW</a:t>
            </a:r>
            <a:r>
              <a:rPr lang="zh-CN" altLang="en-US" dirty="0" smtClean="0"/>
              <a:t>测评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1576917" y="2017713"/>
          <a:ext cx="508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 smtClean="0"/>
              <a:t>已经</a:t>
            </a:r>
            <a:r>
              <a:rPr lang="zh-CN" altLang="en-US" dirty="0"/>
              <a:t>封装为类，设置参数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python </a:t>
            </a:r>
            <a:r>
              <a:rPr lang="en-US" altLang="zh-CN" dirty="0" smtClean="0"/>
              <a:t>DeepIDTest.py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4986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E2E2E2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EEEEEE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EAEAEA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3F3F3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7F7F7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AFAFA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3F3F3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8F8F8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答辩PPT07 (3).pptx" id="{3AB38B8A-F1EA-4482-9F84-E520FED08D12}" vid="{7296E133-50B8-4D8F-AC80-3E1A6349E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学长模板</Template>
  <TotalTime>633</TotalTime>
  <Words>393</Words>
  <Application>Microsoft Office PowerPoint</Application>
  <PresentationFormat>宽屏</PresentationFormat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Tahoma</vt:lpstr>
      <vt:lpstr>Verdana</vt:lpstr>
      <vt:lpstr>Wingdings</vt:lpstr>
      <vt:lpstr>Blends</vt:lpstr>
      <vt:lpstr>Caffe平台下的人脸识别流程</vt:lpstr>
      <vt:lpstr>总览</vt:lpstr>
      <vt:lpstr>流程图</vt:lpstr>
      <vt:lpstr>输入</vt:lpstr>
      <vt:lpstr>预处理</vt:lpstr>
      <vt:lpstr>过程</vt:lpstr>
      <vt:lpstr>结果</vt:lpstr>
      <vt:lpstr>测试</vt:lpstr>
      <vt:lpstr>LFW测评</vt:lpstr>
      <vt:lpstr>测试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ikode</dc:creator>
  <cp:lastModifiedBy>ikode</cp:lastModifiedBy>
  <cp:revision>51</cp:revision>
  <dcterms:created xsi:type="dcterms:W3CDTF">2015-12-01T09:00:32Z</dcterms:created>
  <dcterms:modified xsi:type="dcterms:W3CDTF">2016-02-22T09:55:54Z</dcterms:modified>
</cp:coreProperties>
</file>