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3be498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03be498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03be4987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03be4987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3be498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3be498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03be498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03be498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3be498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3be498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3be49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3be49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216439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216439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6a8b9f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6a8b9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37ead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37ead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754250"/>
            <a:ext cx="9144000" cy="1451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" name="Google Shape;55;p13"/>
          <p:cNvSpPr/>
          <p:nvPr/>
        </p:nvSpPr>
        <p:spPr>
          <a:xfrm>
            <a:off x="-120550" y="-61175"/>
            <a:ext cx="9330300" cy="38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4020000" dist="104775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1386" l="0" r="0" t="0"/>
          <a:stretch/>
        </p:blipFill>
        <p:spPr>
          <a:xfrm>
            <a:off x="2807700" y="444900"/>
            <a:ext cx="3528575" cy="31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091900"/>
            <a:ext cx="4260300" cy="851700"/>
          </a:xfrm>
          <a:prstGeom prst="rect">
            <a:avLst/>
          </a:prstGeom>
          <a:ln>
            <a:noFill/>
          </a:ln>
          <a:effectLst>
            <a:outerShdw blurRad="57150" rotWithShape="0" algn="bl" dir="4800000" dist="57150">
              <a:srgbClr val="274E13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Gabriela Ludneva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572000" y="4091900"/>
            <a:ext cx="4260300" cy="851700"/>
          </a:xfrm>
          <a:prstGeom prst="rect">
            <a:avLst/>
          </a:prstGeom>
          <a:ln>
            <a:noFill/>
          </a:ln>
          <a:effectLst>
            <a:outerShdw blurRad="57150" rotWithShape="0" algn="bl" dir="4800000" dist="57150">
              <a:srgbClr val="274E13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Bernat Garcia Marquez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3754250"/>
            <a:ext cx="9144000" cy="1451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22"/>
          <p:cNvSpPr/>
          <p:nvPr/>
        </p:nvSpPr>
        <p:spPr>
          <a:xfrm>
            <a:off x="-120550" y="-61175"/>
            <a:ext cx="9330300" cy="38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4020000" dist="104775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11386" l="0" r="0" t="0"/>
          <a:stretch/>
        </p:blipFill>
        <p:spPr>
          <a:xfrm>
            <a:off x="2807700" y="444900"/>
            <a:ext cx="3528575" cy="31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0" y="4091900"/>
            <a:ext cx="9144000" cy="851700"/>
          </a:xfrm>
          <a:prstGeom prst="rect">
            <a:avLst/>
          </a:prstGeom>
          <a:ln>
            <a:noFill/>
          </a:ln>
          <a:effectLst>
            <a:outerShdw blurRad="57150" rotWithShape="0" algn="bl" dir="4800000" dist="57150">
              <a:srgbClr val="274E13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¡Muchas gracias por su atención!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promocional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¿QUÉ HEMOS CONSEGUIDO?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16800" y="1076550"/>
            <a:ext cx="43551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Funcionalidades: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Buscar un producto introduciendo su número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código de barras o nombre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Buscar un producto escaneando su código de barras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1748" t="3910"/>
          <a:stretch/>
        </p:blipFill>
        <p:spPr>
          <a:xfrm>
            <a:off x="4860725" y="1701325"/>
            <a:ext cx="1627875" cy="28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1875" r="1469" t="3232"/>
          <a:stretch/>
        </p:blipFill>
        <p:spPr>
          <a:xfrm>
            <a:off x="6837400" y="1701325"/>
            <a:ext cx="1601400" cy="282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¿QUÉ HEMOS CONSEGUIDO?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16800" y="1076550"/>
            <a:ext cx="8615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Funcionalidades: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3.      Mostrar al usuario el resultado de la búsqueda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4.      Reportar producto inexistente/incorrecto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1636" r="1539" t="3540"/>
          <a:stretch/>
        </p:blipFill>
        <p:spPr>
          <a:xfrm>
            <a:off x="6855025" y="1577200"/>
            <a:ext cx="1604175" cy="2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1545" t="3512"/>
          <a:stretch/>
        </p:blipFill>
        <p:spPr>
          <a:xfrm>
            <a:off x="4851375" y="1577200"/>
            <a:ext cx="1631250" cy="2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¿QUÉ HEMOS CONSEGUIDO?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16800" y="1076550"/>
            <a:ext cx="8615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Funcionalidades: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5.      Mostrar un apartado de preguntas frecuentes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6.      El cliente puede solicitar una 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cuestión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1730" r="2685" t="3660"/>
          <a:stretch/>
        </p:blipFill>
        <p:spPr>
          <a:xfrm>
            <a:off x="4743225" y="1599450"/>
            <a:ext cx="1613300" cy="2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1739" r="1604" t="3660"/>
          <a:stretch/>
        </p:blipFill>
        <p:spPr>
          <a:xfrm>
            <a:off x="6666075" y="1599450"/>
            <a:ext cx="1613300" cy="2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4374675" y="1367450"/>
            <a:ext cx="0" cy="161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</p:cxnSp>
      <p:sp>
        <p:nvSpPr>
          <p:cNvPr id="93" name="Google Shape;93;p18"/>
          <p:cNvSpPr/>
          <p:nvPr/>
        </p:nvSpPr>
        <p:spPr>
          <a:xfrm>
            <a:off x="0" y="0"/>
            <a:ext cx="9144000" cy="12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HERRAMIENTAS SW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362000" y="2416088"/>
            <a:ext cx="20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Multiplataforma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053725" y="1659950"/>
            <a:ext cx="246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Back-End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Tecnología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conocida por los desarrolladores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Lenguaje intuitivo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031850" y="4159800"/>
            <a:ext cx="26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de datos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Fácil de crear y administrar (utilizando pgAdmin)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250" y="1659950"/>
            <a:ext cx="642950" cy="9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050" y="1544688"/>
            <a:ext cx="1604400" cy="90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rot="10800000">
            <a:off x="703675" y="3165888"/>
            <a:ext cx="737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0000"/>
              </a:srgbClr>
            </a:outerShdw>
          </a:effectLst>
        </p:spPr>
      </p:cxn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212" y="3230800"/>
            <a:ext cx="2088876" cy="11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4374675" y="3344200"/>
            <a:ext cx="0" cy="161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30000"/>
              </a:srgbClr>
            </a:outerShdw>
          </a:effectLst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b="0" l="0" r="-3809" t="0"/>
          <a:stretch/>
        </p:blipFill>
        <p:spPr>
          <a:xfrm>
            <a:off x="5479900" y="3436350"/>
            <a:ext cx="1532599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201450" y="4267650"/>
            <a:ext cx="24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Control de versiones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ROLES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100" y="1152475"/>
            <a:ext cx="23814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b="1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5973550" y="1152475"/>
            <a:ext cx="2706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BACK-END DB</a:t>
            </a:r>
            <a:endParaRPr b="1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3056375" y="1152475"/>
            <a:ext cx="2706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BACK-END LÓGICA</a:t>
            </a:r>
            <a:endParaRPr b="1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4125" y="1586925"/>
            <a:ext cx="23814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Gabriel Franco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Gerard Ruiz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Oscar Pozo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5973575" y="1586925"/>
            <a:ext cx="2706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Bernat García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Gabriela Ludneva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3056400" y="1586925"/>
            <a:ext cx="2706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Ahmed El Musaui (</a:t>
            </a: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Líder</a:t>
            </a: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Joel Anglès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Lucas Cortada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62" y="2532025"/>
            <a:ext cx="1879275" cy="187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825" y="2759676"/>
            <a:ext cx="1567600" cy="156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13" y="2755300"/>
            <a:ext cx="1428750" cy="142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SCRUM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528425" y="1683075"/>
            <a:ext cx="3000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8761D">
                <a:alpha val="2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Ahmed El Musaui (Project Manager)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678575" y="2689913"/>
            <a:ext cx="3000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8761D">
                <a:alpha val="2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678575" y="2989925"/>
            <a:ext cx="3000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8761D">
                <a:alpha val="2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Gabriela Ludneva (Scrum Master)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608300" y="1683075"/>
            <a:ext cx="16296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Backlog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456850" y="2689925"/>
            <a:ext cx="1911000" cy="6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Daily Meeting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Sprint Backlog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0" y="1017720"/>
            <a:ext cx="3837000" cy="3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0"/>
            <a:ext cx="9144000" cy="12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CALENDARIO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75" y="1702325"/>
            <a:ext cx="2227449" cy="17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337" y="1702325"/>
            <a:ext cx="2087325" cy="17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2666" r="0" t="0"/>
          <a:stretch/>
        </p:blipFill>
        <p:spPr>
          <a:xfrm>
            <a:off x="5977700" y="1702325"/>
            <a:ext cx="2087351" cy="1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966225" y="3683225"/>
            <a:ext cx="2227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Planificación, Requisitos, Prototipo, Contrato, Diagramas, Investigación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34450" y="3683225"/>
            <a:ext cx="2087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Sprint 1 &amp; Sprint 2: Funcionalidades básicas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y avanzadas.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950275" y="3693000"/>
            <a:ext cx="22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Sprint 3: User testing, Informe, Encuestas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Entrega Final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758625" y="3793450"/>
            <a:ext cx="207600" cy="171300"/>
          </a:xfrm>
          <a:prstGeom prst="roundRect">
            <a:avLst>
              <a:gd fmla="val 16667" name="adj"/>
            </a:avLst>
          </a:prstGeom>
          <a:solidFill>
            <a:srgbClr val="9EE6F2"/>
          </a:solidFill>
          <a:ln cap="flat" cmpd="sng" w="9525">
            <a:solidFill>
              <a:srgbClr val="9E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326850" y="3793450"/>
            <a:ext cx="207600" cy="171300"/>
          </a:xfrm>
          <a:prstGeom prst="roundRect">
            <a:avLst>
              <a:gd fmla="val 16667" name="adj"/>
            </a:avLst>
          </a:prstGeom>
          <a:solidFill>
            <a:srgbClr val="CBF0BC"/>
          </a:solidFill>
          <a:ln cap="flat" cmpd="sng" w="9525">
            <a:solidFill>
              <a:srgbClr val="CBF0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742675" y="3793450"/>
            <a:ext cx="207600" cy="171300"/>
          </a:xfrm>
          <a:prstGeom prst="roundRect">
            <a:avLst>
              <a:gd fmla="val 16667" name="adj"/>
            </a:avLst>
          </a:prstGeom>
          <a:solidFill>
            <a:srgbClr val="FFBD94"/>
          </a:solidFill>
          <a:ln cap="flat" cmpd="sng" w="9525">
            <a:solidFill>
              <a:srgbClr val="FFB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742675" y="4393525"/>
            <a:ext cx="207600" cy="171300"/>
          </a:xfrm>
          <a:prstGeom prst="roundRect">
            <a:avLst>
              <a:gd fmla="val 16667" name="adj"/>
            </a:avLst>
          </a:prstGeom>
          <a:solidFill>
            <a:srgbClr val="FF7979"/>
          </a:solidFill>
          <a:ln cap="flat" cmpd="sng" w="9525">
            <a:solidFill>
              <a:srgbClr val="FF7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3528000" y="1702800"/>
            <a:ext cx="2087325" cy="17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919875" y="1702325"/>
            <a:ext cx="2227449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