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df1ce0e2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df1ce0e2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df1ce0e2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df1ce0e2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df1ce0e2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df1ce0e2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f9af201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f9af201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df1ce0e2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df1ce0e2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f9af201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f9af201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a1159d1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a1159d1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df1ce0e2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df1ce0e2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df1ce0e2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df1ce0e2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df1ce0e28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df1ce0e2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153962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153962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df1ce0e2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df1ce0e2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df1ce0e2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df1ce0e2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df1ce0e2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df1ce0e2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df1ce0e28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df1ce0e28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556925" y="3991100"/>
            <a:ext cx="310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Gerard Ruiz Caro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Lucas Cortada Gimeno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Gabriel Franco Morales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475" y="888650"/>
            <a:ext cx="3194150" cy="31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Divisió del treball: Back-End Lògica</a:t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678" y="2168101"/>
            <a:ext cx="2356774" cy="14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2" y="2168072"/>
            <a:ext cx="2356774" cy="147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662" y="2168075"/>
            <a:ext cx="2356774" cy="147299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2514966" y="1263675"/>
            <a:ext cx="37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PATRONS DE DISSENY IMPLEMENTATS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828300" y="3812450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Patró visitor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511563" y="3812450"/>
            <a:ext cx="17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Patró singuelton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6632257" y="3812450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Patró factory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 u="sng"/>
              <a:t>EINES I BASE DE DADES UTILITZADA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311700" y="220075"/>
            <a:ext cx="662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Divisió del treball: Back-End DB</a:t>
            </a:r>
            <a:endParaRPr/>
          </a:p>
        </p:txBody>
      </p:sp>
      <p:sp>
        <p:nvSpPr>
          <p:cNvPr id="166" name="Google Shape;166;p23"/>
          <p:cNvSpPr txBox="1"/>
          <p:nvPr>
            <p:ph idx="2" type="body"/>
          </p:nvPr>
        </p:nvSpPr>
        <p:spPr>
          <a:xfrm>
            <a:off x="4832400" y="1147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TASQUES FINALITZADES</a:t>
            </a:r>
            <a:endParaRPr b="1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Creació de la Base de Dades.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Inserció de 60 aliments diferents.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Inserció dels ingredients dels aliments.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Fitxer docker-compose per tal de posar en funcionament la infraestructura de la Base de Dades.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00" y="1708496"/>
            <a:ext cx="1329850" cy="13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013" y="3318703"/>
            <a:ext cx="1523275" cy="12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2900" y="1720825"/>
            <a:ext cx="1305200" cy="13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Estatus Actual</a:t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913" y="1574425"/>
            <a:ext cx="7184175" cy="297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4"/>
          <p:cNvCxnSpPr>
            <a:stCxn id="178" idx="3"/>
            <a:endCxn id="179" idx="2"/>
          </p:cNvCxnSpPr>
          <p:nvPr/>
        </p:nvCxnSpPr>
        <p:spPr>
          <a:xfrm flipH="1" rot="10800000">
            <a:off x="5204350" y="1400875"/>
            <a:ext cx="900600" cy="16584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4"/>
          <p:cNvSpPr txBox="1"/>
          <p:nvPr/>
        </p:nvSpPr>
        <p:spPr>
          <a:xfrm>
            <a:off x="5515000" y="1000675"/>
            <a:ext cx="11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SPRINT 2</a:t>
            </a:r>
            <a:endParaRPr b="1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3411350" y="2314575"/>
            <a:ext cx="1792800" cy="612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2441800" y="1174225"/>
            <a:ext cx="11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00"/>
                </a:solidFill>
                <a:latin typeface="Open Sans"/>
                <a:ea typeface="Open Sans"/>
                <a:cs typeface="Open Sans"/>
                <a:sym typeface="Open Sans"/>
              </a:rPr>
              <a:t>SPRINT 1</a:t>
            </a:r>
            <a:endParaRPr b="1">
              <a:solidFill>
                <a:srgbClr val="00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3" name="Google Shape;183;p24"/>
          <p:cNvCxnSpPr>
            <a:stCxn id="181" idx="1"/>
            <a:endCxn id="182" idx="2"/>
          </p:cNvCxnSpPr>
          <p:nvPr/>
        </p:nvCxnSpPr>
        <p:spPr>
          <a:xfrm rot="10800000">
            <a:off x="3031850" y="1574475"/>
            <a:ext cx="379500" cy="1046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4"/>
          <p:cNvSpPr/>
          <p:nvPr/>
        </p:nvSpPr>
        <p:spPr>
          <a:xfrm>
            <a:off x="3971075" y="2976938"/>
            <a:ext cx="159000" cy="166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4"/>
          <p:cNvCxnSpPr/>
          <p:nvPr/>
        </p:nvCxnSpPr>
        <p:spPr>
          <a:xfrm>
            <a:off x="3429000" y="3414725"/>
            <a:ext cx="1283400" cy="42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4"/>
          <p:cNvCxnSpPr/>
          <p:nvPr/>
        </p:nvCxnSpPr>
        <p:spPr>
          <a:xfrm flipH="1" rot="10800000">
            <a:off x="3414725" y="2952675"/>
            <a:ext cx="1805100" cy="96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3429000" y="2971800"/>
            <a:ext cx="0" cy="462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4"/>
          <p:cNvCxnSpPr/>
          <p:nvPr/>
        </p:nvCxnSpPr>
        <p:spPr>
          <a:xfrm rot="10800000">
            <a:off x="4695800" y="3157575"/>
            <a:ext cx="4800" cy="2619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4"/>
          <p:cNvCxnSpPr/>
          <p:nvPr/>
        </p:nvCxnSpPr>
        <p:spPr>
          <a:xfrm>
            <a:off x="4695800" y="3157575"/>
            <a:ext cx="523800" cy="48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4"/>
          <p:cNvCxnSpPr/>
          <p:nvPr/>
        </p:nvCxnSpPr>
        <p:spPr>
          <a:xfrm flipH="1" rot="10800000">
            <a:off x="5200650" y="2962475"/>
            <a:ext cx="4800" cy="2046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4"/>
          <p:cNvSpPr/>
          <p:nvPr/>
        </p:nvSpPr>
        <p:spPr>
          <a:xfrm>
            <a:off x="4719925" y="3169300"/>
            <a:ext cx="491700" cy="2268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5719475" y="2314575"/>
            <a:ext cx="1753800" cy="2268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4"/>
          <p:cNvCxnSpPr>
            <a:stCxn id="192" idx="3"/>
            <a:endCxn id="194" idx="2"/>
          </p:cNvCxnSpPr>
          <p:nvPr/>
        </p:nvCxnSpPr>
        <p:spPr>
          <a:xfrm flipH="1" rot="10800000">
            <a:off x="7473275" y="1452375"/>
            <a:ext cx="486000" cy="9756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 txBox="1"/>
          <p:nvPr/>
        </p:nvSpPr>
        <p:spPr>
          <a:xfrm>
            <a:off x="7369300" y="1052175"/>
            <a:ext cx="11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FF"/>
                </a:solidFill>
                <a:latin typeface="Open Sans"/>
                <a:ea typeface="Open Sans"/>
                <a:cs typeface="Open Sans"/>
                <a:sym typeface="Open Sans"/>
              </a:rPr>
              <a:t>SPRINT 3</a:t>
            </a:r>
            <a:endParaRPr b="1">
              <a:solidFill>
                <a:srgbClr val="00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311700" y="220075"/>
            <a:ext cx="662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0" name="Google Shape;20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Següents Passos</a:t>
            </a:r>
            <a:r>
              <a:rPr lang="es"/>
              <a:t>: Back-End DB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00" y="1309899"/>
            <a:ext cx="3286875" cy="32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4399225" y="2278788"/>
            <a:ext cx="38907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Introducció d’una </a:t>
            </a:r>
            <a:r>
              <a:rPr lang="es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nova columna a la BD 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Correcció de dades repetitives i incorrectes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2932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Següents Passos: Back-End Lógica</a:t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335700" y="1523250"/>
            <a:ext cx="8472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N</a:t>
            </a:r>
            <a:r>
              <a:rPr lang="es" sz="2000">
                <a:solidFill>
                  <a:schemeClr val="dk1"/>
                </a:solidFill>
              </a:rPr>
              <a:t>otificació per indicar que un producte no existeix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Noves restriccions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Introduir</a:t>
            </a:r>
            <a:r>
              <a:rPr lang="es" sz="2000">
                <a:solidFill>
                  <a:schemeClr val="dk1"/>
                </a:solidFill>
              </a:rPr>
              <a:t> el nom del producte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Informació de perquè un producte no el pot consumir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Recomanació de productes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Consulta d’ingredients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Posar una incidència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311700" y="2932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Següents Passos: Front-End</a:t>
            </a:r>
            <a:endParaRPr/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137" y="1223824"/>
            <a:ext cx="1714943" cy="30808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075" y="1223825"/>
            <a:ext cx="1585175" cy="30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295386" y="4304650"/>
            <a:ext cx="2628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PANTALLA DE CONFIRMACIÓ D’AVÍS D'UN PRODUCTE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6115900" y="4320850"/>
            <a:ext cx="240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PANTALLA DE REPORT D'ALIMENT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950" y="1212475"/>
            <a:ext cx="1585175" cy="30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702500" y="2156100"/>
            <a:ext cx="5739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Moltes gràcies per la seva atenció!</a:t>
            </a:r>
            <a:endParaRPr/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Durant la presentació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Introducció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Equips de desenvolupament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Divisió del treball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Estatus Actual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Següents Passos</a:t>
            </a:r>
            <a:endParaRPr sz="1600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83"/>
              <a:t>Aplicació que dóna resposta als següents problemes:</a:t>
            </a:r>
            <a:endParaRPr sz="24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264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2120"/>
              <a:t>Desconeixement generalitzat alimentari.</a:t>
            </a:r>
            <a:endParaRPr sz="21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20"/>
          </a:p>
          <a:p>
            <a:pPr indent="-30264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2120"/>
              <a:t>Masses ingredients a revisar per producte.</a:t>
            </a:r>
            <a:endParaRPr sz="21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20"/>
          </a:p>
          <a:p>
            <a:pPr indent="-30264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2120"/>
              <a:t>Pèrdues de temps innecessaris.</a:t>
            </a:r>
            <a:endParaRPr sz="21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Introducció: Què és Taam App?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225200" y="2254750"/>
            <a:ext cx="75600" cy="27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225200" y="2954200"/>
            <a:ext cx="75600" cy="27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11700" y="3999525"/>
            <a:ext cx="505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Objectiu: Agilitzar el procés de compra assegurant el compliment dietètic.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800" y="3961850"/>
            <a:ext cx="690925" cy="6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950" y="1104102"/>
            <a:ext cx="1932325" cy="3441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Introducció:Funcionalitats Taam App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/>
              <a:t>Funcionalitats bàsiques:</a:t>
            </a:r>
            <a:endParaRPr b="1" sz="60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5600"/>
              <a:t>Comprovar si un producte és apte per l’usuari </a:t>
            </a:r>
            <a:endParaRPr sz="5600"/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s" sz="5600"/>
              <a:t>segons les restriccions.</a:t>
            </a:r>
            <a:endParaRPr sz="5600"/>
          </a:p>
          <a:p>
            <a:pPr indent="0" lvl="0" marL="9144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just">
              <a:spcBef>
                <a:spcPts val="30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5600"/>
              <a:t>Buscar un producte introduint el seu número </a:t>
            </a:r>
            <a:endParaRPr sz="5600"/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s" sz="5600"/>
              <a:t>de codi de barres / nom / escanegar codi de barres.</a:t>
            </a:r>
            <a:endParaRPr sz="5600"/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just">
              <a:spcBef>
                <a:spcPts val="30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5600"/>
              <a:t>Buscar un ingredient introduint el seu nom.</a:t>
            </a:r>
            <a:endParaRPr sz="5600"/>
          </a:p>
          <a:p>
            <a:pPr indent="0" lvl="0" marL="9144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just">
              <a:spcBef>
                <a:spcPts val="30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5600"/>
              <a:t>Mostrar a l'usuari el resultat de la cerca.</a:t>
            </a:r>
            <a:endParaRPr sz="5600"/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just">
              <a:spcBef>
                <a:spcPts val="30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5600">
                <a:latin typeface="Arial"/>
                <a:ea typeface="Arial"/>
                <a:cs typeface="Arial"/>
                <a:sym typeface="Arial"/>
              </a:rPr>
              <a:t>Mostrar un feedback del resultat de la cerca.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3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s" sz="5600">
                <a:latin typeface="Arial"/>
                <a:ea typeface="Arial"/>
                <a:cs typeface="Arial"/>
                <a:sym typeface="Arial"/>
              </a:rPr>
              <a:t>Reportar producte inexistent / resultat incorrecte.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600" y="1609575"/>
            <a:ext cx="2931850" cy="29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Introducció: Treball Previ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24442" t="66739"/>
          <a:stretch/>
        </p:blipFill>
        <p:spPr>
          <a:xfrm>
            <a:off x="1411774" y="3394344"/>
            <a:ext cx="6320474" cy="11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36487" l="0" r="70515" t="0"/>
          <a:stretch/>
        </p:blipFill>
        <p:spPr>
          <a:xfrm>
            <a:off x="3338844" y="1147225"/>
            <a:ext cx="2466274" cy="21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283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Equips de desenvolupament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409625"/>
            <a:ext cx="25320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FRONT-END</a:t>
            </a:r>
            <a:endParaRPr b="1"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integrants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306000" y="1409625"/>
            <a:ext cx="25320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BACK-END </a:t>
            </a:r>
            <a:r>
              <a:rPr b="1" lang="es" u="sng"/>
              <a:t>LÒGICA</a:t>
            </a:r>
            <a:endParaRPr b="1"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3 integrants</a:t>
            </a:r>
            <a:endParaRPr b="1" u="sng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412638" y="1409625"/>
            <a:ext cx="25320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BACK-END DB</a:t>
            </a:r>
            <a:endParaRPr b="1"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2</a:t>
            </a:r>
            <a:r>
              <a:rPr lang="es"/>
              <a:t> integrants</a:t>
            </a:r>
            <a:endParaRPr b="1" u="sng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7124" l="0" r="2066" t="12554"/>
          <a:stretch/>
        </p:blipFill>
        <p:spPr>
          <a:xfrm>
            <a:off x="337825" y="2519775"/>
            <a:ext cx="2479750" cy="22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0" l="0" r="675" t="12172"/>
          <a:stretch/>
        </p:blipFill>
        <p:spPr>
          <a:xfrm>
            <a:off x="3350326" y="2449363"/>
            <a:ext cx="2443350" cy="240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0300" y="2271288"/>
            <a:ext cx="2756674" cy="275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Divisió del treball: Front-End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/>
              <a:t>EINA DE DESENVOLUPAMENT</a:t>
            </a:r>
            <a:endParaRPr b="1" sz="1300"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8522" r="12049" t="0"/>
          <a:stretch/>
        </p:blipFill>
        <p:spPr>
          <a:xfrm>
            <a:off x="1045650" y="1878775"/>
            <a:ext cx="2532000" cy="179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200" u="sng"/>
              <a:t>PANTALLES</a:t>
            </a:r>
            <a:r>
              <a:rPr b="1" lang="es" sz="5200" u="sng"/>
              <a:t> FINALITZADES</a:t>
            </a:r>
            <a:endParaRPr b="1" sz="5200" u="sng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00"/>
              <a:t>Pantalla de benvinguda a l’aplicació.</a:t>
            </a:r>
            <a:endParaRPr sz="5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00"/>
              <a:t>Pantalla inicial de l’aplicació.</a:t>
            </a:r>
            <a:endParaRPr sz="5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00"/>
              <a:t>Pantalla de configuració.</a:t>
            </a:r>
            <a:endParaRPr sz="5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00"/>
              <a:t>Pantalla d’especificació d’un </a:t>
            </a:r>
            <a:r>
              <a:rPr lang="es" sz="5600"/>
              <a:t>producte</a:t>
            </a:r>
            <a:r>
              <a:rPr lang="es" sz="5600"/>
              <a:t>.</a:t>
            </a:r>
            <a:endParaRPr sz="5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00"/>
              <a:t>Pantalla d’error de producte inexistent.</a:t>
            </a:r>
            <a:endParaRPr sz="5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Pantalles realitzades</a:t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91" y="1398010"/>
            <a:ext cx="1295685" cy="24969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894" y="1387006"/>
            <a:ext cx="1295685" cy="25190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107" y="1386977"/>
            <a:ext cx="1295685" cy="2519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0" name="Google Shape;1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7366" y="1386963"/>
            <a:ext cx="1487204" cy="25190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1" name="Google Shape;13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7160" y="1398010"/>
            <a:ext cx="1411763" cy="25190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2" name="Google Shape;132;p20"/>
          <p:cNvSpPr txBox="1"/>
          <p:nvPr/>
        </p:nvSpPr>
        <p:spPr>
          <a:xfrm>
            <a:off x="516700" y="3992375"/>
            <a:ext cx="13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Open Sans"/>
                <a:ea typeface="Open Sans"/>
                <a:cs typeface="Open Sans"/>
                <a:sym typeface="Open Sans"/>
              </a:rPr>
              <a:t>Pantalla de benvinguda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2275738" y="3992375"/>
            <a:ext cx="9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Open Sans"/>
                <a:ea typeface="Open Sans"/>
                <a:cs typeface="Open Sans"/>
                <a:sym typeface="Open Sans"/>
              </a:rPr>
              <a:t>Pantalla inicial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602800" y="3992375"/>
            <a:ext cx="13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Open Sans"/>
                <a:ea typeface="Open Sans"/>
                <a:cs typeface="Open Sans"/>
                <a:sym typeface="Open Sans"/>
              </a:rPr>
              <a:t>Pantalla de configuració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140931" y="3992386"/>
            <a:ext cx="168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Open Sans"/>
                <a:ea typeface="Open Sans"/>
                <a:cs typeface="Open Sans"/>
                <a:sym typeface="Open Sans"/>
              </a:rPr>
              <a:t>Pantalla d’especificiació d’un producte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7060657" y="3992386"/>
            <a:ext cx="141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Open Sans"/>
                <a:ea typeface="Open Sans"/>
                <a:cs typeface="Open Sans"/>
                <a:sym typeface="Open Sans"/>
              </a:rPr>
              <a:t>Pantalla d’error d’un producte inexistent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Divisió del treball: Back-End Lògica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LLENGUATGE DE PROGRAMACIÓ UTILITZAT</a:t>
            </a:r>
            <a:endParaRPr b="1"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u="sng"/>
              <a:t>TASQUES FINALITZADES</a:t>
            </a:r>
            <a:endParaRPr b="1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Servidor java funcional.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Mostrar productes segons les restriccions indicades per l’usuari.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Indicar si un producte es apte o no segons les restriccions.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Configurar l’idioma de l’aplicació.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Buscar producte segons el codi o nom del producte/ingredient.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Que l’usuari pugui reportar un resultat.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Que l’usuari pugui avisar d’un producte/ingredient inexistent.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Refrescar llista de productes recomanats.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25" y="1997925"/>
            <a:ext cx="3276325" cy="19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