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6" r:id="rId9"/>
    <p:sldId id="269" r:id="rId10"/>
    <p:sldId id="277" r:id="rId11"/>
    <p:sldId id="271" r:id="rId12"/>
    <p:sldId id="278" r:id="rId13"/>
    <p:sldId id="273" r:id="rId14"/>
    <p:sldId id="274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4941167"/>
            <a:ext cx="6858000" cy="914400"/>
          </a:xfrm>
        </p:spPr>
        <p:txBody>
          <a:bodyPr/>
          <a:lstStyle/>
          <a:p>
            <a:pPr algn="ctr"/>
            <a:r>
              <a:rPr lang="ca-ES" dirty="0" smtClean="0"/>
              <a:t>Proposta de projecte per laboratori Integrat de software</a:t>
            </a:r>
            <a:endParaRPr lang="ca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-27384"/>
            <a:ext cx="4968551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91990"/>
            <a:ext cx="7992888" cy="687606"/>
          </a:xfrm>
        </p:spPr>
        <p:txBody>
          <a:bodyPr>
            <a:normAutofit/>
          </a:bodyPr>
          <a:lstStyle/>
          <a:p>
            <a:pPr marL="342900" lvl="0" indent="-342900" algn="just"/>
            <a:r>
              <a:rPr lang="ca-ES" sz="3200" dirty="0"/>
              <a:t>Criteris importants a tenir </a:t>
            </a:r>
            <a:r>
              <a:rPr lang="ca-ES" sz="3200" dirty="0" smtClean="0"/>
              <a:t>en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9552" y="891580"/>
            <a:ext cx="8208912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/>
            <a:r>
              <a:rPr lang="ca-ES" dirty="0" smtClean="0"/>
              <a:t>compte de cara al projecte.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3965"/>
            <a:ext cx="7620000" cy="334523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endParaRPr lang="ca-ES" dirty="0"/>
          </a:p>
          <a:p>
            <a:pPr marL="457200" indent="-457200">
              <a:buFont typeface="+mj-lt"/>
              <a:buAutoNum type="arabicPeriod"/>
            </a:pPr>
            <a:r>
              <a:rPr lang="ca-ES" b="0" dirty="0" smtClean="0"/>
              <a:t>Plataforma </a:t>
            </a:r>
            <a:r>
              <a:rPr lang="ca-ES" b="0" dirty="0" smtClean="0"/>
              <a:t>on serà operativa l’aplicació</a:t>
            </a:r>
          </a:p>
          <a:p>
            <a:pPr marL="457200" indent="-457200">
              <a:buFont typeface="+mj-lt"/>
              <a:buAutoNum type="arabicPeriod"/>
            </a:pPr>
            <a:r>
              <a:rPr lang="ca-ES" dirty="0" smtClean="0"/>
              <a:t>Tecnologia de desenvolupament </a:t>
            </a:r>
          </a:p>
          <a:p>
            <a:pPr marL="457200" indent="-457200">
              <a:buFont typeface="+mj-lt"/>
              <a:buAutoNum type="arabicPeriod"/>
            </a:pPr>
            <a:r>
              <a:rPr lang="ca-ES" b="0" dirty="0" smtClean="0"/>
              <a:t>Grau de maduresa assolible</a:t>
            </a:r>
            <a:endParaRPr lang="ca-ES" b="0" dirty="0"/>
          </a:p>
        </p:txBody>
      </p:sp>
    </p:spTree>
    <p:extLst>
      <p:ext uri="{BB962C8B-B14F-4D97-AF65-F5344CB8AC3E}">
        <p14:creationId xmlns:p14="http://schemas.microsoft.com/office/powerpoint/2010/main" val="1680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332656"/>
            <a:ext cx="8363272" cy="972026"/>
          </a:xfrm>
        </p:spPr>
        <p:txBody>
          <a:bodyPr>
            <a:normAutofit/>
          </a:bodyPr>
          <a:lstStyle/>
          <a:p>
            <a:pPr marL="457200" indent="-457200"/>
            <a:r>
              <a:rPr lang="ca-ES" sz="2800" dirty="0"/>
              <a:t>Tecnologia de desenvolupament </a:t>
            </a:r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2308322" cy="1296144"/>
          </a:xfr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09" y="2132856"/>
            <a:ext cx="944797" cy="1728192"/>
          </a:xfrm>
          <a:prstGeom prst="rect">
            <a:avLst/>
          </a:prstGeom>
        </p:spPr>
      </p:pic>
      <p:pic>
        <p:nvPicPr>
          <p:cNvPr id="1026" name="Picture 2" descr="C:\Users\MI PC\Desktop\Sql_data_base_with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1" y="5235124"/>
            <a:ext cx="2494237" cy="11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UAB\3r Curs\Laboratori Integrat de Software\Proposta projecte LIS\Imatges presentació\ISO_C++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15606"/>
            <a:ext cx="1584176" cy="17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997307" y="56279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/>
              <a:t>…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6185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91990"/>
            <a:ext cx="7992888" cy="687606"/>
          </a:xfrm>
        </p:spPr>
        <p:txBody>
          <a:bodyPr>
            <a:normAutofit/>
          </a:bodyPr>
          <a:lstStyle/>
          <a:p>
            <a:pPr marL="342900" lvl="0" indent="-342900" algn="just"/>
            <a:r>
              <a:rPr lang="ca-ES" sz="3200" dirty="0"/>
              <a:t>Criteris importants a tenir </a:t>
            </a:r>
            <a:r>
              <a:rPr lang="ca-ES" sz="3200" dirty="0" smtClean="0"/>
              <a:t>en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9552" y="891580"/>
            <a:ext cx="8208912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/>
            <a:r>
              <a:rPr lang="ca-ES" dirty="0" smtClean="0"/>
              <a:t>compte de cara al projecte.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3965"/>
            <a:ext cx="7620000" cy="334523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endParaRPr lang="ca-ES" dirty="0"/>
          </a:p>
          <a:p>
            <a:pPr marL="457200" indent="-457200">
              <a:buFont typeface="+mj-lt"/>
              <a:buAutoNum type="arabicPeriod"/>
            </a:pPr>
            <a:r>
              <a:rPr lang="ca-ES" b="0" dirty="0" smtClean="0"/>
              <a:t>Plataforma </a:t>
            </a:r>
            <a:r>
              <a:rPr lang="ca-ES" b="0" dirty="0" smtClean="0"/>
              <a:t>on serà operativa l’aplicació</a:t>
            </a:r>
          </a:p>
          <a:p>
            <a:pPr marL="457200" indent="-457200">
              <a:buFont typeface="+mj-lt"/>
              <a:buAutoNum type="arabicPeriod"/>
            </a:pPr>
            <a:r>
              <a:rPr lang="ca-ES" b="0" dirty="0" smtClean="0"/>
              <a:t>Tecnologia de desenvolupament </a:t>
            </a:r>
          </a:p>
          <a:p>
            <a:pPr marL="457200" indent="-457200">
              <a:buFont typeface="+mj-lt"/>
              <a:buAutoNum type="arabicPeriod"/>
            </a:pPr>
            <a:r>
              <a:rPr lang="ca-ES" dirty="0" smtClean="0"/>
              <a:t>Grau de maduresa assolible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80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332656"/>
            <a:ext cx="8363272" cy="972026"/>
          </a:xfrm>
        </p:spPr>
        <p:txBody>
          <a:bodyPr>
            <a:normAutofit/>
          </a:bodyPr>
          <a:lstStyle/>
          <a:p>
            <a:pPr marL="457200" indent="-457200"/>
            <a:r>
              <a:rPr lang="ca-ES" sz="2800" dirty="0"/>
              <a:t>Grau de maduresa assolible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C:\Users\MI PC\Desktop\pasted image 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5"/>
            <a:ext cx="6408712" cy="364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4941167"/>
            <a:ext cx="6858000" cy="914400"/>
          </a:xfrm>
        </p:spPr>
        <p:txBody>
          <a:bodyPr/>
          <a:lstStyle/>
          <a:p>
            <a:pPr algn="ctr"/>
            <a:r>
              <a:rPr lang="ca-ES" dirty="0" smtClean="0"/>
              <a:t>Proposta de projecte per laboratori Integrat de software</a:t>
            </a:r>
            <a:endParaRPr lang="ca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-27384"/>
            <a:ext cx="4968551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7931224" cy="903630"/>
          </a:xfrm>
        </p:spPr>
        <p:txBody>
          <a:bodyPr>
            <a:normAutofit/>
          </a:bodyPr>
          <a:lstStyle/>
          <a:p>
            <a:r>
              <a:rPr lang="ca-ES" sz="3200" dirty="0" smtClean="0"/>
              <a:t>Durant aquesta presentació...</a:t>
            </a:r>
            <a:endParaRPr lang="ca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b="0" dirty="0" smtClean="0"/>
              <a:t>Què és </a:t>
            </a:r>
            <a:r>
              <a:rPr lang="ca-ES" b="0" dirty="0" err="1" smtClean="0"/>
              <a:t>Taam</a:t>
            </a:r>
            <a:r>
              <a:rPr lang="ca-ES" b="0" dirty="0" smtClean="0"/>
              <a:t> </a:t>
            </a:r>
            <a:r>
              <a:rPr lang="ca-ES" b="0" dirty="0" err="1" smtClean="0"/>
              <a:t>App</a:t>
            </a:r>
            <a:r>
              <a:rPr lang="ca-ES" b="0" dirty="0" smtClean="0"/>
              <a:t>?</a:t>
            </a:r>
            <a:endParaRPr lang="es-ES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b="0" dirty="0"/>
              <a:t>Criteris importants a tenir en compte de cara al </a:t>
            </a:r>
            <a:r>
              <a:rPr lang="ca-ES" b="0" dirty="0" smtClean="0"/>
              <a:t>projecte.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2587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7931224" cy="903630"/>
          </a:xfrm>
        </p:spPr>
        <p:txBody>
          <a:bodyPr>
            <a:normAutofit/>
          </a:bodyPr>
          <a:lstStyle/>
          <a:p>
            <a:r>
              <a:rPr lang="ca-ES" sz="3200" dirty="0" smtClean="0"/>
              <a:t>Durant aquesta presentació...</a:t>
            </a:r>
            <a:endParaRPr lang="ca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dirty="0" smtClean="0"/>
              <a:t>Què és </a:t>
            </a:r>
            <a:r>
              <a:rPr lang="ca-ES" dirty="0" err="1" smtClean="0"/>
              <a:t>Taam</a:t>
            </a:r>
            <a:r>
              <a:rPr lang="ca-ES" dirty="0" smtClean="0"/>
              <a:t> </a:t>
            </a:r>
            <a:r>
              <a:rPr lang="ca-ES" dirty="0" err="1" smtClean="0"/>
              <a:t>App</a:t>
            </a:r>
            <a:r>
              <a:rPr lang="ca-ES" dirty="0" smtClean="0"/>
              <a:t>?</a:t>
            </a:r>
            <a:endParaRPr lang="es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b="0" dirty="0"/>
              <a:t>Criteris importants a tenir en compte de cara al </a:t>
            </a:r>
            <a:r>
              <a:rPr lang="ca-ES" b="0" dirty="0" smtClean="0"/>
              <a:t>projecte.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7477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/>
            <a:r>
              <a:rPr lang="ca-ES" dirty="0"/>
              <a:t>Què és </a:t>
            </a:r>
            <a:r>
              <a:rPr lang="ca-ES" dirty="0" err="1"/>
              <a:t>Taam</a:t>
            </a:r>
            <a:r>
              <a:rPr lang="ca-ES" dirty="0"/>
              <a:t> </a:t>
            </a:r>
            <a:r>
              <a:rPr lang="ca-ES" dirty="0" err="1"/>
              <a:t>App</a:t>
            </a:r>
            <a:r>
              <a:rPr lang="ca-ES" dirty="0"/>
              <a:t>?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3744416" cy="3744416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02476"/>
            <a:ext cx="3615324" cy="35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pPr marL="342900" lvl="0" indent="-342900"/>
            <a:r>
              <a:rPr lang="ca-ES" dirty="0"/>
              <a:t>Què és </a:t>
            </a:r>
            <a:r>
              <a:rPr lang="ca-ES" dirty="0" err="1"/>
              <a:t>Taam</a:t>
            </a:r>
            <a:r>
              <a:rPr lang="ca-ES" dirty="0"/>
              <a:t> </a:t>
            </a:r>
            <a:r>
              <a:rPr lang="ca-ES" dirty="0" err="1"/>
              <a:t>App</a:t>
            </a:r>
            <a:r>
              <a:rPr lang="ca-ES" dirty="0" smtClean="0"/>
              <a:t>? </a:t>
            </a:r>
            <a:endParaRPr lang="es-ES" dirty="0"/>
          </a:p>
        </p:txBody>
      </p:sp>
      <p:pic>
        <p:nvPicPr>
          <p:cNvPr id="1026" name="Picture 2" descr="D:\UAB\3r Curs\Laboratori Integrat de Software\Proposta projecte LIS\Imatges presentació\CheckedApproved-VEGAN-COLOR-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438606" cy="268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AB\3r Curs\Laboratori Integrat de Software\Proposta projecte LIS\Imatges presentació\prod_img-6590122_prod_img-6590122_05053990107339_a1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89676"/>
            <a:ext cx="1822244" cy="22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810068" y="4387400"/>
            <a:ext cx="408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INGREDIENTES: </a:t>
            </a:r>
            <a:endParaRPr lang="es-ES" b="1" dirty="0" smtClean="0"/>
          </a:p>
          <a:p>
            <a:pPr algn="just"/>
            <a:r>
              <a:rPr lang="es-ES" dirty="0" smtClean="0"/>
              <a:t>Patatas deshidratadas</a:t>
            </a:r>
            <a:r>
              <a:rPr lang="es-ES" dirty="0"/>
              <a:t>, aceites </a:t>
            </a:r>
            <a:endParaRPr lang="es-ES" dirty="0" smtClean="0"/>
          </a:p>
          <a:p>
            <a:pPr algn="just"/>
            <a:r>
              <a:rPr lang="es-ES" dirty="0" smtClean="0"/>
              <a:t>vegetales </a:t>
            </a:r>
            <a:r>
              <a:rPr lang="es-ES" dirty="0"/>
              <a:t>(girasol, palma, maíz) en proporción variable, harina de trigo, harina de maíz, harina de arroz, </a:t>
            </a:r>
            <a:r>
              <a:rPr lang="es-ES" dirty="0" err="1"/>
              <a:t>maltodextrina</a:t>
            </a:r>
            <a:r>
              <a:rPr lang="es-ES" dirty="0"/>
              <a:t>, emulgente (E471), sal, colorante (</a:t>
            </a:r>
            <a:r>
              <a:rPr lang="es-ES" dirty="0" err="1"/>
              <a:t>norbixina</a:t>
            </a:r>
            <a:r>
              <a:rPr lang="es-ES" dirty="0"/>
              <a:t> de </a:t>
            </a:r>
            <a:r>
              <a:rPr lang="es-ES" dirty="0" err="1"/>
              <a:t>annato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043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7931224" cy="903630"/>
          </a:xfrm>
        </p:spPr>
        <p:txBody>
          <a:bodyPr>
            <a:normAutofit/>
          </a:bodyPr>
          <a:lstStyle/>
          <a:p>
            <a:r>
              <a:rPr lang="ca-ES" sz="3200" dirty="0" smtClean="0"/>
              <a:t>Durant aquesta presentació...</a:t>
            </a:r>
            <a:endParaRPr lang="ca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b="0" dirty="0" smtClean="0"/>
              <a:t>Què és </a:t>
            </a:r>
            <a:r>
              <a:rPr lang="ca-ES" b="0" dirty="0" err="1" smtClean="0"/>
              <a:t>Taam</a:t>
            </a:r>
            <a:r>
              <a:rPr lang="ca-ES" b="0" dirty="0" smtClean="0"/>
              <a:t> </a:t>
            </a:r>
            <a:r>
              <a:rPr lang="ca-ES" b="0" dirty="0" err="1" smtClean="0"/>
              <a:t>App</a:t>
            </a:r>
            <a:r>
              <a:rPr lang="ca-ES" b="0" dirty="0" smtClean="0"/>
              <a:t>?</a:t>
            </a:r>
            <a:endParaRPr lang="es-ES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dirty="0"/>
              <a:t>Criteris importants a tenir en compte de cara al </a:t>
            </a:r>
            <a:r>
              <a:rPr lang="ca-ES" dirty="0" smtClean="0"/>
              <a:t>projecte.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9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91990"/>
            <a:ext cx="7992888" cy="687606"/>
          </a:xfrm>
        </p:spPr>
        <p:txBody>
          <a:bodyPr>
            <a:normAutofit/>
          </a:bodyPr>
          <a:lstStyle/>
          <a:p>
            <a:pPr marL="342900" lvl="0" indent="-342900" algn="just"/>
            <a:r>
              <a:rPr lang="ca-ES" sz="3200" dirty="0"/>
              <a:t>Criteris importants a tenir </a:t>
            </a:r>
            <a:r>
              <a:rPr lang="ca-ES" sz="3200" dirty="0" smtClean="0"/>
              <a:t>en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9552" y="891580"/>
            <a:ext cx="8208912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/>
            <a:r>
              <a:rPr lang="ca-ES" dirty="0" smtClean="0"/>
              <a:t>compte de cara al projecte.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3965"/>
            <a:ext cx="7620000" cy="334523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endParaRPr lang="ca-ES" dirty="0"/>
          </a:p>
          <a:p>
            <a:pPr marL="457200" indent="-457200">
              <a:buFont typeface="+mj-lt"/>
              <a:buAutoNum type="arabicPeriod"/>
            </a:pPr>
            <a:r>
              <a:rPr lang="ca-ES" b="0" dirty="0" smtClean="0"/>
              <a:t>Plataforma </a:t>
            </a:r>
            <a:r>
              <a:rPr lang="ca-ES" b="0" dirty="0" smtClean="0"/>
              <a:t>on serà operativa l’aplicació</a:t>
            </a:r>
          </a:p>
          <a:p>
            <a:pPr marL="457200" indent="-457200">
              <a:buFont typeface="+mj-lt"/>
              <a:buAutoNum type="arabicPeriod"/>
            </a:pPr>
            <a:r>
              <a:rPr lang="ca-ES" b="0" dirty="0" smtClean="0"/>
              <a:t>Tecnologia de desenvolupament </a:t>
            </a:r>
          </a:p>
          <a:p>
            <a:pPr marL="457200" indent="-457200">
              <a:buFont typeface="+mj-lt"/>
              <a:buAutoNum type="arabicPeriod"/>
            </a:pPr>
            <a:r>
              <a:rPr lang="ca-ES" b="0" dirty="0" smtClean="0"/>
              <a:t>Grau de maduresa assolible</a:t>
            </a:r>
            <a:endParaRPr lang="ca-ES" b="0" dirty="0"/>
          </a:p>
        </p:txBody>
      </p:sp>
    </p:spTree>
    <p:extLst>
      <p:ext uri="{BB962C8B-B14F-4D97-AF65-F5344CB8AC3E}">
        <p14:creationId xmlns:p14="http://schemas.microsoft.com/office/powerpoint/2010/main" val="3489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91990"/>
            <a:ext cx="7992888" cy="687606"/>
          </a:xfrm>
        </p:spPr>
        <p:txBody>
          <a:bodyPr>
            <a:normAutofit/>
          </a:bodyPr>
          <a:lstStyle/>
          <a:p>
            <a:pPr marL="342900" lvl="0" indent="-342900" algn="just"/>
            <a:r>
              <a:rPr lang="ca-ES" sz="3200" dirty="0"/>
              <a:t>Criteris importants a tenir </a:t>
            </a:r>
            <a:r>
              <a:rPr lang="ca-ES" sz="3200" dirty="0" smtClean="0"/>
              <a:t>en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9552" y="891580"/>
            <a:ext cx="8208912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/>
            <a:r>
              <a:rPr lang="ca-ES" dirty="0" smtClean="0"/>
              <a:t>compte de cara al projecte.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3965"/>
            <a:ext cx="7620000" cy="334523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endParaRPr lang="ca-ES" dirty="0"/>
          </a:p>
          <a:p>
            <a:pPr marL="457200" indent="-457200">
              <a:buFont typeface="+mj-lt"/>
              <a:buAutoNum type="arabicPeriod"/>
            </a:pPr>
            <a:r>
              <a:rPr lang="ca-ES" dirty="0" smtClean="0"/>
              <a:t>Plataforma </a:t>
            </a:r>
            <a:r>
              <a:rPr lang="ca-ES" dirty="0" smtClean="0"/>
              <a:t>on serà operativa l’aplicació</a:t>
            </a:r>
          </a:p>
          <a:p>
            <a:pPr marL="457200" indent="-457200">
              <a:buFont typeface="+mj-lt"/>
              <a:buAutoNum type="arabicPeriod"/>
            </a:pPr>
            <a:r>
              <a:rPr lang="ca-ES" b="0" dirty="0" smtClean="0"/>
              <a:t>Tecnologia de desenvolupament </a:t>
            </a:r>
          </a:p>
          <a:p>
            <a:pPr marL="457200" indent="-457200">
              <a:buFont typeface="+mj-lt"/>
              <a:buAutoNum type="arabicPeriod"/>
            </a:pPr>
            <a:r>
              <a:rPr lang="ca-ES" b="0" dirty="0" smtClean="0"/>
              <a:t>Grau de maduresa assolible</a:t>
            </a:r>
            <a:endParaRPr lang="ca-ES" b="0" dirty="0"/>
          </a:p>
        </p:txBody>
      </p:sp>
    </p:spTree>
    <p:extLst>
      <p:ext uri="{BB962C8B-B14F-4D97-AF65-F5344CB8AC3E}">
        <p14:creationId xmlns:p14="http://schemas.microsoft.com/office/powerpoint/2010/main" val="1680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63272" cy="972026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Plataforma </a:t>
            </a:r>
            <a:r>
              <a:rPr lang="ca-ES" dirty="0"/>
              <a:t>on serà operativa l’aplicació</a:t>
            </a:r>
            <a:br>
              <a:rPr lang="ca-ES" dirty="0"/>
            </a:b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3" y="1844823"/>
            <a:ext cx="1731491" cy="1512169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57578"/>
            <a:ext cx="2571418" cy="157142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16832"/>
            <a:ext cx="2880320" cy="151216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68" y="3645024"/>
            <a:ext cx="2938205" cy="135973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89040"/>
            <a:ext cx="2520280" cy="1215720"/>
          </a:xfrm>
          <a:prstGeom prst="rect">
            <a:avLst/>
          </a:prstGeom>
        </p:spPr>
      </p:pic>
      <p:cxnSp>
        <p:nvCxnSpPr>
          <p:cNvPr id="11" name="10 Conector recto"/>
          <p:cNvCxnSpPr/>
          <p:nvPr/>
        </p:nvCxnSpPr>
        <p:spPr>
          <a:xfrm>
            <a:off x="323528" y="5301208"/>
            <a:ext cx="8352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11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16" y="5301208"/>
            <a:ext cx="2339752" cy="13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649</TotalTime>
  <Words>230</Words>
  <Application>Microsoft Office PowerPoint</Application>
  <PresentationFormat>Presentación en pantalla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Esencial</vt:lpstr>
      <vt:lpstr>Presentación de PowerPoint</vt:lpstr>
      <vt:lpstr>Durant aquesta presentació...</vt:lpstr>
      <vt:lpstr>Durant aquesta presentació...</vt:lpstr>
      <vt:lpstr>Què és Taam App?</vt:lpstr>
      <vt:lpstr>Què és Taam App? </vt:lpstr>
      <vt:lpstr>Durant aquesta presentació...</vt:lpstr>
      <vt:lpstr>Criteris importants a tenir en</vt:lpstr>
      <vt:lpstr>Criteris importants a tenir en</vt:lpstr>
      <vt:lpstr> Plataforma on serà operativa l’aplicació </vt:lpstr>
      <vt:lpstr>Criteris importants a tenir en</vt:lpstr>
      <vt:lpstr>Tecnologia de desenvolupament </vt:lpstr>
      <vt:lpstr>Criteris importants a tenir en</vt:lpstr>
      <vt:lpstr>Grau de maduresa assolible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Taam App</dc:title>
  <dc:creator>MI PC</dc:creator>
  <cp:lastModifiedBy>MI PC</cp:lastModifiedBy>
  <cp:revision>17</cp:revision>
  <dcterms:created xsi:type="dcterms:W3CDTF">2023-02-15T13:24:59Z</dcterms:created>
  <dcterms:modified xsi:type="dcterms:W3CDTF">2023-02-27T10:46:05Z</dcterms:modified>
</cp:coreProperties>
</file>