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92" r:id="rId5"/>
    <p:sldId id="259" r:id="rId6"/>
    <p:sldId id="280" r:id="rId7"/>
    <p:sldId id="288" r:id="rId8"/>
    <p:sldId id="285" r:id="rId9"/>
    <p:sldId id="284" r:id="rId10"/>
    <p:sldId id="286" r:id="rId11"/>
    <p:sldId id="287" r:id="rId12"/>
    <p:sldId id="289" r:id="rId13"/>
    <p:sldId id="290" r:id="rId14"/>
    <p:sldId id="271" r:id="rId15"/>
    <p:sldId id="291" r:id="rId16"/>
    <p:sldId id="2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81" d="100"/>
          <a:sy n="81" d="100"/>
        </p:scale>
        <p:origin x="14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49" y="332656"/>
            <a:ext cx="6336705" cy="63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Fase </a:t>
            </a:r>
            <a:r>
              <a:rPr lang="ca-ES" sz="4000" dirty="0" err="1"/>
              <a:t>Intermitja</a:t>
            </a:r>
            <a:endParaRPr lang="ca-ES" sz="4000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endParaRPr lang="ca-ES" dirty="0"/>
          </a:p>
        </p:txBody>
      </p:sp>
      <p:pic>
        <p:nvPicPr>
          <p:cNvPr id="4" name="Picture 2" descr="C:\Users\MI PC\Desktop\kickoff_her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2947"/>
            <a:ext cx="500372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27590" y="5476975"/>
            <a:ext cx="51934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sz="2400" dirty="0"/>
              <a:t>Crear i administrar base de </a:t>
            </a:r>
            <a:r>
              <a:rPr lang="es-ES" sz="2400" dirty="0" err="1"/>
              <a:t>dades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82840" y="2043615"/>
            <a:ext cx="1699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Testejar</a:t>
            </a:r>
            <a:endParaRPr lang="es-ES" dirty="0"/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494108" y="1636190"/>
            <a:ext cx="3266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Codificar el </a:t>
            </a:r>
            <a:r>
              <a:rPr lang="es-ES" sz="2400" dirty="0" err="1"/>
              <a:t>front-end</a:t>
            </a:r>
            <a:r>
              <a:rPr lang="es-ES" sz="2400" dirty="0"/>
              <a:t> i back-</a:t>
            </a:r>
            <a:r>
              <a:rPr lang="es-ES" sz="2400" dirty="0" err="1"/>
              <a:t>end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540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Fase Final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endParaRPr lang="ca-ES" dirty="0"/>
          </a:p>
        </p:txBody>
      </p:sp>
      <p:pic>
        <p:nvPicPr>
          <p:cNvPr id="3074" name="Picture 2" descr="C:\Users\MI PC\Desktop\5b442d9ca51a7f5b711e6d60_home_m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32786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581500" y="2737663"/>
            <a:ext cx="2345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User</a:t>
            </a:r>
            <a:r>
              <a:rPr lang="es-ES" sz="2400" dirty="0"/>
              <a:t> </a:t>
            </a:r>
            <a:r>
              <a:rPr lang="es-ES" sz="2400" dirty="0" err="1"/>
              <a:t>testing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Qüestionari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Informe final</a:t>
            </a:r>
          </a:p>
        </p:txBody>
      </p:sp>
    </p:spTree>
    <p:extLst>
      <p:ext uri="{BB962C8B-B14F-4D97-AF65-F5344CB8AC3E}">
        <p14:creationId xmlns:p14="http://schemas.microsoft.com/office/powerpoint/2010/main" val="282540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Planificació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1"/>
            <a:ext cx="8364874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86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147248" cy="903630"/>
          </a:xfrm>
        </p:spPr>
        <p:txBody>
          <a:bodyPr>
            <a:noAutofit/>
          </a:bodyPr>
          <a:lstStyle/>
          <a:p>
            <a:r>
              <a:rPr lang="ca-ES" sz="4000" dirty="0"/>
              <a:t>Durant aquesta presentació...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Què és </a:t>
            </a:r>
            <a:r>
              <a:rPr lang="ca-ES" sz="3600" b="0" dirty="0" err="1"/>
              <a:t>Taam</a:t>
            </a:r>
            <a:r>
              <a:rPr lang="ca-ES" sz="3600" b="0" dirty="0"/>
              <a:t> </a:t>
            </a:r>
            <a:r>
              <a:rPr lang="ca-ES" sz="3600" b="0" dirty="0" err="1"/>
              <a:t>App</a:t>
            </a:r>
            <a:r>
              <a:rPr lang="ca-ES" sz="3600" b="0" dirty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dirty="0"/>
              <a:t>Tasques 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1" dirty="0" err="1"/>
              <a:t>Organització</a:t>
            </a:r>
            <a:r>
              <a:rPr lang="es-ES" sz="3600" b="1" dirty="0"/>
              <a:t> i </a:t>
            </a:r>
            <a:r>
              <a:rPr lang="es-ES" sz="3600" b="1" dirty="0" err="1"/>
              <a:t>tecnologies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2570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/>
              <a:t>Tecnologia de desenvolupament </a:t>
            </a:r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308322" cy="1296144"/>
          </a:xfr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79258"/>
            <a:ext cx="944797" cy="1728192"/>
          </a:xfrm>
          <a:prstGeom prst="rect">
            <a:avLst/>
          </a:prstGeom>
        </p:spPr>
      </p:pic>
      <p:cxnSp>
        <p:nvCxnSpPr>
          <p:cNvPr id="8" name="7 Conector recto"/>
          <p:cNvCxnSpPr/>
          <p:nvPr/>
        </p:nvCxnSpPr>
        <p:spPr>
          <a:xfrm>
            <a:off x="323528" y="2852936"/>
            <a:ext cx="8352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3528" y="5013176"/>
            <a:ext cx="8352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C:\Users\MI PC\Desktop\postgre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19900" r="10240" b="22565"/>
          <a:stretch/>
        </p:blipFill>
        <p:spPr bwMode="auto">
          <a:xfrm>
            <a:off x="528120" y="5259121"/>
            <a:ext cx="314124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39952" y="177281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Multiplataforma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99592" y="350100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Tecnologia</a:t>
            </a:r>
            <a:r>
              <a:rPr lang="es-ES" dirty="0"/>
              <a:t> </a:t>
            </a:r>
            <a:r>
              <a:rPr lang="es-ES" dirty="0" err="1"/>
              <a:t>coneguda</a:t>
            </a:r>
            <a:r>
              <a:rPr lang="es-ES" dirty="0"/>
              <a:t> </a:t>
            </a:r>
            <a:r>
              <a:rPr lang="es-ES" dirty="0" err="1"/>
              <a:t>pels</a:t>
            </a:r>
            <a:r>
              <a:rPr lang="es-ES" dirty="0"/>
              <a:t> </a:t>
            </a:r>
            <a:r>
              <a:rPr lang="es-ES" dirty="0" err="1"/>
              <a:t>desenvolupadors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Llenguatge</a:t>
            </a:r>
            <a:r>
              <a:rPr lang="es-ES" dirty="0"/>
              <a:t> </a:t>
            </a:r>
            <a:r>
              <a:rPr lang="es-ES" dirty="0" err="1"/>
              <a:t>intuïtiu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148919" y="5584027"/>
            <a:ext cx="395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Base de </a:t>
            </a:r>
            <a:r>
              <a:rPr lang="es-ES" dirty="0" err="1"/>
              <a:t>dades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Fàcil</a:t>
            </a:r>
            <a:r>
              <a:rPr lang="es-ES" dirty="0"/>
              <a:t> de crear i administrar (</a:t>
            </a:r>
            <a:r>
              <a:rPr lang="es-ES" dirty="0" err="1"/>
              <a:t>utilitzant</a:t>
            </a:r>
            <a:r>
              <a:rPr lang="es-ES" dirty="0"/>
              <a:t> </a:t>
            </a:r>
            <a:r>
              <a:rPr lang="es-ES" dirty="0" err="1"/>
              <a:t>pgAdmin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52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/>
              <a:t>Responsabilitats i rols</a:t>
            </a:r>
          </a:p>
        </p:txBody>
      </p:sp>
      <p:pic>
        <p:nvPicPr>
          <p:cNvPr id="6146" name="Picture 2" descr="C:\Users\MI PC\Desktop\testerhouse-roles-proye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966554" cy="4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8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34480" y="5445224"/>
            <a:ext cx="6858000" cy="914400"/>
          </a:xfrm>
        </p:spPr>
        <p:txBody>
          <a:bodyPr>
            <a:normAutofit/>
          </a:bodyPr>
          <a:lstStyle/>
          <a:p>
            <a:pPr algn="ctr"/>
            <a:r>
              <a:rPr lang="es-ES" sz="2400" dirty="0" err="1"/>
              <a:t>Moltes</a:t>
            </a:r>
            <a:r>
              <a:rPr lang="es-ES" sz="2400" dirty="0"/>
              <a:t> </a:t>
            </a:r>
            <a:r>
              <a:rPr lang="es-ES" sz="2400" dirty="0" err="1"/>
              <a:t>gràcies</a:t>
            </a:r>
            <a:r>
              <a:rPr lang="es-ES" sz="2400" dirty="0"/>
              <a:t> per la </a:t>
            </a:r>
            <a:r>
              <a:rPr lang="es-ES" sz="2400" dirty="0" err="1"/>
              <a:t>vostra</a:t>
            </a:r>
            <a:r>
              <a:rPr lang="es-ES" sz="2400" dirty="0"/>
              <a:t> </a:t>
            </a:r>
            <a:r>
              <a:rPr lang="es-ES" sz="2400" dirty="0" err="1"/>
              <a:t>atenció</a:t>
            </a:r>
            <a:r>
              <a:rPr lang="es-ES" sz="2400" dirty="0"/>
              <a:t>!</a:t>
            </a:r>
            <a:endParaRPr lang="ca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116632"/>
            <a:ext cx="496855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075240" cy="903630"/>
          </a:xfrm>
        </p:spPr>
        <p:txBody>
          <a:bodyPr>
            <a:noAutofit/>
          </a:bodyPr>
          <a:lstStyle/>
          <a:p>
            <a:r>
              <a:rPr lang="ca-ES" sz="4000" dirty="0"/>
              <a:t>Durant aquesta presentació...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Què és </a:t>
            </a:r>
            <a:r>
              <a:rPr lang="ca-ES" sz="3600" b="0" dirty="0" err="1"/>
              <a:t>Taam</a:t>
            </a:r>
            <a:r>
              <a:rPr lang="ca-ES" sz="3600" b="0" dirty="0"/>
              <a:t> </a:t>
            </a:r>
            <a:r>
              <a:rPr lang="ca-ES" sz="3600" b="0" dirty="0" err="1"/>
              <a:t>App</a:t>
            </a:r>
            <a:r>
              <a:rPr lang="ca-ES" sz="3600" b="0" dirty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Tasques 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/>
              <a:t>Responsabilitats</a:t>
            </a:r>
            <a:r>
              <a:rPr lang="es-ES" sz="3600" b="0" dirty="0"/>
              <a:t> i </a:t>
            </a:r>
            <a:r>
              <a:rPr lang="es-ES" sz="3600" b="0" dirty="0" err="1"/>
              <a:t>rols</a:t>
            </a:r>
            <a:r>
              <a:rPr lang="es-E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7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19256" cy="903630"/>
          </a:xfrm>
        </p:spPr>
        <p:txBody>
          <a:bodyPr>
            <a:noAutofit/>
          </a:bodyPr>
          <a:lstStyle/>
          <a:p>
            <a:r>
              <a:rPr lang="ca-ES" sz="4000" dirty="0"/>
              <a:t>Durant aquesta presentació...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1" dirty="0"/>
              <a:t>Què és </a:t>
            </a:r>
            <a:r>
              <a:rPr lang="ca-ES" sz="3600" b="1" dirty="0" err="1"/>
              <a:t>Taam</a:t>
            </a:r>
            <a:r>
              <a:rPr lang="ca-ES" sz="3600" b="1" dirty="0"/>
              <a:t> </a:t>
            </a:r>
            <a:r>
              <a:rPr lang="ca-ES" sz="3600" b="1" dirty="0" err="1"/>
              <a:t>App</a:t>
            </a:r>
            <a:r>
              <a:rPr lang="ca-ES" sz="3600" b="1" dirty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Tasques 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/>
              <a:t>Responsabilitats</a:t>
            </a:r>
            <a:r>
              <a:rPr lang="es-ES" sz="3600" b="0" dirty="0"/>
              <a:t> i </a:t>
            </a:r>
            <a:r>
              <a:rPr lang="es-ES" sz="3600" b="0" dirty="0" err="1"/>
              <a:t>rols</a:t>
            </a:r>
            <a:r>
              <a:rPr lang="es-E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19256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es-ES" sz="4000" dirty="0" err="1"/>
              <a:t>Situació</a:t>
            </a:r>
            <a:r>
              <a:rPr lang="es-ES" sz="4000" dirty="0"/>
              <a:t> </a:t>
            </a:r>
            <a:r>
              <a:rPr lang="es-ES" sz="4000" dirty="0" err="1"/>
              <a:t>hipotètica</a:t>
            </a:r>
            <a:endParaRPr lang="es-ES" sz="4000" dirty="0"/>
          </a:p>
        </p:txBody>
      </p:sp>
      <p:pic>
        <p:nvPicPr>
          <p:cNvPr id="1027" name="Picture 3" descr="D:\UAB\3r Curs\Laboratori Integrat de Software\Proposta projecte LIS\Imatges presentació\prod_img-6590122_prod_img-6590122_05053990107339_a1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625"/>
            <a:ext cx="2520280" cy="30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923928" y="2684847"/>
            <a:ext cx="408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INGREDIENTES: </a:t>
            </a:r>
          </a:p>
          <a:p>
            <a:pPr algn="just"/>
            <a:r>
              <a:rPr lang="es-ES" dirty="0"/>
              <a:t>Patatas deshidratadas, aceites </a:t>
            </a:r>
          </a:p>
          <a:p>
            <a:pPr algn="just"/>
            <a:r>
              <a:rPr lang="es-ES" dirty="0"/>
              <a:t>vegetales (girasol, palma, maíz) en proporción variable, harina de trigo, harina de maíz, harina de arroz, </a:t>
            </a:r>
            <a:r>
              <a:rPr lang="es-ES" dirty="0" err="1"/>
              <a:t>maltodextrina</a:t>
            </a:r>
            <a:r>
              <a:rPr lang="es-ES" dirty="0"/>
              <a:t>, emulgente (E471), sal, colorante (</a:t>
            </a:r>
            <a:r>
              <a:rPr lang="es-ES" dirty="0" err="1"/>
              <a:t>norbixina</a:t>
            </a:r>
            <a:r>
              <a:rPr lang="es-ES" dirty="0"/>
              <a:t> de </a:t>
            </a:r>
            <a:r>
              <a:rPr lang="es-ES" dirty="0" err="1"/>
              <a:t>annato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88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Què és </a:t>
            </a:r>
            <a:r>
              <a:rPr lang="ca-ES" sz="4000" dirty="0" err="1"/>
              <a:t>Taam</a:t>
            </a:r>
            <a:r>
              <a:rPr lang="ca-ES" sz="4000" dirty="0"/>
              <a:t> </a:t>
            </a:r>
            <a:r>
              <a:rPr lang="ca-ES" sz="4000" dirty="0" err="1"/>
              <a:t>App</a:t>
            </a:r>
            <a:r>
              <a:rPr lang="ca-ES" sz="4000" dirty="0"/>
              <a:t>?</a:t>
            </a:r>
            <a:endParaRPr lang="es-ES" sz="40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3744416" cy="374441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15052"/>
            <a:ext cx="3615324" cy="35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7571184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es-ES" sz="4000" dirty="0"/>
              <a:t>MOTIVACIÓ I OBJECTIU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2763" y="2276872"/>
            <a:ext cx="4849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Es </a:t>
            </a:r>
            <a:r>
              <a:rPr lang="fr-FR" sz="2800" b="1" dirty="0"/>
              <a:t>perd</a:t>
            </a:r>
            <a:r>
              <a:rPr lang="fr-FR" sz="2800" dirty="0"/>
              <a:t> </a:t>
            </a:r>
            <a:r>
              <a:rPr lang="fr-FR" sz="2800" dirty="0" err="1"/>
              <a:t>molt</a:t>
            </a:r>
            <a:r>
              <a:rPr lang="fr-FR" sz="2800" dirty="0"/>
              <a:t> de temps en les </a:t>
            </a:r>
            <a:r>
              <a:rPr lang="fr-FR" sz="2800" dirty="0" err="1"/>
              <a:t>comprovacions</a:t>
            </a:r>
            <a:r>
              <a:rPr lang="fr-FR" sz="2800" dirty="0"/>
              <a:t> </a:t>
            </a:r>
            <a:r>
              <a:rPr lang="fr-FR" sz="2800" dirty="0" err="1"/>
              <a:t>dels</a:t>
            </a:r>
            <a:r>
              <a:rPr lang="fr-FR" sz="2800" dirty="0"/>
              <a:t> </a:t>
            </a:r>
            <a:r>
              <a:rPr lang="fr-FR" sz="2800" dirty="0" err="1"/>
              <a:t>ingredients</a:t>
            </a:r>
            <a:r>
              <a:rPr lang="fr-FR" sz="2800" dirty="0"/>
              <a:t> a l’</a:t>
            </a:r>
            <a:r>
              <a:rPr lang="fr-FR" sz="2800" dirty="0" err="1"/>
              <a:t>hora</a:t>
            </a:r>
            <a:r>
              <a:rPr lang="fr-FR" sz="2800" dirty="0"/>
              <a:t> de </a:t>
            </a:r>
            <a:r>
              <a:rPr lang="fr-FR" sz="2800" dirty="0" err="1"/>
              <a:t>comprar</a:t>
            </a:r>
            <a:r>
              <a:rPr lang="fr-FR" sz="2800" dirty="0"/>
              <a:t>.</a:t>
            </a:r>
            <a:endParaRPr lang="es-ES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2763" y="4221088"/>
            <a:ext cx="4849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Es </a:t>
            </a:r>
            <a:r>
              <a:rPr lang="es-ES" sz="2800" dirty="0" err="1"/>
              <a:t>vol</a:t>
            </a:r>
            <a:r>
              <a:rPr lang="es-ES" sz="2800" dirty="0"/>
              <a:t> </a:t>
            </a:r>
            <a:r>
              <a:rPr lang="es-ES" sz="2800" b="1" dirty="0" err="1"/>
              <a:t>agilitzar</a:t>
            </a:r>
            <a:r>
              <a:rPr lang="es-ES" sz="2800" dirty="0"/>
              <a:t> el </a:t>
            </a:r>
            <a:r>
              <a:rPr lang="es-ES" sz="2800" dirty="0" err="1"/>
              <a:t>proces</a:t>
            </a:r>
            <a:r>
              <a:rPr lang="es-ES" sz="2800" dirty="0"/>
              <a:t> de comprar </a:t>
            </a:r>
            <a:r>
              <a:rPr lang="es-ES" sz="2800" dirty="0" err="1"/>
              <a:t>amb</a:t>
            </a:r>
            <a:r>
              <a:rPr lang="es-ES" sz="2800" dirty="0"/>
              <a:t> </a:t>
            </a:r>
            <a:r>
              <a:rPr lang="es-ES" sz="2800" dirty="0" err="1"/>
              <a:t>Taam</a:t>
            </a:r>
            <a:r>
              <a:rPr lang="es-ES" sz="2800" dirty="0"/>
              <a:t> App.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15361"/>
            <a:ext cx="24384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147248" cy="903630"/>
          </a:xfrm>
        </p:spPr>
        <p:txBody>
          <a:bodyPr>
            <a:noAutofit/>
          </a:bodyPr>
          <a:lstStyle/>
          <a:p>
            <a:r>
              <a:rPr lang="ca-ES" sz="4000" dirty="0"/>
              <a:t>Durant aquesta presentació...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Què és </a:t>
            </a:r>
            <a:r>
              <a:rPr lang="ca-ES" sz="3600" b="0" dirty="0" err="1"/>
              <a:t>Taam</a:t>
            </a:r>
            <a:r>
              <a:rPr lang="ca-ES" sz="3600" b="0" dirty="0"/>
              <a:t> </a:t>
            </a:r>
            <a:r>
              <a:rPr lang="ca-ES" sz="3600" b="0" dirty="0" err="1"/>
              <a:t>App</a:t>
            </a:r>
            <a:r>
              <a:rPr lang="ca-ES" sz="3600" b="0" dirty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1" dirty="0"/>
              <a:t>Tasques 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/>
              <a:t>Organització</a:t>
            </a:r>
            <a:r>
              <a:rPr lang="es-ES" sz="3600" b="0" dirty="0"/>
              <a:t> i </a:t>
            </a:r>
            <a:r>
              <a:rPr lang="es-ES" sz="3600" b="0" dirty="0" err="1"/>
              <a:t>tecnologies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5147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Tasques principals.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endParaRPr lang="ca-ES" dirty="0"/>
          </a:p>
        </p:txBody>
      </p:sp>
      <p:sp>
        <p:nvSpPr>
          <p:cNvPr id="3" name="2 Rectángulo"/>
          <p:cNvSpPr/>
          <p:nvPr/>
        </p:nvSpPr>
        <p:spPr>
          <a:xfrm>
            <a:off x="467544" y="2348880"/>
            <a:ext cx="31683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Fase </a:t>
            </a:r>
            <a:r>
              <a:rPr lang="es-ES" dirty="0" err="1">
                <a:solidFill>
                  <a:schemeClr val="tx1"/>
                </a:solidFill>
              </a:rPr>
              <a:t>incial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95936" y="4797152"/>
            <a:ext cx="3384376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Fase final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051720" y="3573016"/>
            <a:ext cx="3384376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Fase </a:t>
            </a:r>
            <a:r>
              <a:rPr lang="es-ES" dirty="0" err="1">
                <a:solidFill>
                  <a:schemeClr val="tx1"/>
                </a:solidFill>
              </a:rPr>
              <a:t>intermitja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4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Fase inicial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pPr marL="457200" indent="-457200">
              <a:buFont typeface="+mj-lt"/>
              <a:buAutoNum type="arabicPeriod"/>
            </a:pPr>
            <a:endParaRPr lang="ca-ES" dirty="0"/>
          </a:p>
          <a:p>
            <a:endParaRPr lang="ca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2204864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Requisits</a:t>
            </a:r>
            <a:r>
              <a:rPr lang="es-ES" dirty="0"/>
              <a:t> </a:t>
            </a:r>
            <a:r>
              <a:rPr lang="es-ES" dirty="0" err="1"/>
              <a:t>funcionals</a:t>
            </a:r>
            <a:r>
              <a:rPr lang="es-ES" dirty="0"/>
              <a:t> i no </a:t>
            </a:r>
            <a:r>
              <a:rPr lang="es-ES" dirty="0" err="1"/>
              <a:t>funcionals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Prototip</a:t>
            </a:r>
            <a:r>
              <a:rPr lang="es-ES" dirty="0"/>
              <a:t> de </a:t>
            </a:r>
            <a:r>
              <a:rPr lang="es-ES" dirty="0" err="1"/>
              <a:t>baix</a:t>
            </a:r>
            <a:r>
              <a:rPr lang="es-ES" dirty="0"/>
              <a:t> </a:t>
            </a:r>
            <a:r>
              <a:rPr lang="es-ES" dirty="0" err="1"/>
              <a:t>nivell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Disseny</a:t>
            </a:r>
            <a:r>
              <a:rPr lang="es-ES" dirty="0"/>
              <a:t> de diagrames (</a:t>
            </a:r>
            <a:r>
              <a:rPr lang="es-ES" dirty="0" err="1"/>
              <a:t>classes</a:t>
            </a:r>
            <a:r>
              <a:rPr lang="es-ES" dirty="0"/>
              <a:t>, </a:t>
            </a:r>
            <a:r>
              <a:rPr lang="es-ES" dirty="0" err="1"/>
              <a:t>entitat-relació</a:t>
            </a:r>
            <a:r>
              <a:rPr lang="es-E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Escollir</a:t>
            </a:r>
            <a:r>
              <a:rPr lang="es-ES" dirty="0"/>
              <a:t> les </a:t>
            </a:r>
            <a:r>
              <a:rPr lang="es-ES" dirty="0" err="1"/>
              <a:t>eines</a:t>
            </a:r>
            <a:r>
              <a:rPr lang="es-ES" dirty="0"/>
              <a:t> de </a:t>
            </a:r>
            <a:r>
              <a:rPr lang="es-ES" dirty="0" err="1"/>
              <a:t>desenvolupament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Redactar el contracte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1" name="Picture 3" descr="C:\Users\MI PC\Desktop\61598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7032"/>
            <a:ext cx="2775309" cy="27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8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864</TotalTime>
  <Words>234</Words>
  <Application>Microsoft Office PowerPoint</Application>
  <PresentationFormat>Presentación en pantalla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Wingdings</vt:lpstr>
      <vt:lpstr>Wingdings 2</vt:lpstr>
      <vt:lpstr>Mirador</vt:lpstr>
      <vt:lpstr>Presentación de PowerPoint</vt:lpstr>
      <vt:lpstr>Durant aquesta presentació...</vt:lpstr>
      <vt:lpstr>Durant aquesta presentació...</vt:lpstr>
      <vt:lpstr>Situació hipotètica</vt:lpstr>
      <vt:lpstr>Què és Taam App?</vt:lpstr>
      <vt:lpstr>MOTIVACIÓ I OBJECTIU</vt:lpstr>
      <vt:lpstr>Durant aquesta presentació...</vt:lpstr>
      <vt:lpstr>Tasques principals.</vt:lpstr>
      <vt:lpstr>Fase inicial</vt:lpstr>
      <vt:lpstr>Fase Intermitja</vt:lpstr>
      <vt:lpstr>Fase Final</vt:lpstr>
      <vt:lpstr>Planificació</vt:lpstr>
      <vt:lpstr>Durant aquesta presentació...</vt:lpstr>
      <vt:lpstr>Tecnologia de desenvolupament </vt:lpstr>
      <vt:lpstr>Responsabilitats i rols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Taam App</dc:title>
  <dc:creator>MI PC</dc:creator>
  <cp:lastModifiedBy>Joel Anglès Roca</cp:lastModifiedBy>
  <cp:revision>30</cp:revision>
  <dcterms:created xsi:type="dcterms:W3CDTF">2023-02-15T13:24:59Z</dcterms:created>
  <dcterms:modified xsi:type="dcterms:W3CDTF">2023-03-13T16:59:22Z</dcterms:modified>
</cp:coreProperties>
</file>