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6" r:id="rId2"/>
    <p:sldId id="257" r:id="rId3"/>
    <p:sldId id="267" r:id="rId4"/>
    <p:sldId id="260" r:id="rId5"/>
    <p:sldId id="269" r:id="rId6"/>
    <p:sldId id="264" r:id="rId7"/>
    <p:sldId id="270" r:id="rId8"/>
    <p:sldId id="26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9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05545" y="2576945"/>
            <a:ext cx="4329546" cy="365919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969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ステルスアクションゲーム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5545" y="4423042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チーム名　　食パン</a:t>
            </a:r>
            <a:endParaRPr kumimoji="1" lang="en-US" altLang="ja-JP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5860" y="5084761"/>
            <a:ext cx="73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メンバー</a:t>
            </a:r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金田　光輝</a:t>
            </a:r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	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井手　啓輔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		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辻　陵太</a:t>
            </a:r>
            <a:r>
              <a: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		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60" y="-408121"/>
            <a:ext cx="6355951" cy="5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8445" y="338807"/>
            <a:ext cx="2007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世界観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8445" y="861458"/>
            <a:ext cx="939338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社会科見学に来ていた小学</a:t>
            </a: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年生の女の子。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道に迷っているうちに研究施設の裏の顔を目撃してしまい、口封じのために</a:t>
            </a:r>
            <a:r>
              <a:rPr kumimoji="1" lang="ja-JP" altLang="en-US" sz="32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カメレオン人間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にされてしまう。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女の子はこの事実を外に伝えるためにも、</a:t>
            </a:r>
            <a:r>
              <a:rPr lang="ja-JP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人間に戻る薬を手にすべく研究所内を探索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します。</a:t>
            </a:r>
            <a:endParaRPr lang="ja-JP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8754"/>
            <a:ext cx="2824784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86" y="4531694"/>
            <a:ext cx="2941320" cy="199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05B78-44FC-4A54-BD1B-8ECCD0E2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63" y="4567060"/>
            <a:ext cx="2495550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9E3EA6B-C60F-439B-9A45-189D13148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43" y="4574726"/>
            <a:ext cx="2387174" cy="190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開発環境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6943" y="1559806"/>
            <a:ext cx="882396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【プラットフォーム】</a:t>
            </a:r>
          </a:p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【開発環境】</a:t>
            </a:r>
          </a:p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VisualStudio2015</a:t>
            </a: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【使用ライブラリ】</a:t>
            </a:r>
          </a:p>
          <a:p>
            <a:r>
              <a:rPr lang="ja-JP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8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Dxlib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ツール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Photoshop,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blender</a:t>
            </a:r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7602" y="355600"/>
            <a:ext cx="34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ゲームの説明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308E975-2DC5-4065-810A-6CC370E2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2" y="5212513"/>
            <a:ext cx="1393077" cy="1289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0858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・このゲームは人間に戻れる薬をステージ内で入手して脱出す 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るゲームです。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・薬を入手するためにはステージ中にある金庫を鍵を使って開け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る必要があります。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・プレイヤーは舌を使ったロープアクションと、カメレオンの特性を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活かしたステルスアクションを行うことができます。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CDDEBD1-DB2B-4809-9121-90C9BD26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43" y="5151447"/>
            <a:ext cx="1953415" cy="1463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2AC232F-39A6-4B15-9F8D-3ADBA66F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833" y="5212513"/>
            <a:ext cx="1193446" cy="1289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65DA4DC-AC64-4DAA-800C-423EFA71F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551" y="4543007"/>
            <a:ext cx="1537369" cy="195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4569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プレイヤーの動き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92100" y="909979"/>
            <a:ext cx="11049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ロープアクション</a:t>
            </a: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・舌を使ったアクションで、ものを引き寄せることができます。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・舌はキーの入力によって上、中、下の三方向に向きを変えることができ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ます。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ステルスアクション</a:t>
            </a: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・一定時間動かないことにより透過し、敵に見つからないようになります。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・動きだすとステルス状態は解除されます。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その他アクション</a:t>
            </a: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・ジャンプや壁に張り付いて移動することができます。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A6F477-D2A0-4F80-AE02-4EA36D9D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5194300"/>
            <a:ext cx="1828800" cy="1478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FF8306-93EE-422D-B4A2-F09329E9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5276850"/>
            <a:ext cx="1663700" cy="130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0B19F9-7A9C-4DFC-B658-8C12D5BE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162" y="504337"/>
            <a:ext cx="1762265" cy="1762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2423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特殊能力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393699" y="1246208"/>
            <a:ext cx="11237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・プレイヤーには一定時間ステルス状態が継続する</a:t>
            </a:r>
            <a:r>
              <a:rPr kumimoji="1" lang="ja-JP" altLang="en-US" sz="3200" u="sng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トランス状態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　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いうものがあります。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・トランス状態は普通のステルス状態とは違ってトランス状態では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特定の壁を通り抜けることができます。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10FFB1-5EBD-451F-9BB8-807A58B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882" y="4493035"/>
            <a:ext cx="1848211" cy="185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6C90A9-0B0F-49C9-A720-91D0A565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95" y="4493035"/>
            <a:ext cx="1768880" cy="185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900" y="837337"/>
            <a:ext cx="1115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・トランス状態になるにはステージにある特定のアイテムを入手し、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使用することでなることができます。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・トランス状態になることで敵に見つからずにステージをショート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カットすることができます。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70" y="3963244"/>
            <a:ext cx="2590730" cy="2208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D897A09-9DB9-43B8-BC80-2060A53B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36" y="4105130"/>
            <a:ext cx="2906788" cy="1915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888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4115B6-8058-446D-98BA-18F6C230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8" y="4721909"/>
            <a:ext cx="1565354" cy="119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9D28E53-8733-4FB4-AFEB-181BFFD0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19" y="4734581"/>
            <a:ext cx="1512398" cy="1183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240444" y="863600"/>
            <a:ext cx="1111250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・ステージには様々な敵がいて、プレイヤーを見つけると見失うまで追いかけてきます。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5D9ADC-0ED5-40CD-BB6F-F02CF701A7AC}"/>
              </a:ext>
            </a:extLst>
          </p:cNvPr>
          <p:cNvSpPr txBox="1"/>
          <p:nvPr/>
        </p:nvSpPr>
        <p:spPr>
          <a:xfrm>
            <a:off x="455984" y="6067806"/>
            <a:ext cx="167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振り返る敵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FEC25-4A71-410C-80F5-4C09A19614AB}"/>
              </a:ext>
            </a:extLst>
          </p:cNvPr>
          <p:cNvSpPr txBox="1"/>
          <p:nvPr/>
        </p:nvSpPr>
        <p:spPr>
          <a:xfrm>
            <a:off x="2505701" y="5994399"/>
            <a:ext cx="174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徘徊する敵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C647F32-C19F-42F3-8705-01364D31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51" y="4258248"/>
            <a:ext cx="841314" cy="9526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2D94902-EFCA-4148-A11A-2E58C2164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293" y="4258248"/>
            <a:ext cx="841314" cy="9526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869E0E6-C288-483A-9A14-A5ACB5B15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888" y="4245576"/>
            <a:ext cx="841315" cy="95266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EE4A28-E7E7-42B3-91CA-A5845B7A239B}"/>
              </a:ext>
            </a:extLst>
          </p:cNvPr>
          <p:cNvSpPr txBox="1"/>
          <p:nvPr/>
        </p:nvSpPr>
        <p:spPr>
          <a:xfrm>
            <a:off x="5847400" y="5394976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低い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9B042A-D3BE-4F0E-A415-E663C0FEEE2A}"/>
              </a:ext>
            </a:extLst>
          </p:cNvPr>
          <p:cNvSpPr txBox="1"/>
          <p:nvPr/>
        </p:nvSpPr>
        <p:spPr>
          <a:xfrm>
            <a:off x="10384581" y="5470131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高い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AAD8AD5-14DB-4FA1-8901-5A394DB6FD8A}"/>
              </a:ext>
            </a:extLst>
          </p:cNvPr>
          <p:cNvSpPr/>
          <p:nvPr/>
        </p:nvSpPr>
        <p:spPr>
          <a:xfrm>
            <a:off x="7746649" y="5438594"/>
            <a:ext cx="156535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BC7EED-6710-4997-BAE1-0F67EAEDF227}"/>
              </a:ext>
            </a:extLst>
          </p:cNvPr>
          <p:cNvSpPr txBox="1"/>
          <p:nvPr/>
        </p:nvSpPr>
        <p:spPr>
          <a:xfrm>
            <a:off x="7458164" y="6067806"/>
            <a:ext cx="231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警戒度ゲージ</a:t>
            </a:r>
          </a:p>
        </p:txBody>
      </p:sp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7B67B0-159D-481D-8538-7CC1769082A3}"/>
              </a:ext>
            </a:extLst>
          </p:cNvPr>
          <p:cNvSpPr txBox="1"/>
          <p:nvPr/>
        </p:nvSpPr>
        <p:spPr>
          <a:xfrm>
            <a:off x="330895" y="187298"/>
            <a:ext cx="304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ギミック</a:t>
            </a:r>
          </a:p>
        </p:txBody>
      </p:sp>
    </p:spTree>
    <p:extLst>
      <p:ext uri="{BB962C8B-B14F-4D97-AF65-F5344CB8AC3E}">
        <p14:creationId xmlns:p14="http://schemas.microsoft.com/office/powerpoint/2010/main" val="26680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269</Words>
  <Application>Microsoft Office PowerPoint</Application>
  <PresentationFormat>ワイド画面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HGP創英角ｺﾞｼｯｸUB</vt:lpstr>
      <vt:lpstr>ＭＳ Ｐゴシック</vt:lpstr>
      <vt:lpstr>UD デジタル 教科書体 NK-B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labo</cp:lastModifiedBy>
  <cp:revision>38</cp:revision>
  <dcterms:created xsi:type="dcterms:W3CDTF">2018-01-28T19:42:34Z</dcterms:created>
  <dcterms:modified xsi:type="dcterms:W3CDTF">2018-01-29T12:24:23Z</dcterms:modified>
</cp:coreProperties>
</file>