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notesMasterIdLst>
    <p:notesMasterId r:id="rId16"/>
  </p:notesMasterIdLst>
  <p:sldIdLst>
    <p:sldId id="266" r:id="rId2"/>
    <p:sldId id="279" r:id="rId3"/>
    <p:sldId id="267" r:id="rId4"/>
    <p:sldId id="260" r:id="rId5"/>
    <p:sldId id="269" r:id="rId6"/>
    <p:sldId id="274" r:id="rId7"/>
    <p:sldId id="277" r:id="rId8"/>
    <p:sldId id="272" r:id="rId9"/>
    <p:sldId id="278" r:id="rId10"/>
    <p:sldId id="264" r:id="rId11"/>
    <p:sldId id="270" r:id="rId12"/>
    <p:sldId id="263" r:id="rId13"/>
    <p:sldId id="275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0827" autoAdjust="0"/>
  </p:normalViewPr>
  <p:slideViewPr>
    <p:cSldViewPr snapToGrid="0">
      <p:cViewPr varScale="1">
        <p:scale>
          <a:sx n="76" d="100"/>
          <a:sy n="76" d="100"/>
        </p:scale>
        <p:origin x="9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13FBA-B853-4997-8442-745CCA304781}" type="datetimeFigureOut">
              <a:rPr kumimoji="1" lang="ja-JP" altLang="en-US" smtClean="0"/>
              <a:t>2018/2/10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6D7D3-23B3-4BB2-BA60-AC49FB6612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02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713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舌で食パンをとっている感じ</a:t>
            </a:r>
            <a:endParaRPr kumimoji="1" lang="en-US" altLang="ja-JP" dirty="0"/>
          </a:p>
          <a:p>
            <a:r>
              <a:rPr kumimoji="1" lang="ja-JP" altLang="en-US" dirty="0"/>
              <a:t>フィーバーボタン</a:t>
            </a:r>
            <a:r>
              <a:rPr kumimoji="1" lang="en-US" altLang="ja-JP" dirty="0"/>
              <a:t>(key Z,</a:t>
            </a:r>
            <a:r>
              <a:rPr kumimoji="1" lang="ja-JP" altLang="en-US" dirty="0"/>
              <a:t>   </a:t>
            </a:r>
            <a:r>
              <a:rPr kumimoji="1" lang="en-US" altLang="ja-JP" dirty="0"/>
              <a:t>pad Y)</a:t>
            </a:r>
            <a:r>
              <a:rPr kumimoji="1" lang="ja-JP" altLang="en-US" dirty="0"/>
              <a:t>押しました感の出る画像</a:t>
            </a:r>
            <a:r>
              <a:rPr kumimoji="1" lang="en-US" altLang="ja-JP" dirty="0"/>
              <a:t>(</a:t>
            </a:r>
            <a:r>
              <a:rPr kumimoji="1" lang="ja-JP" altLang="en-US" dirty="0"/>
              <a:t>何を言っているんだ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405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650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6300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044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引っ張る床の画像</a:t>
            </a:r>
            <a:endParaRPr kumimoji="1" lang="en-US" altLang="ja-JP" dirty="0"/>
          </a:p>
          <a:p>
            <a:r>
              <a:rPr kumimoji="1" lang="en-US" altLang="ja-JP" dirty="0"/>
              <a:t>Tutorial</a:t>
            </a:r>
            <a:r>
              <a:rPr kumimoji="1" lang="ja-JP" altLang="en-US" dirty="0"/>
              <a:t>の引っ張っているほう</a:t>
            </a:r>
            <a:endParaRPr kumimoji="1" lang="en-US" altLang="ja-JP" dirty="0"/>
          </a:p>
          <a:p>
            <a:r>
              <a:rPr kumimoji="1" lang="ja-JP" altLang="en-US" dirty="0"/>
              <a:t>したで鍵とっているふぅ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573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展示用操作説明画像你好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867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舌が当たって敵混乱</a:t>
            </a:r>
            <a:endParaRPr kumimoji="1" lang="en-US" altLang="ja-JP" dirty="0"/>
          </a:p>
          <a:p>
            <a:r>
              <a:rPr kumimoji="1" lang="ja-JP" altLang="en-US" dirty="0"/>
              <a:t>警戒度が上がる前の敵</a:t>
            </a:r>
            <a:endParaRPr kumimoji="1" lang="en-US" altLang="ja-JP" dirty="0"/>
          </a:p>
          <a:p>
            <a:r>
              <a:rPr kumimoji="1" lang="ja-JP" altLang="en-US" dirty="0"/>
              <a:t>上がった後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610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背景を少し変えるくらい</a:t>
            </a:r>
            <a:endParaRPr kumimoji="1" lang="en-US" altLang="ja-JP" dirty="0"/>
          </a:p>
          <a:p>
            <a:r>
              <a:rPr kumimoji="1" lang="ja-JP" altLang="en-US" dirty="0"/>
              <a:t>センサー当たってみえない？出てるやつ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644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しゃがみ画像</a:t>
            </a:r>
            <a:endParaRPr kumimoji="1" lang="en-US" altLang="ja-JP" dirty="0"/>
          </a:p>
          <a:p>
            <a:r>
              <a:rPr kumimoji="1" lang="ja-JP" altLang="en-US" dirty="0"/>
              <a:t>背景統一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6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All </a:t>
            </a:r>
            <a:r>
              <a:rPr kumimoji="1" lang="en-US" altLang="ja-JP" dirty="0" err="1"/>
              <a:t>stels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42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4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6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0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30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3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716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684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6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3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33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25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1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="" xmlns:a16="http://schemas.microsoft.com/office/drawing/2014/main" id="{A9C6F8E7-C554-4A3D-A90F-82904E22C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66722"/>
            <a:ext cx="6871236" cy="121920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785860" y="4256881"/>
            <a:ext cx="91647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チーム名　　食パン</a:t>
            </a:r>
            <a:endParaRPr kumimoji="1" lang="en-US" altLang="ja-JP" sz="4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endParaRPr kumimoji="1" lang="ja-JP" altLang="en-US" sz="4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69710" y="5050355"/>
            <a:ext cx="7372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メンバー　ゲームクリエータ科２年　金田　光輝</a:t>
            </a:r>
            <a:r>
              <a:rPr kumimoji="1" lang="en-US" altLang="ja-JP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	</a:t>
            </a:r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ゲームクリエータ科２年　井手　啓輔</a:t>
            </a:r>
            <a:endParaRPr kumimoji="1" lang="en-US" altLang="ja-JP" sz="24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en-US" altLang="ja-JP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	      </a:t>
            </a:r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ゲームクリエータ科２年</a:t>
            </a:r>
            <a:r>
              <a:rPr kumimoji="1" lang="en-US" altLang="ja-JP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 </a:t>
            </a:r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辻　　陵太</a:t>
            </a:r>
            <a:r>
              <a:rPr kumimoji="1" lang="en-US" altLang="ja-JP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	      </a:t>
            </a:r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ゲームクリエータ科２年   中村　葵</a:t>
            </a:r>
          </a:p>
        </p:txBody>
      </p:sp>
      <p:pic>
        <p:nvPicPr>
          <p:cNvPr id="6" name="図 5">
            <a:extLst>
              <a:ext uri="{FF2B5EF4-FFF2-40B4-BE49-F238E27FC236}">
                <a16:creationId xmlns="" xmlns:a16="http://schemas.microsoft.com/office/drawing/2014/main" id="{1DF02CDB-A5CB-4E13-90C8-B447B6CD7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575" y="-798145"/>
            <a:ext cx="9164782" cy="65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9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="" xmlns:a16="http://schemas.microsoft.com/office/drawing/2014/main" id="{E899258B-FEF6-472D-858E-EB508882C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472AF6D7-6889-47D8-9B47-253401E69C59}"/>
              </a:ext>
            </a:extLst>
          </p:cNvPr>
          <p:cNvSpPr txBox="1"/>
          <p:nvPr/>
        </p:nvSpPr>
        <p:spPr>
          <a:xfrm>
            <a:off x="561109" y="581890"/>
            <a:ext cx="478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～特殊能力～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73800048-3568-41F0-9625-5BAA357C3353}"/>
              </a:ext>
            </a:extLst>
          </p:cNvPr>
          <p:cNvSpPr txBox="1"/>
          <p:nvPr/>
        </p:nvSpPr>
        <p:spPr>
          <a:xfrm>
            <a:off x="196849" y="1351331"/>
            <a:ext cx="117983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・プレイヤーは一定時間ステルス状態が継続する</a:t>
            </a:r>
            <a:r>
              <a:rPr kumimoji="1" lang="ja-JP" altLang="en-US" sz="32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トランス状態　</a:t>
            </a:r>
            <a:endParaRPr kumimoji="1" lang="en-US" altLang="ja-JP" sz="3200" dirty="0"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</a:t>
            </a: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というものがあります。通常では、停止している間にステル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</a:t>
            </a:r>
            <a:r>
              <a:rPr kumimoji="1" lang="ja-JP" altLang="en-US" sz="32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スしますが</a:t>
            </a: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、</a:t>
            </a:r>
            <a:r>
              <a:rPr kumimoji="1" lang="ja-JP" altLang="en-US" sz="32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トランス状態</a:t>
            </a: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では動きまわっている間でもステ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ルス状態が一定時間続きます。 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="" xmlns:a16="http://schemas.microsoft.com/office/drawing/2014/main" id="{1E442A58-5059-4E42-8D8E-909DC7B5F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430" y="4196006"/>
            <a:ext cx="2636370" cy="19435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016" y="4898703"/>
            <a:ext cx="4396063" cy="17283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5279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="" xmlns:a16="http://schemas.microsoft.com/office/drawing/2014/main" id="{97CD5407-DCAB-4EE4-81B3-86F67409B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="" xmlns:a16="http://schemas.microsoft.com/office/drawing/2014/main" id="{D3BF6EC0-6775-4FC2-B8A5-69992CB3CF53}"/>
              </a:ext>
            </a:extLst>
          </p:cNvPr>
          <p:cNvSpPr/>
          <p:nvPr/>
        </p:nvSpPr>
        <p:spPr>
          <a:xfrm>
            <a:off x="469899" y="837337"/>
            <a:ext cx="11362709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・トランス状態になるにはステージにある特定のアイ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テムを舌などを使って入手し、使用することで発動　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することができます。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endParaRPr kumimoji="1" lang="en-US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lnSpc>
                <a:spcPct val="150000"/>
              </a:lnSpc>
            </a:pPr>
            <a:endParaRPr kumimoji="1" lang="en-US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="" xmlns:a16="http://schemas.microsoft.com/office/drawing/2014/main" id="{1F83E885-3B1A-4B16-8AB4-FA68EA3CF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358" y="3429000"/>
            <a:ext cx="2257709" cy="19241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36" y="4165882"/>
            <a:ext cx="2984127" cy="23746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043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>
            <a:extLst>
              <a:ext uri="{FF2B5EF4-FFF2-40B4-BE49-F238E27FC236}">
                <a16:creationId xmlns="" xmlns:a16="http://schemas.microsoft.com/office/drawing/2014/main" id="{33E6B513-3369-4C10-B23C-E96FE2C38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9795F675-CF26-4125-96E3-A2CB66A100AC}"/>
              </a:ext>
            </a:extLst>
          </p:cNvPr>
          <p:cNvSpPr txBox="1"/>
          <p:nvPr/>
        </p:nvSpPr>
        <p:spPr>
          <a:xfrm>
            <a:off x="330895" y="187298"/>
            <a:ext cx="2229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～敵～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5253EBDE-D676-4C3B-BD3E-63AAB297C3B2}"/>
              </a:ext>
            </a:extLst>
          </p:cNvPr>
          <p:cNvSpPr txBox="1"/>
          <p:nvPr/>
        </p:nvSpPr>
        <p:spPr>
          <a:xfrm>
            <a:off x="0" y="863600"/>
            <a:ext cx="119807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・ステージ中には様々な敵が監視しており、警戒度が設定されてます。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プレイヤーを見つけると、視界から外れるまで追いかけ続け、警戒度も  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上がります。警戒度が上がるごとにそれぞれ特徴に合わせて強化されて 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いきます。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="" xmlns:a16="http://schemas.microsoft.com/office/drawing/2014/main" id="{935FFA61-B6A8-4CC0-8C90-8C45714C0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157" y="5029016"/>
            <a:ext cx="841314" cy="95266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="" xmlns:a16="http://schemas.microsoft.com/office/drawing/2014/main" id="{096DDC11-2C05-49E8-8FC3-EE6F482CE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9163" y="5029015"/>
            <a:ext cx="841314" cy="95266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="" xmlns:a16="http://schemas.microsoft.com/office/drawing/2014/main" id="{1A6BF988-372F-4FAF-9FD7-B94102D744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5169" y="5029014"/>
            <a:ext cx="841315" cy="952665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="" xmlns:a16="http://schemas.microsoft.com/office/drawing/2014/main" id="{FE4D056D-B0C5-4653-B06D-D30E559F6DE7}"/>
              </a:ext>
            </a:extLst>
          </p:cNvPr>
          <p:cNvSpPr txBox="1"/>
          <p:nvPr/>
        </p:nvSpPr>
        <p:spPr>
          <a:xfrm>
            <a:off x="259502" y="5964199"/>
            <a:ext cx="994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低い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="" xmlns:a16="http://schemas.microsoft.com/office/drawing/2014/main" id="{780C4A3D-13A6-4FB8-A502-0F981F16018C}"/>
              </a:ext>
            </a:extLst>
          </p:cNvPr>
          <p:cNvSpPr txBox="1"/>
          <p:nvPr/>
        </p:nvSpPr>
        <p:spPr>
          <a:xfrm>
            <a:off x="3078388" y="5964197"/>
            <a:ext cx="994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高い</a:t>
            </a:r>
          </a:p>
        </p:txBody>
      </p:sp>
      <p:sp>
        <p:nvSpPr>
          <p:cNvPr id="26" name="矢印: 右 25">
            <a:extLst>
              <a:ext uri="{FF2B5EF4-FFF2-40B4-BE49-F238E27FC236}">
                <a16:creationId xmlns="" xmlns:a16="http://schemas.microsoft.com/office/drawing/2014/main" id="{94CC846B-929A-4C76-921D-EEFE04DCEB3C}"/>
              </a:ext>
            </a:extLst>
          </p:cNvPr>
          <p:cNvSpPr/>
          <p:nvPr/>
        </p:nvSpPr>
        <p:spPr>
          <a:xfrm>
            <a:off x="1317143" y="5994400"/>
            <a:ext cx="1565354" cy="523220"/>
          </a:xfrm>
          <a:prstGeom prst="right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="" xmlns:a16="http://schemas.microsoft.com/office/drawing/2014/main" id="{F457744D-5931-41AC-AEE6-4CEA25D8CF15}"/>
              </a:ext>
            </a:extLst>
          </p:cNvPr>
          <p:cNvSpPr txBox="1"/>
          <p:nvPr/>
        </p:nvSpPr>
        <p:spPr>
          <a:xfrm>
            <a:off x="4522631" y="5505591"/>
            <a:ext cx="1820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振り返る敵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="" xmlns:a16="http://schemas.microsoft.com/office/drawing/2014/main" id="{9285935F-0C38-4AF3-9F07-CA05ED0D4B9D}"/>
              </a:ext>
            </a:extLst>
          </p:cNvPr>
          <p:cNvSpPr txBox="1"/>
          <p:nvPr/>
        </p:nvSpPr>
        <p:spPr>
          <a:xfrm>
            <a:off x="8591007" y="5505591"/>
            <a:ext cx="1820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徘徊する敵</a:t>
            </a:r>
          </a:p>
        </p:txBody>
      </p:sp>
      <p:pic>
        <p:nvPicPr>
          <p:cNvPr id="5" name="図 4">
            <a:extLst>
              <a:ext uri="{FF2B5EF4-FFF2-40B4-BE49-F238E27FC236}">
                <a16:creationId xmlns="" xmlns:a16="http://schemas.microsoft.com/office/drawing/2014/main" id="{E21C9EBF-1C7C-425D-8AAF-14F004551F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5523" y="3806479"/>
            <a:ext cx="2037198" cy="15459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図 8">
            <a:extLst>
              <a:ext uri="{FF2B5EF4-FFF2-40B4-BE49-F238E27FC236}">
                <a16:creationId xmlns="" xmlns:a16="http://schemas.microsoft.com/office/drawing/2014/main" id="{1883AD5E-B355-47A0-A995-994D147050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8294" y="3806479"/>
            <a:ext cx="1887508" cy="15459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6881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="" xmlns:a16="http://schemas.microsoft.com/office/drawing/2014/main" id="{8D3F59C6-1165-4B8F-AA28-DB8050D50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9795F675-CF26-4125-96E3-A2CB66A100AC}"/>
              </a:ext>
            </a:extLst>
          </p:cNvPr>
          <p:cNvSpPr txBox="1"/>
          <p:nvPr/>
        </p:nvSpPr>
        <p:spPr>
          <a:xfrm>
            <a:off x="330895" y="187298"/>
            <a:ext cx="2927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～謝辞～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="" xmlns:a16="http://schemas.microsoft.com/office/drawing/2014/main" id="{CAD74F7A-CF0F-41B1-96E6-55A893366D1E}"/>
              </a:ext>
            </a:extLst>
          </p:cNvPr>
          <p:cNvSpPr txBox="1"/>
          <p:nvPr/>
        </p:nvSpPr>
        <p:spPr>
          <a:xfrm>
            <a:off x="165461" y="1178079"/>
            <a:ext cx="1181317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BGM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SE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DOVA-SYNDROME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様 ・甘茶の音楽工房 様  ・魔王魂 様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・効果音ラボ 様           ・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Music is VFR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様 　 ・音人 様  　　　　　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・無料効果音で遊ぼう 様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～３Ｄモデル～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cloud9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様　・七篠権平衛 様　・暇仁氏 様　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・無名（ひょーじ）様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tansoku102cm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様　　　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～文字フォント～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・タニヘイフォント 様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</a:t>
            </a:r>
            <a:r>
              <a:rPr kumimoji="1" lang="en-US" altLang="ja-JP" sz="32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Pheno</a:t>
            </a:r>
            <a:r>
              <a:rPr kumimoji="1" lang="en-US" altLang="ja-JP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</a:t>
            </a:r>
            <a:r>
              <a:rPr kumimoji="1" lang="en-US" altLang="ja-JP" sz="32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mena</a:t>
            </a:r>
            <a:r>
              <a:rPr kumimoji="1" lang="en-US" altLang="ja-JP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</a:t>
            </a: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様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・ゆずポップ 様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9240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="" xmlns:a16="http://schemas.microsoft.com/office/drawing/2014/main" id="{999EAE72-B2F4-4EB3-A562-307AA1008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="" xmlns:a16="http://schemas.microsoft.com/office/drawing/2014/main" id="{EF586003-189D-4F3D-8057-EA89C5CD7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6046" y="5176912"/>
            <a:ext cx="2241451" cy="168108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4C6CC404-299F-4F20-9455-0B4C9E9ECA2B}"/>
              </a:ext>
            </a:extLst>
          </p:cNvPr>
          <p:cNvSpPr txBox="1"/>
          <p:nvPr/>
        </p:nvSpPr>
        <p:spPr>
          <a:xfrm>
            <a:off x="1384663" y="2499051"/>
            <a:ext cx="9927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ご清聴ありがとうございました。</a:t>
            </a:r>
          </a:p>
        </p:txBody>
      </p:sp>
    </p:spTree>
    <p:extLst>
      <p:ext uri="{BB962C8B-B14F-4D97-AF65-F5344CB8AC3E}">
        <p14:creationId xmlns:p14="http://schemas.microsoft.com/office/powerpoint/2010/main" val="103848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="" xmlns:a16="http://schemas.microsoft.com/office/drawing/2014/main" id="{27138200-E57A-4351-8813-7EF8E7C33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18BF23CD-27EA-4705-9E83-C5EF4B93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～動画～</a:t>
            </a:r>
            <a:endParaRPr kumimoji="1"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81529EF-8A55-4FB6-A3EF-86797DC43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293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="" xmlns:a16="http://schemas.microsoft.com/office/drawing/2014/main" id="{2F7AD146-4060-43F2-9DEE-792492794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535708" y="556490"/>
            <a:ext cx="8823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～開発環境～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86219" y="1285331"/>
            <a:ext cx="10180099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【プラットフォーム】</a:t>
            </a:r>
            <a:r>
              <a:rPr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    </a:t>
            </a:r>
            <a:r>
              <a:rPr lang="ja-JP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【開発環境】</a:t>
            </a:r>
          </a:p>
          <a:p>
            <a:r>
              <a:rPr lang="ja-JP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PC                        </a:t>
            </a:r>
            <a:r>
              <a:rPr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VisualStudio2015</a:t>
            </a:r>
          </a:p>
          <a:p>
            <a:endParaRPr lang="ja-JP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【ライブラリ】</a:t>
            </a:r>
            <a:r>
              <a:rPr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     【</a:t>
            </a:r>
            <a:r>
              <a:rPr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ツール</a:t>
            </a:r>
            <a:r>
              <a:rPr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】</a:t>
            </a:r>
            <a:r>
              <a:rPr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　　　　　　　　　　　　　　</a:t>
            </a:r>
            <a:endParaRPr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lang="en-US" altLang="ja-JP" sz="36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Dxlib</a:t>
            </a:r>
            <a:r>
              <a:rPr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</a:t>
            </a:r>
            <a:r>
              <a:rPr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　　　　 ・</a:t>
            </a:r>
            <a:r>
              <a:rPr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Photoshop, blender</a:t>
            </a:r>
            <a:endParaRPr lang="ja-JP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endParaRPr lang="ja-JP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lang="en-US" altLang="ja-JP" sz="3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45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="" xmlns:a16="http://schemas.microsoft.com/office/drawing/2014/main" id="{1B8B4273-5736-458A-B7FF-A51CF5B46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397602" y="219123"/>
            <a:ext cx="4900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～ゲームの説明～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="" xmlns:a16="http://schemas.microsoft.com/office/drawing/2014/main" id="{B53077F5-2E57-4C34-AAF8-9ADAF035C5C7}"/>
              </a:ext>
            </a:extLst>
          </p:cNvPr>
          <p:cNvSpPr txBox="1"/>
          <p:nvPr/>
        </p:nvSpPr>
        <p:spPr>
          <a:xfrm>
            <a:off x="245202" y="849155"/>
            <a:ext cx="11328100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・薬をステージ内で入手して脱出するゲームです。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・薬はステージ中にある金庫を鍵を使って開けて入手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する必要があります。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・舌を使ったロープアクションと、カメレオンの特性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を活かしたステルスを行うことができます。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="" xmlns:a16="http://schemas.microsoft.com/office/drawing/2014/main" id="{4C7F56FB-0A80-40A8-A596-9F3486CD6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700" y="4650573"/>
            <a:ext cx="6023775" cy="2076244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350" y="2032062"/>
            <a:ext cx="1180952" cy="990476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13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="" xmlns:a16="http://schemas.microsoft.com/office/drawing/2014/main" id="{B2B9C88B-54B0-48BF-A5A2-4995803BE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A25448DB-94B6-4943-8B6D-E664614033C7}"/>
              </a:ext>
            </a:extLst>
          </p:cNvPr>
          <p:cNvSpPr txBox="1"/>
          <p:nvPr/>
        </p:nvSpPr>
        <p:spPr>
          <a:xfrm>
            <a:off x="292100" y="280238"/>
            <a:ext cx="5803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～プレイヤーの動き～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E20EA4CA-16A1-4E86-A081-0D4C21931C9A}"/>
              </a:ext>
            </a:extLst>
          </p:cNvPr>
          <p:cNvSpPr txBox="1"/>
          <p:nvPr/>
        </p:nvSpPr>
        <p:spPr>
          <a:xfrm>
            <a:off x="188190" y="842002"/>
            <a:ext cx="116360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【</a:t>
            </a: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ロープアクション</a:t>
            </a:r>
            <a:r>
              <a:rPr kumimoji="1"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】</a:t>
            </a: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・舌をロープのように使うことで、ものを引き寄せたり、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特定の床を動かすことができます。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</a:t>
            </a:r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</a:t>
            </a:r>
            <a:r>
              <a:rPr kumimoji="1"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endParaRPr kumimoji="1" lang="en-US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86" y="4064000"/>
            <a:ext cx="4273449" cy="144513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211" y="5016500"/>
            <a:ext cx="2844444" cy="143226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719" y="3422381"/>
            <a:ext cx="1631872" cy="11868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189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="" xmlns:a16="http://schemas.microsoft.com/office/drawing/2014/main" id="{6FF6E39F-6B0E-4FB3-81D6-08A961EAE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E20EA4CA-16A1-4E86-A081-0D4C21931C9A}"/>
              </a:ext>
            </a:extLst>
          </p:cNvPr>
          <p:cNvSpPr txBox="1"/>
          <p:nvPr/>
        </p:nvSpPr>
        <p:spPr>
          <a:xfrm>
            <a:off x="277978" y="301674"/>
            <a:ext cx="116360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・舌は上、中、下の三方向に向きを変えることができ、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しゃがむことによって舌を出す高さを変えることもで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きます。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="" xmlns:a16="http://schemas.microsoft.com/office/drawing/2014/main" id="{2EFCC41C-8547-4D05-B882-7E7915BC4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51" y="2886997"/>
            <a:ext cx="6825633" cy="16198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図 9">
            <a:extLst>
              <a:ext uri="{FF2B5EF4-FFF2-40B4-BE49-F238E27FC236}">
                <a16:creationId xmlns="" xmlns:a16="http://schemas.microsoft.com/office/drawing/2014/main" id="{996035CB-D5DC-4EF8-B2E0-A63A2C36A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7351" y="4838596"/>
            <a:ext cx="6825633" cy="16876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520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="" xmlns:a16="http://schemas.microsoft.com/office/drawing/2014/main" id="{AF1BEF19-F430-42E7-95C6-8D89CB4DA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E20EA4CA-16A1-4E86-A081-0D4C21931C9A}"/>
              </a:ext>
            </a:extLst>
          </p:cNvPr>
          <p:cNvSpPr txBox="1"/>
          <p:nvPr/>
        </p:nvSpPr>
        <p:spPr>
          <a:xfrm>
            <a:off x="277978" y="301674"/>
            <a:ext cx="11636043" cy="3130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・敵に舌をぶつけることで一定時間ひるませて視界を遮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</a:t>
            </a:r>
            <a:r>
              <a:rPr kumimoji="1" lang="ja-JP" altLang="en-US" sz="36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る</a:t>
            </a: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ことができます。しかし、ぶつけるごとに警戒度が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上がっていくのでステージ攻略が難しくなります。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endParaRPr kumimoji="1" lang="en-US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="" xmlns:a16="http://schemas.microsoft.com/office/drawing/2014/main" id="{4755CD07-39A8-40E3-AA26-A74E6C911E7E}"/>
              </a:ext>
            </a:extLst>
          </p:cNvPr>
          <p:cNvSpPr/>
          <p:nvPr/>
        </p:nvSpPr>
        <p:spPr>
          <a:xfrm>
            <a:off x="7422827" y="4460062"/>
            <a:ext cx="1014761" cy="74713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96" y="3422381"/>
            <a:ext cx="1705073" cy="20460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995" y="4002124"/>
            <a:ext cx="2570099" cy="16630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179" y="4002124"/>
            <a:ext cx="2393105" cy="16630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1223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="" xmlns:a16="http://schemas.microsoft.com/office/drawing/2014/main" id="{00720C05-8A9E-4340-8011-12F3881D8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="" xmlns:a16="http://schemas.microsoft.com/office/drawing/2014/main" id="{19FE10D6-B85F-482E-9330-694A3130DBAF}"/>
              </a:ext>
            </a:extLst>
          </p:cNvPr>
          <p:cNvSpPr/>
          <p:nvPr/>
        </p:nvSpPr>
        <p:spPr>
          <a:xfrm>
            <a:off x="318053" y="302359"/>
            <a:ext cx="112006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【</a:t>
            </a: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ステルスアクション</a:t>
            </a:r>
            <a:r>
              <a:rPr kumimoji="1" lang="en-US" altLang="ja-JP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】</a:t>
            </a: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・プレイヤーが一定時間停止し続けるとステルス状態になり、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敵に見つからなくなります。動き出すことで解除されます。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また、特定のアイテムを取ることでステルス状態になる</a:t>
            </a:r>
            <a:r>
              <a:rPr kumimoji="1" lang="ja-JP" altLang="en-US" sz="32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こ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ともあります。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="" xmlns:a16="http://schemas.microsoft.com/office/drawing/2014/main" id="{5020C300-04ED-41E8-A621-E607D144B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069" y="4262069"/>
            <a:ext cx="2577746" cy="1837229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="" xmlns:a16="http://schemas.microsoft.com/office/drawing/2014/main" id="{C64358FB-5848-4DB9-8FCA-53DD94CF3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885" y="4262069"/>
            <a:ext cx="2577745" cy="183722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0974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="" xmlns:a16="http://schemas.microsoft.com/office/drawing/2014/main" id="{F5B20E38-170D-499B-B8EF-085949EBB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="" xmlns:a16="http://schemas.microsoft.com/office/drawing/2014/main" id="{19FE10D6-B85F-482E-9330-694A3130DBAF}"/>
              </a:ext>
            </a:extLst>
          </p:cNvPr>
          <p:cNvSpPr/>
          <p:nvPr/>
        </p:nvSpPr>
        <p:spPr>
          <a:xfrm>
            <a:off x="318053" y="302359"/>
            <a:ext cx="1120065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【</a:t>
            </a: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その他アクション</a:t>
            </a:r>
            <a:r>
              <a:rPr kumimoji="1" lang="en-US" altLang="ja-JP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】</a:t>
            </a: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・ジャンプ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障害物を乗り越えます。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・壁登り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特定の壁にジャンプすることによって張り付き、登る</a:t>
            </a:r>
            <a:r>
              <a:rPr kumimoji="1" lang="ja-JP" altLang="en-US" sz="32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こ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とができます。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・しゃがみ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主に舌の出る位置を下げたいときに使います。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="" xmlns:a16="http://schemas.microsoft.com/office/drawing/2014/main" id="{27D11C1B-E65F-4055-86D3-F253EA7A7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599" y="302359"/>
            <a:ext cx="1456307" cy="15649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図 10">
            <a:extLst>
              <a:ext uri="{FF2B5EF4-FFF2-40B4-BE49-F238E27FC236}">
                <a16:creationId xmlns="" xmlns:a16="http://schemas.microsoft.com/office/drawing/2014/main" id="{8DB90C39-1DE8-4D71-862E-59D1E04EC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7492" y="4436155"/>
            <a:ext cx="1682103" cy="1265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148" y="1594755"/>
            <a:ext cx="1581396" cy="1644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964940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TM02900771[[fn=スライス]]</Template>
  <TotalTime>1495</TotalTime>
  <Words>318</Words>
  <Application>Microsoft Office PowerPoint</Application>
  <PresentationFormat>ワイド画面</PresentationFormat>
  <Paragraphs>99</Paragraphs>
  <Slides>14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3" baseType="lpstr">
      <vt:lpstr>HGP創英角ｺﾞｼｯｸUB</vt:lpstr>
      <vt:lpstr>HGP創英角ﾎﾟｯﾌﾟ体</vt:lpstr>
      <vt:lpstr>HGS創英角ﾎﾟｯﾌﾟ体</vt:lpstr>
      <vt:lpstr>ＭＳ Ｐゴシック</vt:lpstr>
      <vt:lpstr>游ゴシック</vt:lpstr>
      <vt:lpstr>Calibri</vt:lpstr>
      <vt:lpstr>Calibri Light</vt:lpstr>
      <vt:lpstr>Wingdings 2</vt:lpstr>
      <vt:lpstr>HDOfficeLightV0</vt:lpstr>
      <vt:lpstr>PowerPoint プレゼンテーション</vt:lpstr>
      <vt:lpstr>～動画～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中村葵</dc:creator>
  <cp:lastModifiedBy>井手 啓輔</cp:lastModifiedBy>
  <cp:revision>100</cp:revision>
  <dcterms:created xsi:type="dcterms:W3CDTF">2018-01-28T19:42:34Z</dcterms:created>
  <dcterms:modified xsi:type="dcterms:W3CDTF">2018-02-10T03:28:14Z</dcterms:modified>
</cp:coreProperties>
</file>