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notesMasterIdLst>
    <p:notesMasterId r:id="rId17"/>
  </p:notesMasterIdLst>
  <p:sldIdLst>
    <p:sldId id="266" r:id="rId2"/>
    <p:sldId id="279" r:id="rId3"/>
    <p:sldId id="257" r:id="rId4"/>
    <p:sldId id="267" r:id="rId5"/>
    <p:sldId id="260" r:id="rId6"/>
    <p:sldId id="269" r:id="rId7"/>
    <p:sldId id="274" r:id="rId8"/>
    <p:sldId id="277" r:id="rId9"/>
    <p:sldId id="272" r:id="rId10"/>
    <p:sldId id="278" r:id="rId11"/>
    <p:sldId id="264" r:id="rId12"/>
    <p:sldId id="270" r:id="rId13"/>
    <p:sldId id="263" r:id="rId14"/>
    <p:sldId id="27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13FBA-B853-4997-8442-745CCA304781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6D7D3-23B3-4BB2-BA60-AC49FB661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2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71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65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044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引っ張る床の画像</a:t>
            </a:r>
            <a:endParaRPr kumimoji="1" lang="en-US" altLang="ja-JP" dirty="0"/>
          </a:p>
          <a:p>
            <a:r>
              <a:rPr kumimoji="1" lang="en-US" altLang="ja-JP" dirty="0"/>
              <a:t>Tutorial</a:t>
            </a:r>
            <a:r>
              <a:rPr kumimoji="1" lang="ja-JP" altLang="en-US" dirty="0"/>
              <a:t>の引っ張っているほう</a:t>
            </a:r>
            <a:endParaRPr kumimoji="1" lang="en-US" altLang="ja-JP" dirty="0"/>
          </a:p>
          <a:p>
            <a:r>
              <a:rPr kumimoji="1" lang="ja-JP" altLang="en-US" dirty="0"/>
              <a:t>したで鍵とっているふぅ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57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展示用操作説明画像你好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86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舌が当たって敵混乱</a:t>
            </a:r>
            <a:endParaRPr kumimoji="1" lang="en-US" altLang="ja-JP" dirty="0"/>
          </a:p>
          <a:p>
            <a:r>
              <a:rPr kumimoji="1" lang="ja-JP" altLang="en-US" dirty="0"/>
              <a:t>警戒度が上がる前の敵</a:t>
            </a:r>
            <a:endParaRPr kumimoji="1" lang="en-US" altLang="ja-JP" dirty="0"/>
          </a:p>
          <a:p>
            <a:r>
              <a:rPr kumimoji="1" lang="ja-JP" altLang="en-US" dirty="0"/>
              <a:t>上がった後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1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背景を少し変えるくらい</a:t>
            </a:r>
            <a:endParaRPr kumimoji="1" lang="en-US" altLang="ja-JP" dirty="0"/>
          </a:p>
          <a:p>
            <a:r>
              <a:rPr kumimoji="1" lang="ja-JP" altLang="en-US" dirty="0"/>
              <a:t>センサー当たってみえない？出てるやつ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64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しゃがみ画像</a:t>
            </a:r>
            <a:endParaRPr kumimoji="1" lang="en-US" altLang="ja-JP" dirty="0"/>
          </a:p>
          <a:p>
            <a:r>
              <a:rPr kumimoji="1" lang="ja-JP" altLang="en-US" dirty="0"/>
              <a:t>背景統一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All </a:t>
            </a:r>
            <a:r>
              <a:rPr kumimoji="1" lang="en-US" altLang="ja-JP" dirty="0" err="1"/>
              <a:t>stels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42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舌で食パンをとっている感じ</a:t>
            </a:r>
            <a:endParaRPr kumimoji="1" lang="en-US" altLang="ja-JP" dirty="0"/>
          </a:p>
          <a:p>
            <a:r>
              <a:rPr kumimoji="1" lang="ja-JP" altLang="en-US" dirty="0"/>
              <a:t>フィーバーボタン</a:t>
            </a:r>
            <a:r>
              <a:rPr kumimoji="1" lang="en-US" altLang="ja-JP" dirty="0"/>
              <a:t>(key Z,</a:t>
            </a:r>
            <a:r>
              <a:rPr kumimoji="1" lang="ja-JP" altLang="en-US" dirty="0"/>
              <a:t>   </a:t>
            </a:r>
            <a:r>
              <a:rPr kumimoji="1" lang="en-US" altLang="ja-JP" dirty="0"/>
              <a:t>pad Y)</a:t>
            </a:r>
            <a:r>
              <a:rPr kumimoji="1" lang="ja-JP" altLang="en-US" dirty="0"/>
              <a:t>押しました感の出る画像</a:t>
            </a:r>
            <a:r>
              <a:rPr kumimoji="1" lang="en-US" altLang="ja-JP" dirty="0"/>
              <a:t>(</a:t>
            </a:r>
            <a:r>
              <a:rPr kumimoji="1" lang="ja-JP" altLang="en-US" dirty="0"/>
              <a:t>何を言っているんだ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40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6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0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71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68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3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33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5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1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A9C6F8E7-C554-4A3D-A90F-82904E22C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33472"/>
            <a:ext cx="6871236" cy="12192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95969" y="3429000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ステルスアクションゲーム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05545" y="4423042"/>
            <a:ext cx="9164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チーム名　　食パン</a:t>
            </a:r>
            <a:endParaRPr kumimoji="1" lang="en-US" altLang="ja-JP" sz="4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ja-JP" altLang="en-US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85860" y="5084761"/>
            <a:ext cx="7372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メンバー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	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金田　光輝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	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井手　啓輔</a:t>
            </a:r>
            <a:endParaRPr kumimoji="1"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		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辻　　 陵太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	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中村　葵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DF02CDB-A5CB-4E13-90C8-B447B6CD7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360" y="-408121"/>
            <a:ext cx="6355951" cy="508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9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F5B20E38-170D-499B-B8EF-085949EBB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9FE10D6-B85F-482E-9330-694A3130DBAF}"/>
              </a:ext>
            </a:extLst>
          </p:cNvPr>
          <p:cNvSpPr/>
          <p:nvPr/>
        </p:nvSpPr>
        <p:spPr>
          <a:xfrm>
            <a:off x="318053" y="302359"/>
            <a:ext cx="1120065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その他アクション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・ジャンプ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障害物を乗り越えます。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・壁登り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特定の壁にジャンプすることによって張り付き、登る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とができます。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・しゃがみ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舌の出る位置を下げることができます。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F5845A6-F8FF-4F8E-8A96-3676FD736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039" y="1380562"/>
            <a:ext cx="1828800" cy="14786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8D97593-CA02-44E0-8BED-3A8ADE717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3957" y="4144420"/>
            <a:ext cx="1828800" cy="12588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964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E899258B-FEF6-472D-858E-EB508882C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2AF6D7-6889-47D8-9B47-253401E69C59}"/>
              </a:ext>
            </a:extLst>
          </p:cNvPr>
          <p:cNvSpPr txBox="1"/>
          <p:nvPr/>
        </p:nvSpPr>
        <p:spPr>
          <a:xfrm>
            <a:off x="561109" y="581890"/>
            <a:ext cx="2423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特殊能力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800048-3568-41F0-9625-5BAA357C3353}"/>
              </a:ext>
            </a:extLst>
          </p:cNvPr>
          <p:cNvSpPr txBox="1"/>
          <p:nvPr/>
        </p:nvSpPr>
        <p:spPr>
          <a:xfrm>
            <a:off x="196849" y="1351331"/>
            <a:ext cx="117983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・プレイヤーは一定時間ステルス状態が継続する</a:t>
            </a: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トランス状態　</a:t>
            </a:r>
            <a:endParaRPr kumimoji="1" lang="en-US" altLang="ja-JP" sz="3200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というものがあります。通常では、停止している間にステル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スしますが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、</a:t>
            </a: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トランス状態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では動きまわっている間でもステ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ルス状態が一定時間続きます。 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8961BA1-8F15-442B-9195-99F62309B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400" y="4524860"/>
            <a:ext cx="2394111" cy="1657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9527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7CD5407-DCAB-4EE4-81B3-86F67409B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BF6EC0-6775-4FC2-B8A5-69992CB3CF53}"/>
              </a:ext>
            </a:extLst>
          </p:cNvPr>
          <p:cNvSpPr/>
          <p:nvPr/>
        </p:nvSpPr>
        <p:spPr>
          <a:xfrm>
            <a:off x="469899" y="837337"/>
            <a:ext cx="1136270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・トランス状態になるにはステージにある特定のアイ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テムを舌などを使って入手し、使用することで発動　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することができます。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F83E885-3B1A-4B16-8AB4-FA68EA3CF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955" y="3325825"/>
            <a:ext cx="2257709" cy="1924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043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33E6B513-3369-4C10-B23C-E96FE2C3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795F675-CF26-4125-96E3-A2CB66A100AC}"/>
              </a:ext>
            </a:extLst>
          </p:cNvPr>
          <p:cNvSpPr txBox="1"/>
          <p:nvPr/>
        </p:nvSpPr>
        <p:spPr>
          <a:xfrm>
            <a:off x="330895" y="187298"/>
            <a:ext cx="888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敵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53EBDE-D676-4C3B-BD3E-63AAB297C3B2}"/>
              </a:ext>
            </a:extLst>
          </p:cNvPr>
          <p:cNvSpPr txBox="1"/>
          <p:nvPr/>
        </p:nvSpPr>
        <p:spPr>
          <a:xfrm>
            <a:off x="0" y="863600"/>
            <a:ext cx="119807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・ステージ中には様々な敵が監視しており、プレイヤーを見つけると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追いかけてきます。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また、敵には警戒度が設定されており、プレイヤーを見つけることで上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</a:t>
            </a:r>
            <a:r>
              <a:rPr kumimoji="1" lang="ja-JP" altLang="en-US" sz="28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がって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いきそれぞれ特徴に合わせて強化されていきます。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35FFA61-B6A8-4CC0-8C90-8C45714C0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73" y="3741225"/>
            <a:ext cx="841314" cy="95266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96DDC11-2C05-49E8-8FC3-EE6F482CE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879" y="3741224"/>
            <a:ext cx="841314" cy="95266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1A6BF988-372F-4FAF-9FD7-B94102D74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8885" y="3741223"/>
            <a:ext cx="841315" cy="95266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D056D-B0C5-4653-B06D-D30E559F6DE7}"/>
              </a:ext>
            </a:extLst>
          </p:cNvPr>
          <p:cNvSpPr txBox="1"/>
          <p:nvPr/>
        </p:nvSpPr>
        <p:spPr>
          <a:xfrm>
            <a:off x="103218" y="4676408"/>
            <a:ext cx="99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低い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80C4A3D-13A6-4FB8-A502-0F981F16018C}"/>
              </a:ext>
            </a:extLst>
          </p:cNvPr>
          <p:cNvSpPr txBox="1"/>
          <p:nvPr/>
        </p:nvSpPr>
        <p:spPr>
          <a:xfrm>
            <a:off x="2922104" y="4676406"/>
            <a:ext cx="99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高い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94CC846B-929A-4C76-921D-EEFE04DCEB3C}"/>
              </a:ext>
            </a:extLst>
          </p:cNvPr>
          <p:cNvSpPr/>
          <p:nvPr/>
        </p:nvSpPr>
        <p:spPr>
          <a:xfrm>
            <a:off x="1160859" y="4706609"/>
            <a:ext cx="1565354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92032B7-408E-46D2-9FF9-455DD9D47F7E}"/>
              </a:ext>
            </a:extLst>
          </p:cNvPr>
          <p:cNvSpPr txBox="1"/>
          <p:nvPr/>
        </p:nvSpPr>
        <p:spPr>
          <a:xfrm>
            <a:off x="928175" y="5505592"/>
            <a:ext cx="2559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警戒度ゲージ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48F866A-6993-4937-AA2D-3C7FCAA7AE0B}"/>
              </a:ext>
            </a:extLst>
          </p:cNvPr>
          <p:cNvSpPr/>
          <p:nvPr/>
        </p:nvSpPr>
        <p:spPr>
          <a:xfrm>
            <a:off x="4391071" y="3560448"/>
            <a:ext cx="1443513" cy="178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A81E9E-899C-40A6-9860-6D93995E557A}"/>
              </a:ext>
            </a:extLst>
          </p:cNvPr>
          <p:cNvSpPr/>
          <p:nvPr/>
        </p:nvSpPr>
        <p:spPr>
          <a:xfrm>
            <a:off x="8648667" y="3554087"/>
            <a:ext cx="1443513" cy="1798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457744D-5931-41AC-AEE6-4CEA25D8CF15}"/>
              </a:ext>
            </a:extLst>
          </p:cNvPr>
          <p:cNvSpPr txBox="1"/>
          <p:nvPr/>
        </p:nvSpPr>
        <p:spPr>
          <a:xfrm>
            <a:off x="4229047" y="5505592"/>
            <a:ext cx="182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振り返る敵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285935F-0C38-4AF3-9F07-CA05ED0D4B9D}"/>
              </a:ext>
            </a:extLst>
          </p:cNvPr>
          <p:cNvSpPr txBox="1"/>
          <p:nvPr/>
        </p:nvSpPr>
        <p:spPr>
          <a:xfrm>
            <a:off x="8591007" y="5505591"/>
            <a:ext cx="182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徘徊する敵</a:t>
            </a:r>
          </a:p>
        </p:txBody>
      </p:sp>
    </p:spTree>
    <p:extLst>
      <p:ext uri="{BB962C8B-B14F-4D97-AF65-F5344CB8AC3E}">
        <p14:creationId xmlns:p14="http://schemas.microsoft.com/office/powerpoint/2010/main" val="267688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8D3F59C6-1165-4B8F-AA28-DB8050D5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795F675-CF26-4125-96E3-A2CB66A100AC}"/>
              </a:ext>
            </a:extLst>
          </p:cNvPr>
          <p:cNvSpPr txBox="1"/>
          <p:nvPr/>
        </p:nvSpPr>
        <p:spPr>
          <a:xfrm>
            <a:off x="330895" y="187298"/>
            <a:ext cx="147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謝辞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D74F7A-CF0F-41B1-96E6-55A893366D1E}"/>
              </a:ext>
            </a:extLst>
          </p:cNvPr>
          <p:cNvSpPr txBox="1"/>
          <p:nvPr/>
        </p:nvSpPr>
        <p:spPr>
          <a:xfrm>
            <a:off x="165461" y="1178079"/>
            <a:ext cx="1181317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BGM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SE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DOVA-SYNDROME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様 ・甘茶の音楽工房 様  ・魔王魂 様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・効果音ラボ 様           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Music is VFR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 　 ・音人 様  　　　　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・無料効果音で遊ぼう 様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～３Ｄモデル～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cloud9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　・七篠権平衛 様　・暇仁氏 様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・無名（ひょーじ）様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tansoku102cm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様　　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～文字フォント～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・タニヘイフォント 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Pheno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en-US" altLang="ja-JP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mena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・ゆずポップ 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924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99EAE72-B2F4-4EB3-A562-307AA100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F586003-189D-4F3D-8057-EA89C5CD7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046" y="5176912"/>
            <a:ext cx="2241451" cy="168108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C6CC404-299F-4F20-9455-0B4C9E9ECA2B}"/>
              </a:ext>
            </a:extLst>
          </p:cNvPr>
          <p:cNvSpPr txBox="1"/>
          <p:nvPr/>
        </p:nvSpPr>
        <p:spPr>
          <a:xfrm>
            <a:off x="1384663" y="2499051"/>
            <a:ext cx="992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ご清聴</a:t>
            </a:r>
            <a:r>
              <a:rPr kumimoji="1" lang="ja-JP" altLang="en-US" sz="540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ありがとうございました。</a:t>
            </a:r>
            <a:endParaRPr kumimoji="1" lang="ja-JP" altLang="en-US" sz="5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48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7138200-E57A-4351-8813-7EF8E7C3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8BF23CD-27EA-4705-9E83-C5EF4B93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動画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1529EF-8A55-4FB6-A3EF-86797DC4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93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6247FD45-0344-4CAE-87F3-5818369F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46738" y="151653"/>
            <a:ext cx="2007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動画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8445" y="861458"/>
            <a:ext cx="9393381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社会科見学に来ていた小学</a:t>
            </a:r>
            <a:r>
              <a:rPr kumimoji="1" lang="en-US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4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年生の女の子。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道に迷っているうちに研究施設の裏の顔を目撃してしまい、口封じのために</a:t>
            </a:r>
            <a:r>
              <a:rPr kumimoji="1" lang="ja-JP" altLang="en-US" sz="3200" dirty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カメレオン人間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にされてしまう。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女の子はこの事実を外に伝えるためにも、</a:t>
            </a:r>
            <a:r>
              <a:rPr lang="ja-JP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人間に戻る薬を手にすべく研究所内を探索</a:t>
            </a: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します。</a:t>
            </a:r>
            <a:endParaRPr lang="ja-JP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58754"/>
            <a:ext cx="2824784" cy="1960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図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586" y="4531694"/>
            <a:ext cx="2941320" cy="1995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705B78-44FC-4A54-BD1B-8ECCD0E2B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763" y="4567060"/>
            <a:ext cx="2495550" cy="1960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9E3EA6B-C60F-439B-9A45-189D13148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343" y="4574726"/>
            <a:ext cx="2387174" cy="1909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840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F7AD146-4060-43F2-9DEE-79249279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35708" y="556490"/>
            <a:ext cx="8823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開発環境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6219" y="1285331"/>
            <a:ext cx="1018009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【プラットフォーム】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   </a:t>
            </a:r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【開発環境】</a:t>
            </a: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PC                        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VisualStudio2015</a:t>
            </a:r>
          </a:p>
          <a:p>
            <a:endParaRPr lang="ja-JP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【使用ライブラリ】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    【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ツール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　　　　　　　　　　　　　　</a:t>
            </a:r>
            <a:endParaRPr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Dxlib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　　　　 ・</a:t>
            </a:r>
            <a:r>
              <a:rPr lang="en-US" altLang="ja-JP" sz="36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Photoshop,blender</a:t>
            </a:r>
            <a:endParaRPr lang="ja-JP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lang="ja-JP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3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9EEB757-17C1-480F-A0C2-FB48D705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28" y="4114830"/>
            <a:ext cx="7512628" cy="2589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45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1B8B4273-5736-458A-B7FF-A51CF5B46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97602" y="219123"/>
            <a:ext cx="3456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ゲームの説明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3077F5-2E57-4C34-AAF8-9ADAF035C5C7}"/>
              </a:ext>
            </a:extLst>
          </p:cNvPr>
          <p:cNvSpPr txBox="1"/>
          <p:nvPr/>
        </p:nvSpPr>
        <p:spPr>
          <a:xfrm>
            <a:off x="245202" y="849155"/>
            <a:ext cx="11328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・薬をステージ内で入手して脱出するゲームです。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・薬はステージ中にある金庫を鍵を使って開けて入手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する必要があります。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・舌を使ったロープアクションと、カメレオンの特性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を活かしたステルスを行うことができます。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13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2B9C88B-54B0-48BF-A5A2-4995803B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5448DB-94B6-4943-8B6D-E664614033C7}"/>
              </a:ext>
            </a:extLst>
          </p:cNvPr>
          <p:cNvSpPr txBox="1"/>
          <p:nvPr/>
        </p:nvSpPr>
        <p:spPr>
          <a:xfrm>
            <a:off x="292100" y="280238"/>
            <a:ext cx="4569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プレイヤーの動き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0EA4CA-16A1-4E86-A081-0D4C21931C9A}"/>
              </a:ext>
            </a:extLst>
          </p:cNvPr>
          <p:cNvSpPr txBox="1"/>
          <p:nvPr/>
        </p:nvSpPr>
        <p:spPr>
          <a:xfrm>
            <a:off x="188190" y="842002"/>
            <a:ext cx="116360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ロープアクション</a:t>
            </a:r>
            <a:r>
              <a:rPr kumimoji="1"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・舌をロープのように使うことで、ものを引き寄せたり、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ギミックを作動させることができます。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</a:t>
            </a: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189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FF6E39F-6B0E-4FB3-81D6-08A961EA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0EA4CA-16A1-4E86-A081-0D4C21931C9A}"/>
              </a:ext>
            </a:extLst>
          </p:cNvPr>
          <p:cNvSpPr txBox="1"/>
          <p:nvPr/>
        </p:nvSpPr>
        <p:spPr>
          <a:xfrm>
            <a:off x="277978" y="301674"/>
            <a:ext cx="116360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・舌は上、中、下の三方向に向きを変えることができ、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しゃがむことによって舌を出す高さを変えることもで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20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F1BEF19-F430-42E7-95C6-8D89CB4D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0EA4CA-16A1-4E86-A081-0D4C21931C9A}"/>
              </a:ext>
            </a:extLst>
          </p:cNvPr>
          <p:cNvSpPr txBox="1"/>
          <p:nvPr/>
        </p:nvSpPr>
        <p:spPr>
          <a:xfrm>
            <a:off x="277978" y="301674"/>
            <a:ext cx="11636043" cy="313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・敵に舌をぶつけることで一定時間ひるませて視界を遮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6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る</a:t>
            </a: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ことができます。しかし、ぶつけるごとに警戒度が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上がっていくのでステージ攻略が難しくなります。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122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00720C05-8A9E-4340-8011-12F3881D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9FE10D6-B85F-482E-9330-694A3130DBAF}"/>
              </a:ext>
            </a:extLst>
          </p:cNvPr>
          <p:cNvSpPr/>
          <p:nvPr/>
        </p:nvSpPr>
        <p:spPr>
          <a:xfrm>
            <a:off x="318053" y="302359"/>
            <a:ext cx="112006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ステルスアクション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・プレイヤーが一定時間停止し続けるとステルス状態になり、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敵に見つからなくなります。動き出すことで解除されます。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また、特定のアイテムを取ることでステルス状態になる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ともあります。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A17B602-255F-45B4-BB40-8F5EABE64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545" y="4403607"/>
            <a:ext cx="2133333" cy="1485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2097458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TM02900771[[fn=スライス]]</Template>
  <TotalTime>791</TotalTime>
  <Words>379</Words>
  <Application>Microsoft Office PowerPoint</Application>
  <PresentationFormat>ワイド画面</PresentationFormat>
  <Paragraphs>104</Paragraphs>
  <Slides>15</Slides>
  <Notes>10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5" baseType="lpstr">
      <vt:lpstr>HGP創英角ｺﾞｼｯｸUB</vt:lpstr>
      <vt:lpstr>HGP創英角ﾎﾟｯﾌﾟ体</vt:lpstr>
      <vt:lpstr>HGS創英角ﾎﾟｯﾌﾟ体</vt:lpstr>
      <vt:lpstr>ＭＳ Ｐゴシック</vt:lpstr>
      <vt:lpstr>UD デジタル 教科書体 NK-B</vt:lpstr>
      <vt:lpstr>游ゴシック</vt:lpstr>
      <vt:lpstr>Calibri</vt:lpstr>
      <vt:lpstr>Calibri Light</vt:lpstr>
      <vt:lpstr>Wingdings 2</vt:lpstr>
      <vt:lpstr>HDOfficeLightV0</vt:lpstr>
      <vt:lpstr>PowerPoint プレゼンテーション</vt:lpstr>
      <vt:lpstr>動画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中村葵</dc:creator>
  <cp:lastModifiedBy>labo</cp:lastModifiedBy>
  <cp:revision>83</cp:revision>
  <dcterms:created xsi:type="dcterms:W3CDTF">2018-01-28T19:42:34Z</dcterms:created>
  <dcterms:modified xsi:type="dcterms:W3CDTF">2018-02-09T10:51:10Z</dcterms:modified>
</cp:coreProperties>
</file>