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3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3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7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0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3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9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6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4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2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0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2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805545" y="2576945"/>
            <a:ext cx="4329546" cy="365919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75597" y="3458966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ステルスアクションゲーム</a:t>
            </a:r>
            <a:endParaRPr kumimoji="1" lang="ja-JP" altLang="en-US" sz="4000" dirty="0"/>
          </a:p>
        </p:txBody>
      </p:sp>
      <p:pic>
        <p:nvPicPr>
          <p:cNvPr id="4" name="図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45" y="266392"/>
            <a:ext cx="7284105" cy="34395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1558636" y="4286847"/>
            <a:ext cx="9164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チーム名　　食パン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5597" y="4994733"/>
            <a:ext cx="7372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メンバー</a:t>
            </a:r>
            <a:r>
              <a:rPr kumimoji="1" lang="en-US" altLang="ja-JP" sz="2400" dirty="0" smtClean="0"/>
              <a:t>		</a:t>
            </a:r>
            <a:r>
              <a:rPr kumimoji="1" lang="ja-JP" altLang="en-US" sz="2400" dirty="0" smtClean="0"/>
              <a:t>金田　光輝</a:t>
            </a:r>
            <a:r>
              <a:rPr kumimoji="1" lang="en-US" altLang="ja-JP" sz="2400" dirty="0" smtClean="0"/>
              <a:t>			</a:t>
            </a:r>
            <a:r>
              <a:rPr kumimoji="1" lang="ja-JP" altLang="en-US" sz="2400" dirty="0" smtClean="0"/>
              <a:t>井手　啓輔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				</a:t>
            </a:r>
            <a:r>
              <a:rPr kumimoji="1" lang="ja-JP" altLang="en-US" sz="2400" dirty="0" smtClean="0"/>
              <a:t>辻　陵太</a:t>
            </a:r>
            <a:r>
              <a:rPr kumimoji="1" lang="en-US" altLang="ja-JP" sz="2400" dirty="0" smtClean="0"/>
              <a:t>				</a:t>
            </a:r>
            <a:r>
              <a:rPr kumimoji="1" lang="ja-JP" altLang="en-US" sz="2400" dirty="0" smtClean="0"/>
              <a:t>中村　葵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24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80655" y="706582"/>
            <a:ext cx="6587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solidFill>
                  <a:srgbClr val="FF0000"/>
                </a:solidFill>
              </a:rPr>
              <a:t>世界観（ストーリー）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48145" y="1476023"/>
            <a:ext cx="93933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社会科</a:t>
            </a:r>
            <a:r>
              <a:rPr kumimoji="1" lang="ja-JP" altLang="en-US" sz="3200" dirty="0"/>
              <a:t>見学</a:t>
            </a:r>
            <a:r>
              <a:rPr kumimoji="1" lang="ja-JP" altLang="en-US" sz="3200" dirty="0" smtClean="0"/>
              <a:t>に</a:t>
            </a:r>
            <a:r>
              <a:rPr kumimoji="1" lang="ja-JP" altLang="en-US" sz="3200" dirty="0"/>
              <a:t>来</a:t>
            </a:r>
            <a:r>
              <a:rPr kumimoji="1" lang="ja-JP" altLang="en-US" sz="3200" dirty="0" smtClean="0"/>
              <a:t>ていた主人公、道に迷っているうちに研究施設の裏の顔を目撃してしまい、口封じのために</a:t>
            </a:r>
            <a:r>
              <a:rPr kumimoji="1" lang="ja-JP" altLang="en-US" sz="3200" dirty="0" smtClean="0">
                <a:solidFill>
                  <a:srgbClr val="00B050"/>
                </a:solidFill>
              </a:rPr>
              <a:t>カメレオン人間</a:t>
            </a:r>
            <a:r>
              <a:rPr kumimoji="1" lang="ja-JP" altLang="en-US" sz="3200" dirty="0" smtClean="0"/>
              <a:t>にされてしまう。</a:t>
            </a:r>
            <a:endParaRPr kumimoji="1" lang="en-US" altLang="ja-JP" sz="3200" dirty="0" smtClean="0"/>
          </a:p>
          <a:p>
            <a:r>
              <a:rPr kumimoji="1" lang="ja-JP" altLang="en-US" sz="3200" dirty="0"/>
              <a:t>主人公</a:t>
            </a:r>
            <a:r>
              <a:rPr kumimoji="1" lang="ja-JP" altLang="en-US" sz="3200" dirty="0" smtClean="0"/>
              <a:t>はこの</a:t>
            </a:r>
            <a:r>
              <a:rPr kumimoji="1" lang="ja-JP" altLang="en-US" sz="3200" dirty="0"/>
              <a:t>事実</a:t>
            </a:r>
            <a:r>
              <a:rPr kumimoji="1" lang="ja-JP" altLang="en-US" sz="3200" dirty="0" smtClean="0"/>
              <a:t>を</a:t>
            </a:r>
            <a:r>
              <a:rPr kumimoji="1" lang="ja-JP" altLang="en-US" sz="3200" dirty="0"/>
              <a:t>外</a:t>
            </a:r>
            <a:r>
              <a:rPr kumimoji="1" lang="ja-JP" altLang="en-US" sz="3200" dirty="0" smtClean="0"/>
              <a:t>に</a:t>
            </a:r>
            <a:r>
              <a:rPr kumimoji="1" lang="ja-JP" altLang="en-US" sz="3200" dirty="0"/>
              <a:t>伝</a:t>
            </a:r>
            <a:r>
              <a:rPr kumimoji="1" lang="ja-JP" altLang="en-US" sz="3200" dirty="0" smtClean="0"/>
              <a:t>えるためにも、</a:t>
            </a:r>
            <a:r>
              <a:rPr lang="ja-JP" altLang="ja-JP" sz="3200" dirty="0"/>
              <a:t>人間に戻る薬を手にすべく研究所内を探索するのであった・・</a:t>
            </a:r>
            <a:r>
              <a:rPr lang="ja-JP" altLang="ja-JP" sz="3200" dirty="0" smtClean="0"/>
              <a:t>・</a:t>
            </a:r>
            <a:r>
              <a:rPr lang="ja-JP" altLang="en-US" sz="3200" dirty="0" smtClean="0"/>
              <a:t>。</a:t>
            </a:r>
            <a:endParaRPr lang="ja-JP" altLang="ja-JP" sz="3200" dirty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5" y="4030568"/>
            <a:ext cx="3002280" cy="209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31" y="4030568"/>
            <a:ext cx="2941320" cy="2084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40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61109" y="581890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solidFill>
                  <a:srgbClr val="FF0000"/>
                </a:solidFill>
              </a:rPr>
              <a:t>開発環境・ターゲットユーザー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5820" y="1737360"/>
            <a:ext cx="8823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3600" dirty="0"/>
              <a:t>【</a:t>
            </a:r>
            <a:r>
              <a:rPr lang="ja-JP" altLang="ja-JP" sz="3600" dirty="0" smtClean="0"/>
              <a:t>プラットフォーム】</a:t>
            </a:r>
          </a:p>
          <a:p>
            <a:r>
              <a:rPr lang="ja-JP" altLang="ja-JP" sz="3600" dirty="0" smtClean="0"/>
              <a:t>・</a:t>
            </a:r>
            <a:r>
              <a:rPr lang="en-US" altLang="ja-JP" sz="3600" dirty="0" smtClean="0"/>
              <a:t>PC</a:t>
            </a:r>
            <a:endParaRPr lang="ja-JP" altLang="ja-JP" sz="3600" dirty="0" smtClean="0"/>
          </a:p>
          <a:p>
            <a:r>
              <a:rPr lang="ja-JP" altLang="ja-JP" sz="3600" dirty="0" smtClean="0"/>
              <a:t>【開発環境】</a:t>
            </a:r>
          </a:p>
          <a:p>
            <a:r>
              <a:rPr lang="ja-JP" altLang="ja-JP" sz="3600" dirty="0" smtClean="0"/>
              <a:t>・</a:t>
            </a:r>
            <a:r>
              <a:rPr lang="en-US" altLang="ja-JP" sz="3600" dirty="0" smtClean="0"/>
              <a:t>VisualStudio2015</a:t>
            </a:r>
            <a:endParaRPr lang="ja-JP" altLang="ja-JP" sz="3600" dirty="0" smtClean="0"/>
          </a:p>
          <a:p>
            <a:r>
              <a:rPr lang="ja-JP" altLang="ja-JP" sz="3600" dirty="0" smtClean="0"/>
              <a:t>【使用ライブラリ】</a:t>
            </a:r>
          </a:p>
          <a:p>
            <a:r>
              <a:rPr lang="ja-JP" altLang="ja-JP" sz="3600" dirty="0" smtClean="0"/>
              <a:t>・</a:t>
            </a:r>
            <a:r>
              <a:rPr lang="en-US" altLang="ja-JP" sz="3600" dirty="0" err="1" smtClean="0"/>
              <a:t>Dxlib</a:t>
            </a:r>
            <a:r>
              <a:rPr lang="en-US" altLang="ja-JP" sz="3600" dirty="0" smtClean="0"/>
              <a:t>  </a:t>
            </a:r>
            <a:r>
              <a:rPr lang="ja-JP" altLang="ja-JP" sz="3600" dirty="0" smtClean="0"/>
              <a:t>・</a:t>
            </a:r>
            <a:r>
              <a:rPr lang="en-US" altLang="ja-JP" sz="3600" dirty="0" err="1" smtClean="0"/>
              <a:t>Photshop</a:t>
            </a:r>
            <a:r>
              <a:rPr lang="en-US" altLang="ja-JP" sz="3600" dirty="0" smtClean="0"/>
              <a:t>  </a:t>
            </a:r>
            <a:r>
              <a:rPr lang="ja-JP" altLang="ja-JP" sz="3600" dirty="0" smtClean="0"/>
              <a:t>・</a:t>
            </a:r>
            <a:r>
              <a:rPr lang="en-US" altLang="ja-JP" sz="3600" dirty="0" smtClean="0"/>
              <a:t>Blender</a:t>
            </a:r>
            <a:r>
              <a:rPr lang="ja-JP" altLang="ja-JP" sz="3600" dirty="0" smtClean="0"/>
              <a:t>　</a:t>
            </a:r>
            <a:r>
              <a:rPr lang="en-US" altLang="ja-JP" sz="3600" dirty="0" smtClean="0"/>
              <a:t>ver2.78c</a:t>
            </a:r>
            <a:endParaRPr lang="ja-JP" altLang="ja-JP" sz="3600" dirty="0" smtClean="0"/>
          </a:p>
          <a:p>
            <a:r>
              <a:rPr lang="ja-JP" altLang="ja-JP" sz="3600" dirty="0" smtClean="0"/>
              <a:t>【ターゲットユーザー】</a:t>
            </a:r>
          </a:p>
          <a:p>
            <a:r>
              <a:rPr lang="ja-JP" altLang="ja-JP" sz="3600" dirty="0" smtClean="0"/>
              <a:t>・１０歳～３０歳　男女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082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4340" y="388620"/>
            <a:ext cx="7635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solidFill>
                  <a:srgbClr val="FF0000"/>
                </a:solidFill>
              </a:rPr>
              <a:t>セールスポイント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4340" y="1158061"/>
            <a:ext cx="108356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3600" dirty="0"/>
              <a:t>・</a:t>
            </a:r>
            <a:r>
              <a:rPr lang="ja-JP" altLang="ja-JP" sz="3600" u="sng" dirty="0">
                <a:solidFill>
                  <a:srgbClr val="00B050"/>
                </a:solidFill>
              </a:rPr>
              <a:t>カメレオン</a:t>
            </a:r>
            <a:r>
              <a:rPr lang="ja-JP" altLang="ja-JP" sz="3600" dirty="0"/>
              <a:t>ならではの舌を使ったロープアクション</a:t>
            </a:r>
          </a:p>
          <a:p>
            <a:r>
              <a:rPr lang="ja-JP" altLang="ja-JP" sz="3600" dirty="0"/>
              <a:t>・姿を消して敵から隠れるステルスアクション</a:t>
            </a:r>
          </a:p>
          <a:p>
            <a:r>
              <a:rPr lang="ja-JP" altLang="ja-JP" sz="3600" dirty="0"/>
              <a:t>・特定のアイテムを取得するとトランス状態になり</a:t>
            </a:r>
            <a:r>
              <a:rPr lang="ja-JP" altLang="ja-JP" sz="3600" dirty="0" smtClean="0"/>
              <a:t>、</a:t>
            </a:r>
            <a:endParaRPr lang="en-US" altLang="ja-JP" sz="3600" dirty="0" smtClean="0"/>
          </a:p>
          <a:p>
            <a:r>
              <a:rPr lang="ja-JP" altLang="ja-JP" sz="3600" dirty="0" smtClean="0"/>
              <a:t>一定</a:t>
            </a:r>
            <a:r>
              <a:rPr lang="ja-JP" altLang="ja-JP" sz="3600" dirty="0"/>
              <a:t>時間ステルス状態が</a:t>
            </a:r>
            <a:r>
              <a:rPr lang="ja-JP" altLang="ja-JP" sz="3600" dirty="0" smtClean="0"/>
              <a:t>続きます。</a:t>
            </a:r>
            <a:endParaRPr lang="en-US" altLang="ja-JP" sz="3600" dirty="0" smtClean="0"/>
          </a:p>
          <a:p>
            <a:r>
              <a:rPr lang="ja-JP" altLang="en-US" sz="3600" dirty="0" smtClean="0"/>
              <a:t>→</a:t>
            </a:r>
            <a:r>
              <a:rPr lang="ja-JP" altLang="ja-JP" sz="3600" u="sng" dirty="0">
                <a:solidFill>
                  <a:srgbClr val="FF0000"/>
                </a:solidFill>
              </a:rPr>
              <a:t>新感覚のアクションゲームです。</a:t>
            </a:r>
            <a:endParaRPr lang="ja-JP" altLang="ja-JP" sz="3600" dirty="0">
              <a:solidFill>
                <a:srgbClr val="FF0000"/>
              </a:solidFill>
            </a:endParaRPr>
          </a:p>
          <a:p>
            <a:r>
              <a:rPr lang="ja-JP" altLang="ja-JP" sz="3600" dirty="0"/>
              <a:t>・ステージは３種類から選べて初級、中級、</a:t>
            </a:r>
            <a:r>
              <a:rPr lang="ja-JP" altLang="ja-JP" sz="3600" dirty="0" smtClean="0"/>
              <a:t>上級</a:t>
            </a:r>
            <a:endParaRPr lang="en-US" altLang="ja-JP" sz="3600" dirty="0" smtClean="0"/>
          </a:p>
          <a:p>
            <a:r>
              <a:rPr lang="ja-JP" altLang="ja-JP" sz="3600" dirty="0" smtClean="0"/>
              <a:t>が</a:t>
            </a:r>
            <a:r>
              <a:rPr lang="ja-JP" altLang="ja-JP" sz="3600" dirty="0"/>
              <a:t>あります。</a:t>
            </a:r>
          </a:p>
          <a:p>
            <a:endParaRPr lang="ja-JP" altLang="ja-JP" sz="3600" dirty="0"/>
          </a:p>
          <a:p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20" y="4602836"/>
            <a:ext cx="5143500" cy="2125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44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17220" y="525780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solidFill>
                  <a:srgbClr val="FF0000"/>
                </a:solidFill>
              </a:rPr>
              <a:t>ゲームの流れ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903220" y="1600200"/>
            <a:ext cx="5806440" cy="1188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3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162</Words>
  <Application>Microsoft Office PowerPoint</Application>
  <PresentationFormat>ワイド画面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中村葵</dc:creator>
  <cp:lastModifiedBy>中村葵</cp:lastModifiedBy>
  <cp:revision>3</cp:revision>
  <dcterms:created xsi:type="dcterms:W3CDTF">2018-01-28T19:42:34Z</dcterms:created>
  <dcterms:modified xsi:type="dcterms:W3CDTF">2018-01-28T20:08:40Z</dcterms:modified>
</cp:coreProperties>
</file>