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66" r:id="rId2"/>
    <p:sldId id="279" r:id="rId3"/>
    <p:sldId id="257" r:id="rId4"/>
    <p:sldId id="267" r:id="rId5"/>
    <p:sldId id="260" r:id="rId6"/>
    <p:sldId id="269" r:id="rId7"/>
    <p:sldId id="274" r:id="rId8"/>
    <p:sldId id="277" r:id="rId9"/>
    <p:sldId id="272" r:id="rId10"/>
    <p:sldId id="278" r:id="rId11"/>
    <p:sldId id="264" r:id="rId12"/>
    <p:sldId id="270" r:id="rId13"/>
    <p:sldId id="263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27" autoAdjust="0"/>
  </p:normalViewPr>
  <p:slideViewPr>
    <p:cSldViewPr snapToGrid="0">
      <p:cViewPr varScale="1">
        <p:scale>
          <a:sx n="58" d="100"/>
          <a:sy n="5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0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66722"/>
            <a:ext cx="6871236" cy="12192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85860" y="4256881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69710" y="5050355"/>
            <a:ext cx="737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　ゲームクリエータ科２年　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ゲームクリエータ科２年　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   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-798145"/>
            <a:ext cx="9164782" cy="65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主に舌の出る位置を下げたいときに使います。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D11C1B-E65F-4055-86D3-F253EA7A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2359"/>
            <a:ext cx="1456307" cy="15649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2E4F9DD-AFB8-4CF7-9591-E4440CAC5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077" y="1372005"/>
            <a:ext cx="1453989" cy="15374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DB90C39-1DE8-4D71-862E-59D1E04EC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441" y="4220255"/>
            <a:ext cx="1682103" cy="12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961BA1-8F15-442B-9195-99F62309B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79" y="4524860"/>
            <a:ext cx="239411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E442A58-5059-4E42-8D8E-909DC7B5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981" y="4524860"/>
            <a:ext cx="224902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58" y="3429000"/>
            <a:ext cx="2257709" cy="1924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915DCB-8CAB-4A76-923F-DD93D0386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07" y="4122857"/>
            <a:ext cx="1779318" cy="21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22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～敵～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・ステージ中には様々な敵が監視しており、警戒度が設定されてます。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プレイヤーを見つけると、視界から外れるまで追いかけ続け、警戒度も 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上がります。警戒度が上がるごとにそれぞれ特徴に合わせて強化されて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7" y="5029016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63" y="5029015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169" y="5029014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259502" y="5964199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3078388" y="5964197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317143" y="5994400"/>
            <a:ext cx="1565354" cy="523220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522631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1C9EBF-1C7C-425D-8AAF-14F00455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523" y="3806479"/>
            <a:ext cx="2037198" cy="15459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83AD5E-B355-47A0-A995-994D14705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294" y="3806479"/>
            <a:ext cx="1887508" cy="15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927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～謝辞～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247FD45-0344-4CAE-87F3-5818369F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6738" y="151653"/>
            <a:ext cx="36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8445" y="861458"/>
            <a:ext cx="939338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社会科見学に来ていた小学</a:t>
            </a: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年生の女の子。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道に迷っているうちに研究施設の裏の顔を目撃してしまい、口封じのために</a:t>
            </a:r>
            <a:r>
              <a:rPr kumimoji="1" lang="ja-JP" altLang="en-US" sz="32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カメレオン人間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にされてしまう。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女の子はこの事実を外に伝えるためにも、</a:t>
            </a:r>
            <a:r>
              <a:rPr lang="ja-JP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人間に戻る薬を手にすべく研究所内を探索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します。</a:t>
            </a:r>
            <a:endParaRPr lang="ja-JP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8754"/>
            <a:ext cx="2824784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86" y="4531694"/>
            <a:ext cx="2941320" cy="199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05B78-44FC-4A54-BD1B-8ECCD0E2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63" y="4567060"/>
            <a:ext cx="2495550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9E3EA6B-C60F-439B-9A45-189D13148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43" y="4574726"/>
            <a:ext cx="2387174" cy="190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 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7F56FB-0A80-40A8-A596-9F3486CD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7" y="4559832"/>
            <a:ext cx="6706749" cy="2311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特定の床を動かすことができます。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9BE27444-37BD-4F77-8199-7EDB4083B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51386"/>
              </p:ext>
            </p:extLst>
          </p:nvPr>
        </p:nvGraphicFramePr>
        <p:xfrm>
          <a:off x="4698999" y="4507662"/>
          <a:ext cx="2794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5" imgW="2793600" imgH="2069640" progId="Photoshop.Image.11">
                  <p:embed/>
                </p:oleObj>
              </mc:Choice>
              <mc:Fallback>
                <p:oleObj name="Image" r:id="rId5" imgW="2793600" imgH="20696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8999" y="4507662"/>
                        <a:ext cx="27940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1ADC2F9F-EA55-4C35-8881-29706EB5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82616"/>
              </p:ext>
            </p:extLst>
          </p:nvPr>
        </p:nvGraphicFramePr>
        <p:xfrm>
          <a:off x="609979" y="3590581"/>
          <a:ext cx="2819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7" imgW="2818800" imgH="2018880" progId="Photoshop.Image.11">
                  <p:embed/>
                </p:oleObj>
              </mc:Choice>
              <mc:Fallback>
                <p:oleObj name="Image" r:id="rId7" imgW="2818800" imgH="201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979" y="3590581"/>
                        <a:ext cx="28194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FCC41C-8547-4D05-B882-7E7915BC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751" y="2933364"/>
            <a:ext cx="6825633" cy="16198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6035CB-D5DC-4EF8-B2E0-A63A2C36A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751" y="4980180"/>
            <a:ext cx="6825633" cy="16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4F66BB-8072-4B0B-A866-53AD1A59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12" y="3368970"/>
            <a:ext cx="2058808" cy="18382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C19729-52FD-4AED-AD23-135AAFBC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986" y="3914517"/>
            <a:ext cx="2382434" cy="18382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5A9A1A-E48B-4597-9478-9E6CBB4A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568" y="3914517"/>
            <a:ext cx="2238861" cy="183822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755CD07-39A8-40E3-AA26-A74E6C911E7E}"/>
              </a:ext>
            </a:extLst>
          </p:cNvPr>
          <p:cNvSpPr/>
          <p:nvPr/>
        </p:nvSpPr>
        <p:spPr>
          <a:xfrm>
            <a:off x="7422827" y="4460062"/>
            <a:ext cx="1014761" cy="7471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20C300-04ED-41E8-A621-E607D144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69" y="4262069"/>
            <a:ext cx="2577746" cy="18372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64358FB-5848-4DB9-8FCA-53DD94CF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85" y="4262069"/>
            <a:ext cx="2577745" cy="18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1419</TotalTime>
  <Words>391</Words>
  <Application>Microsoft Office PowerPoint</Application>
  <PresentationFormat>ワイド画面</PresentationFormat>
  <Paragraphs>103</Paragraphs>
  <Slides>15</Slides>
  <Notes>11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HGP創英角ｺﾞｼｯｸUB</vt:lpstr>
      <vt:lpstr>HGP創英角ﾎﾟｯﾌﾟ体</vt:lpstr>
      <vt:lpstr>HGS創英角ﾎﾟｯﾌﾟ体</vt:lpstr>
      <vt:lpstr>ＭＳ Ｐゴシック</vt:lpstr>
      <vt:lpstr>UD デジタル 教科書体 NK-B</vt:lpstr>
      <vt:lpstr>游ゴシック</vt:lpstr>
      <vt:lpstr>Calibri</vt:lpstr>
      <vt:lpstr>Calibri Light</vt:lpstr>
      <vt:lpstr>Wingdings 2</vt:lpstr>
      <vt:lpstr>HDOfficeLightV0</vt:lpstr>
      <vt:lpstr>Image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井手啓輔</cp:lastModifiedBy>
  <cp:revision>94</cp:revision>
  <dcterms:created xsi:type="dcterms:W3CDTF">2018-01-28T19:42:34Z</dcterms:created>
  <dcterms:modified xsi:type="dcterms:W3CDTF">2018-02-10T00:11:13Z</dcterms:modified>
</cp:coreProperties>
</file>