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72" r:id="rId4"/>
    <p:sldId id="271" r:id="rId5"/>
    <p:sldId id="262" r:id="rId6"/>
    <p:sldId id="265" r:id="rId7"/>
    <p:sldId id="27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882" autoAdjust="0"/>
    <p:restoredTop sz="98566" autoAdjust="0"/>
  </p:normalViewPr>
  <p:slideViewPr>
    <p:cSldViewPr snapToGrid="0">
      <p:cViewPr>
        <p:scale>
          <a:sx n="66" d="100"/>
          <a:sy n="66" d="100"/>
        </p:scale>
        <p:origin x="-456" y="-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0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8789B-9625-4D4C-8A88-CEE77C76A0B5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55204-D15E-4B3F-9AE1-1BF29A2309D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3380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55204-D15E-4B3F-9AE1-1BF29A2309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254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7F9221-8EDB-4A51-881D-15C666FCC4DD}" type="datetimeFigureOut">
              <a:rPr lang="en-IN" smtClean="0"/>
              <a:pPr/>
              <a:t>21-01-2022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4EE2E5-07FB-40E5-871D-B5642D06346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6F436-7FBE-4C1D-A8BB-6ECFB257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9943"/>
            <a:ext cx="10348686" cy="6408057"/>
          </a:xfrm>
        </p:spPr>
        <p:txBody>
          <a:bodyPr/>
          <a:lstStyle/>
          <a:p>
            <a:r>
              <a:rPr lang="en-IN" sz="5400" dirty="0" smtClean="0"/>
              <a:t>    </a:t>
            </a:r>
            <a:br>
              <a:rPr lang="en-IN" sz="5400" dirty="0" smtClean="0"/>
            </a:br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IN" sz="5400" dirty="0" smtClean="0">
                <a:solidFill>
                  <a:srgbClr val="FFFF00"/>
                </a:solidFill>
              </a:rPr>
              <a:t/>
            </a:r>
            <a:br>
              <a:rPr lang="en-IN" sz="5400" dirty="0" smtClean="0">
                <a:solidFill>
                  <a:srgbClr val="FFFF00"/>
                </a:solidFill>
              </a:rPr>
            </a:br>
            <a:r>
              <a:rPr lang="en-IN" sz="5400" dirty="0" smtClean="0">
                <a:solidFill>
                  <a:srgbClr val="FFFF00"/>
                </a:solidFill>
              </a:rPr>
              <a:t>Cafe  bill generator</a:t>
            </a:r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IN" sz="5400" dirty="0" smtClean="0">
                <a:solidFill>
                  <a:srgbClr val="FFFF00"/>
                </a:solidFill>
              </a:rPr>
              <a:t>      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>
                <a:solidFill>
                  <a:srgbClr val="0070C0"/>
                </a:solidFill>
              </a:rPr>
              <a:t> </a:t>
            </a:r>
            <a:br>
              <a:rPr lang="en-IN" sz="2800" dirty="0" smtClean="0">
                <a:solidFill>
                  <a:srgbClr val="0070C0"/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Presenting by</a:t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1602-20-737-020 :D. </a:t>
            </a:r>
            <a:r>
              <a:rPr lang="en-IN" sz="2800" dirty="0" err="1" smtClean="0">
                <a:solidFill>
                  <a:schemeClr val="bg1">
                    <a:lumMod val="65000"/>
                  </a:schemeClr>
                </a:solidFill>
              </a:rPr>
              <a:t>Leena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bg1">
                    <a:lumMod val="65000"/>
                  </a:schemeClr>
                </a:solidFill>
              </a:rPr>
              <a:t>ReDdy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1602-20-737-022 : </a:t>
            </a:r>
            <a:r>
              <a:rPr lang="en-IN" sz="2800" dirty="0" err="1" smtClean="0">
                <a:solidFill>
                  <a:schemeClr val="bg1">
                    <a:lumMod val="65000"/>
                  </a:schemeClr>
                </a:solidFill>
              </a:rPr>
              <a:t>J.LITHin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bg1">
                    <a:lumMod val="65000"/>
                  </a:schemeClr>
                </a:solidFill>
              </a:rPr>
              <a:t>sai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 Ram</a:t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>1602-20-737-026 : </a:t>
            </a:r>
            <a:r>
              <a:rPr lang="en-IN" sz="2800" dirty="0" err="1" smtClean="0">
                <a:solidFill>
                  <a:schemeClr val="bg1">
                    <a:lumMod val="65000"/>
                  </a:schemeClr>
                </a:solidFill>
              </a:rPr>
              <a:t>Ch.Nikithanjali</a:t>
            </a: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AB51F5-5ED4-4A79-85D6-EBB8EA8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455121" y="3429000"/>
            <a:ext cx="160774" cy="191495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29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5859"/>
            <a:ext cx="10421257" cy="64500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2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174171"/>
            <a:ext cx="10452917" cy="65179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9415"/>
            <a:ext cx="10101943" cy="50526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Outcome of this Project is:</a:t>
            </a:r>
          </a:p>
          <a:p>
            <a:r>
              <a:rPr lang="en-US" dirty="0" smtClean="0"/>
              <a:t>We have a system which takes the necessary choice of the customers according to the filter  like category of the coffee.</a:t>
            </a:r>
          </a:p>
          <a:p>
            <a:r>
              <a:rPr lang="en-US" dirty="0" smtClean="0"/>
              <a:t>This is achieved through an </a:t>
            </a:r>
            <a:r>
              <a:rPr lang="en-US" dirty="0" err="1" smtClean="0"/>
              <a:t>tkinter</a:t>
            </a:r>
            <a:r>
              <a:rPr lang="en-US" dirty="0" smtClean="0"/>
              <a:t>  to create graphical user interface menu options.</a:t>
            </a:r>
          </a:p>
          <a:p>
            <a:r>
              <a:rPr lang="en-US" dirty="0" smtClean="0"/>
              <a:t>Customers according to the choice can save the bill or can be exited from the program</a:t>
            </a:r>
          </a:p>
          <a:p>
            <a:r>
              <a:rPr lang="en-US" dirty="0" smtClean="0"/>
              <a:t>If the customer choose to save the bill then bill will be saved in the file.</a:t>
            </a:r>
          </a:p>
          <a:p>
            <a:r>
              <a:rPr lang="en-US" dirty="0" smtClean="0"/>
              <a:t>In Future if we want to change the price of any item then instead of changing the price in the code we can directly change it in the </a:t>
            </a:r>
            <a:r>
              <a:rPr lang="en-US" dirty="0" err="1" smtClean="0"/>
              <a:t>csv</a:t>
            </a:r>
            <a:r>
              <a:rPr lang="en-US" dirty="0" smtClean="0"/>
              <a:t> file these changes will reflect in the program.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A82CB6-9C3A-45A5-9683-84413CC5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Abstract 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81CC24-63CE-4CCE-9361-CEC9A41F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1966686"/>
            <a:ext cx="10160000" cy="4891314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What is Cafe Bill Generator ?</a:t>
            </a:r>
          </a:p>
          <a:p>
            <a:r>
              <a:rPr lang="en-US" sz="12800" dirty="0" smtClean="0"/>
              <a:t>As the name suggests it is a Bill Management system. </a:t>
            </a:r>
            <a:endParaRPr lang="en-US" sz="12800" dirty="0"/>
          </a:p>
          <a:p>
            <a:r>
              <a:rPr lang="en-US" sz="12800" dirty="0" smtClean="0"/>
              <a:t>By using this Cafe Bill Management System ,you can easily Calculate the total bill of the customer .</a:t>
            </a:r>
          </a:p>
          <a:p>
            <a:r>
              <a:rPr lang="en-US" sz="12800" dirty="0" smtClean="0"/>
              <a:t>Moreover  the total bill is calculated including service charges and GST.</a:t>
            </a:r>
          </a:p>
          <a:p>
            <a:r>
              <a:rPr lang="en-US" sz="12800" dirty="0" smtClean="0"/>
              <a:t>All you need to do is just fill the entry boxes with item quantities and click on generate bill then the program will display your total bill . </a:t>
            </a:r>
            <a:endParaRPr lang="en-US" sz="12800" dirty="0"/>
          </a:p>
          <a:p>
            <a:pPr>
              <a:buNone/>
            </a:pPr>
            <a:r>
              <a:rPr lang="en-US" sz="12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2742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US" dirty="0"/>
          </a:p>
        </p:txBody>
      </p:sp>
      <p:pic>
        <p:nvPicPr>
          <p:cNvPr id="6" name="Content Placeholder 5" descr="usec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485" y="1558624"/>
            <a:ext cx="8719201" cy="4897739"/>
          </a:xfrm>
        </p:spPr>
      </p:pic>
      <p:sp>
        <p:nvSpPr>
          <p:cNvPr id="1026" name="AutoShape 2" descr="blob:https://web.whatsapp.com/b45df4f2-e1b6-4e4b-a370-54c9c7307d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b45df4f2-e1b6-4e4b-a370-54c9c7307d8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 we have used the following  modules:</a:t>
            </a:r>
          </a:p>
          <a:p>
            <a:r>
              <a:rPr lang="en-US" dirty="0" err="1" smtClean="0"/>
              <a:t>Tkinter</a:t>
            </a:r>
            <a:r>
              <a:rPr lang="en-US" dirty="0" smtClean="0"/>
              <a:t> module to create the GUI-graphical user interface .</a:t>
            </a:r>
          </a:p>
          <a:p>
            <a:r>
              <a:rPr lang="en-IN" dirty="0" smtClean="0"/>
              <a:t>Time module to get the time at which the customer had generated the bill.</a:t>
            </a:r>
          </a:p>
          <a:p>
            <a:r>
              <a:rPr lang="en-IN" dirty="0" err="1" smtClean="0"/>
              <a:t>Numpy</a:t>
            </a:r>
            <a:r>
              <a:rPr lang="en-IN" dirty="0" smtClean="0"/>
              <a:t>  module to perform the various mathematical operations.</a:t>
            </a:r>
          </a:p>
          <a:p>
            <a:r>
              <a:rPr lang="en-IN" dirty="0" smtClean="0"/>
              <a:t>PIL-Python Image Library we are using </a:t>
            </a:r>
            <a:r>
              <a:rPr lang="en-IN" dirty="0" err="1" smtClean="0"/>
              <a:t>ImageTk</a:t>
            </a:r>
            <a:r>
              <a:rPr lang="en-IN" dirty="0" smtClean="0"/>
              <a:t> and Images to Show the Coffee image on the </a:t>
            </a:r>
            <a:r>
              <a:rPr lang="en-IN" dirty="0" err="1" smtClean="0"/>
              <a:t>genrated</a:t>
            </a:r>
            <a:r>
              <a:rPr lang="en-IN" dirty="0" smtClean="0"/>
              <a:t> Output Window.</a:t>
            </a:r>
          </a:p>
          <a:p>
            <a:r>
              <a:rPr lang="en-IN" dirty="0" smtClean="0"/>
              <a:t>Random module To generate some random unique identity number to the different customers.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C0348-776D-4B47-BC86-9444540A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3926"/>
            <a:ext cx="6691086" cy="5653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Execution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A088-B45E-4317-914E-3E05DD8B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 descr="Screenshot (432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98286" y="943430"/>
            <a:ext cx="9027885" cy="5167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39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0" y="290285"/>
            <a:ext cx="10256280" cy="6168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31)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83771" y="391887"/>
            <a:ext cx="9448800" cy="576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128126"/>
            <a:ext cx="10348686" cy="66017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shot (4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227674"/>
            <a:ext cx="10440189" cy="63182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6097</TotalTime>
  <Words>278</Words>
  <Application>Microsoft Office PowerPoint</Application>
  <PresentationFormat>Custom</PresentationFormat>
  <Paragraphs>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       Cafe  bill generator           Presenting by 1602-20-737-020 :D. Leena ReDdy 1602-20-737-022 : J.LITHin sai Ram 1602-20-737-026 : Ch.Nikithanjali   </vt:lpstr>
      <vt:lpstr>Abstract </vt:lpstr>
      <vt:lpstr>Use case Diagram</vt:lpstr>
      <vt:lpstr>Technology Used </vt:lpstr>
      <vt:lpstr>Execution </vt:lpstr>
      <vt:lpstr>Slide 6</vt:lpstr>
      <vt:lpstr>Slide 7</vt:lpstr>
      <vt:lpstr>Slide 8</vt:lpstr>
      <vt:lpstr>Slide 9</vt:lpstr>
      <vt:lpstr>Slide 10</vt:lpstr>
      <vt:lpstr>Slide 11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gereration</dc:title>
  <dc:creator>20-737-014_SHANAM GOURI MANASA</dc:creator>
  <cp:lastModifiedBy>HP</cp:lastModifiedBy>
  <cp:revision>72</cp:revision>
  <dcterms:created xsi:type="dcterms:W3CDTF">2021-12-01T18:09:10Z</dcterms:created>
  <dcterms:modified xsi:type="dcterms:W3CDTF">2022-01-23T18:10:26Z</dcterms:modified>
</cp:coreProperties>
</file>