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2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2F5CD1-ED92-A041-8EF3-49B19961DFF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D23DB99-E4B7-4D6B-E3EF-BE509AD55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4D78D51-A1B3-5FC4-6878-85FC38DE513E}"/>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5" name="바닥글 개체 틀 4">
            <a:extLst>
              <a:ext uri="{FF2B5EF4-FFF2-40B4-BE49-F238E27FC236}">
                <a16:creationId xmlns:a16="http://schemas.microsoft.com/office/drawing/2014/main" id="{4A376411-C59A-D385-3B9C-E12F692210F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F58CCA-B53F-3B0D-0990-6710C031DE54}"/>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28766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3DB250-AA87-0CEA-5415-923D7FB1AC4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C9A3B6D-39F6-178C-FF66-F980221E0F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129EE75-43FE-0A7F-7C03-97E06AA96FF3}"/>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5" name="바닥글 개체 틀 4">
            <a:extLst>
              <a:ext uri="{FF2B5EF4-FFF2-40B4-BE49-F238E27FC236}">
                <a16:creationId xmlns:a16="http://schemas.microsoft.com/office/drawing/2014/main" id="{302FB2CA-6E14-2C21-A6F8-AFC093B696B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07DF2C8-8535-283E-8EE7-9836A6BEF8CE}"/>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143661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4B364C6-881F-926A-C8B0-38686AB26FF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E2C0890-5692-2EE4-6056-0E29AF2DC6E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CDEB0BA-4475-7A3E-B61D-E184956AA51B}"/>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5" name="바닥글 개체 틀 4">
            <a:extLst>
              <a:ext uri="{FF2B5EF4-FFF2-40B4-BE49-F238E27FC236}">
                <a16:creationId xmlns:a16="http://schemas.microsoft.com/office/drawing/2014/main" id="{C989202E-B19B-76D1-7D1F-72C7265EDF2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79719C0-1631-F600-B508-CCEA64457E5D}"/>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34849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B5E8F2-75C8-5983-2B98-1D22B75560A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711AB6C-096F-1E13-473B-AC8142D77A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74EE0E5-0745-8073-F52D-FA839CDAF54F}"/>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5" name="바닥글 개체 틀 4">
            <a:extLst>
              <a:ext uri="{FF2B5EF4-FFF2-40B4-BE49-F238E27FC236}">
                <a16:creationId xmlns:a16="http://schemas.microsoft.com/office/drawing/2014/main" id="{875BE657-1561-7567-BBE3-66F0DE6643B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C8529AB-02EF-AAAA-5676-9679A813E23E}"/>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153840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1504DB-1705-E452-D652-0E0AD05ECDB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61E1012-3A1C-8A98-0FE1-80A028843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49A91AA-46FD-F5D9-9421-94772794DB76}"/>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5" name="바닥글 개체 틀 4">
            <a:extLst>
              <a:ext uri="{FF2B5EF4-FFF2-40B4-BE49-F238E27FC236}">
                <a16:creationId xmlns:a16="http://schemas.microsoft.com/office/drawing/2014/main" id="{6E6FAA07-8F00-8403-3D0E-AD702BC979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B1727C-92D3-C9A4-A4D0-295418136AA2}"/>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5095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191399-3DAC-B38F-8A22-813170D65F7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B6FE6F0-4AAD-BFB1-4A37-2074EEC1D4C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AEBED34-59F7-CC6F-F3D3-57B19A58446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20E72D5-1ACC-D867-5771-92F1E2D551CA}"/>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6" name="바닥글 개체 틀 5">
            <a:extLst>
              <a:ext uri="{FF2B5EF4-FFF2-40B4-BE49-F238E27FC236}">
                <a16:creationId xmlns:a16="http://schemas.microsoft.com/office/drawing/2014/main" id="{3BB66776-0138-62AD-1260-3C5EA106DB6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FB56917-0A99-5855-C841-2A90C0409C45}"/>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345044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E42B35-2ECD-F65E-E28F-59B95E1F3E9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8DF5C64-7C70-741B-6362-CF6B09BB4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8F00494-A0D0-565E-7E9A-2539F51C1E1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FDB3DBD-AACD-672C-6FEC-354010C34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F4EB170-1993-95A4-1F49-4EE2DA1994D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FB3D145-B5B4-DBC3-C4D5-21BD1498E6D8}"/>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8" name="바닥글 개체 틀 7">
            <a:extLst>
              <a:ext uri="{FF2B5EF4-FFF2-40B4-BE49-F238E27FC236}">
                <a16:creationId xmlns:a16="http://schemas.microsoft.com/office/drawing/2014/main" id="{52255BB6-BAEC-9ADD-C071-36663AADA75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94AA629-1E22-A6FC-6821-A3ECB0570101}"/>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30229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16EBFC-9ED0-EAAA-20BA-C846CBB7C89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1446629-60E5-30CF-1C9A-341EDE4F3674}"/>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4" name="바닥글 개체 틀 3">
            <a:extLst>
              <a:ext uri="{FF2B5EF4-FFF2-40B4-BE49-F238E27FC236}">
                <a16:creationId xmlns:a16="http://schemas.microsoft.com/office/drawing/2014/main" id="{D28F4884-EFFF-CEA9-3312-C5DFCD95A61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17400F9-607D-E091-B67D-7530FD165889}"/>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427498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7A052A7-8080-6B23-C09B-0C754157A242}"/>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3" name="바닥글 개체 틀 2">
            <a:extLst>
              <a:ext uri="{FF2B5EF4-FFF2-40B4-BE49-F238E27FC236}">
                <a16:creationId xmlns:a16="http://schemas.microsoft.com/office/drawing/2014/main" id="{A2641929-D920-FAC9-FCFA-952B1E2108C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7DE3BDB-E492-376A-D427-7C98B53AB032}"/>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323918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0D4828-596B-ED2C-ABAA-942EE857F0C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09AAF31-36F4-79D1-56EB-4FECB974A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0297026-AE9E-84DE-9777-68ACF9D0D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2A3F6DA-3FDD-0522-6E24-FB90B24EE984}"/>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6" name="바닥글 개체 틀 5">
            <a:extLst>
              <a:ext uri="{FF2B5EF4-FFF2-40B4-BE49-F238E27FC236}">
                <a16:creationId xmlns:a16="http://schemas.microsoft.com/office/drawing/2014/main" id="{EAA32FC6-0E1B-A446-6570-E6809B51262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3F90BB2-3B46-ECB9-524B-EF1140BCDB62}"/>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35232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D78CB0-1550-A6FE-8CF4-9100A50DD18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296DA0B-CB43-74E4-C0C8-D4A1E89E4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2E94072-4E80-0EB4-7A48-28F816388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8205FFE-879E-2405-C99F-BDAD6E28FA63}"/>
              </a:ext>
            </a:extLst>
          </p:cNvPr>
          <p:cNvSpPr>
            <a:spLocks noGrp="1"/>
          </p:cNvSpPr>
          <p:nvPr>
            <p:ph type="dt" sz="half" idx="10"/>
          </p:nvPr>
        </p:nvSpPr>
        <p:spPr/>
        <p:txBody>
          <a:bodyPr/>
          <a:lstStyle/>
          <a:p>
            <a:fld id="{8F1507D5-386F-49C5-89EE-7E4895558E98}" type="datetimeFigureOut">
              <a:rPr lang="ko-KR" altLang="en-US" smtClean="0"/>
              <a:t>2023-02-18</a:t>
            </a:fld>
            <a:endParaRPr lang="ko-KR" altLang="en-US"/>
          </a:p>
        </p:txBody>
      </p:sp>
      <p:sp>
        <p:nvSpPr>
          <p:cNvPr id="6" name="바닥글 개체 틀 5">
            <a:extLst>
              <a:ext uri="{FF2B5EF4-FFF2-40B4-BE49-F238E27FC236}">
                <a16:creationId xmlns:a16="http://schemas.microsoft.com/office/drawing/2014/main" id="{28DF85A3-DB8B-A5A0-6F9B-C5E44A2ED50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F7CC390-338F-EBC4-C359-88A0384FBB39}"/>
              </a:ext>
            </a:extLst>
          </p:cNvPr>
          <p:cNvSpPr>
            <a:spLocks noGrp="1"/>
          </p:cNvSpPr>
          <p:nvPr>
            <p:ph type="sldNum" sz="quarter" idx="12"/>
          </p:nvPr>
        </p:nvSpPr>
        <p:spPr/>
        <p:txBody>
          <a:body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44643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26F9979-57DD-5C9D-A951-38A22A12F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290E4FC-2C9A-63F0-3F13-FBE0F901C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B0A1919-FB24-CD30-9F18-063DA15D7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507D5-386F-49C5-89EE-7E4895558E98}" type="datetimeFigureOut">
              <a:rPr lang="ko-KR" altLang="en-US" smtClean="0"/>
              <a:t>2023-02-18</a:t>
            </a:fld>
            <a:endParaRPr lang="ko-KR" altLang="en-US"/>
          </a:p>
        </p:txBody>
      </p:sp>
      <p:sp>
        <p:nvSpPr>
          <p:cNvPr id="5" name="바닥글 개체 틀 4">
            <a:extLst>
              <a:ext uri="{FF2B5EF4-FFF2-40B4-BE49-F238E27FC236}">
                <a16:creationId xmlns:a16="http://schemas.microsoft.com/office/drawing/2014/main" id="{FF4647E1-17E1-694E-0CB8-A8CB8B248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A8471FF-3B8E-0F17-18EE-7C66ABA10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FFE17-B70E-4357-86BE-3BB053C24B50}" type="slidenum">
              <a:rPr lang="ko-KR" altLang="en-US" smtClean="0"/>
              <a:t>‹#›</a:t>
            </a:fld>
            <a:endParaRPr lang="ko-KR" altLang="en-US"/>
          </a:p>
        </p:txBody>
      </p:sp>
    </p:spTree>
    <p:extLst>
      <p:ext uri="{BB962C8B-B14F-4D97-AF65-F5344CB8AC3E}">
        <p14:creationId xmlns:p14="http://schemas.microsoft.com/office/powerpoint/2010/main" val="90554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CA885-2B57-FF84-2FAC-86F0C693A6B6}"/>
              </a:ext>
            </a:extLst>
          </p:cNvPr>
          <p:cNvSpPr>
            <a:spLocks noGrp="1"/>
          </p:cNvSpPr>
          <p:nvPr>
            <p:ph type="title"/>
          </p:nvPr>
        </p:nvSpPr>
        <p:spPr>
          <a:xfrm>
            <a:off x="106680" y="144590"/>
            <a:ext cx="9781032" cy="4451794"/>
          </a:xfrm>
        </p:spPr>
        <p:txBody>
          <a:bodyPr anchor="t">
            <a:normAutofit/>
          </a:bodyPr>
          <a:lstStyle/>
          <a:p>
            <a:pPr>
              <a:lnSpc>
                <a:spcPct val="100000"/>
              </a:lnSpc>
            </a:pPr>
            <a:r>
              <a:rPr lang="ko-KR" altLang="en-US" sz="1400" dirty="0"/>
              <a:t>작업 방식은 </a:t>
            </a:r>
            <a:r>
              <a:rPr lang="en-US" altLang="ko-KR" sz="1400" dirty="0" err="1"/>
              <a:t>ChatGPT</a:t>
            </a:r>
            <a:r>
              <a:rPr lang="ko-KR" altLang="en-US" sz="1400" dirty="0"/>
              <a:t>를 최대한 활용해 보는 게 좋을 것 같아요</a:t>
            </a:r>
            <a:br>
              <a:rPr lang="en-US" altLang="ko-KR" sz="1400" dirty="0"/>
            </a:br>
            <a:r>
              <a:rPr lang="ko-KR" altLang="en-US" sz="1400" dirty="0"/>
              <a:t>컴포넌트들을 배치하고</a:t>
            </a:r>
            <a:r>
              <a:rPr lang="en-US" altLang="ko-KR" sz="1400" dirty="0"/>
              <a:t>, </a:t>
            </a:r>
            <a:r>
              <a:rPr lang="ko-KR" altLang="en-US" sz="1400" dirty="0"/>
              <a:t>배치된 컴포넌트를 코드로 요청하면 페이지 연결까지는 문제 없을 것으로 예상되고요</a:t>
            </a:r>
            <a:br>
              <a:rPr lang="en-US" altLang="ko-KR" sz="1400" dirty="0"/>
            </a:br>
            <a:br>
              <a:rPr lang="en-US" altLang="ko-KR" sz="1400" dirty="0"/>
            </a:br>
            <a:r>
              <a:rPr lang="ko-KR" altLang="en-US" sz="1400" dirty="0"/>
              <a:t>써 본 결과</a:t>
            </a:r>
            <a:r>
              <a:rPr lang="en-US" altLang="ko-KR" sz="1400" dirty="0"/>
              <a:t> </a:t>
            </a:r>
            <a:r>
              <a:rPr lang="ko-KR" altLang="en-US" sz="1400" dirty="0"/>
              <a:t>코드가 너무 길어지면 출력이 안 되기 때문에 요구사항을 나눠서 요청해야 돼요</a:t>
            </a:r>
            <a:br>
              <a:rPr lang="en-US" altLang="ko-KR" sz="1400" dirty="0"/>
            </a:br>
            <a:br>
              <a:rPr lang="en-US" altLang="ko-KR" sz="1400" dirty="0"/>
            </a:br>
            <a:r>
              <a:rPr lang="en-US" altLang="ko-KR" sz="1400" dirty="0"/>
              <a:t>ex)</a:t>
            </a:r>
            <a:br>
              <a:rPr lang="en-US" altLang="ko-KR" sz="1400" dirty="0"/>
            </a:br>
            <a:r>
              <a:rPr lang="ko-KR" altLang="en-US" sz="1400" dirty="0"/>
              <a:t>로그인 시 보이는 메인 페이지를 만들고 싶어요</a:t>
            </a:r>
            <a:r>
              <a:rPr lang="en-US" altLang="ko-KR" sz="1400" dirty="0"/>
              <a:t>.</a:t>
            </a:r>
            <a:br>
              <a:rPr lang="en-US" altLang="ko-KR" sz="1400" dirty="0"/>
            </a:br>
            <a:r>
              <a:rPr lang="ko-KR" altLang="en-US" sz="1400" dirty="0"/>
              <a:t>상단 바 안에 사이트 이름과 유저 개인 메뉴</a:t>
            </a:r>
            <a:r>
              <a:rPr lang="en-US" altLang="ko-KR" sz="1400" dirty="0"/>
              <a:t>,</a:t>
            </a:r>
            <a:br>
              <a:rPr lang="en-US" altLang="ko-KR" sz="1400" dirty="0"/>
            </a:br>
            <a:r>
              <a:rPr lang="ko-KR" altLang="en-US" sz="1400" dirty="0"/>
              <a:t>메인 영역 안에는 좌측에 작게 메뉴바가 있고</a:t>
            </a:r>
            <a:r>
              <a:rPr lang="en-US" altLang="ko-KR" sz="1400" dirty="0"/>
              <a:t>, </a:t>
            </a:r>
            <a:r>
              <a:rPr lang="ko-KR" altLang="en-US" sz="1400" dirty="0"/>
              <a:t>그 안에 여러 개의 메뉴 아이템이 들어갈 수 있게 구성할 거고</a:t>
            </a:r>
            <a:r>
              <a:rPr lang="en-US" altLang="ko-KR" sz="1400" dirty="0"/>
              <a:t>,</a:t>
            </a:r>
            <a:br>
              <a:rPr lang="en-US" altLang="ko-KR" sz="1400" dirty="0"/>
            </a:br>
            <a:r>
              <a:rPr lang="ko-KR" altLang="en-US" sz="1400" dirty="0"/>
              <a:t>남은 메인 영역에는 대시보드를 표시할 거야</a:t>
            </a:r>
            <a:r>
              <a:rPr lang="en-US" altLang="ko-KR" sz="1400" dirty="0"/>
              <a:t>. </a:t>
            </a:r>
            <a:r>
              <a:rPr lang="ko-KR" altLang="en-US" sz="1400" dirty="0"/>
              <a:t>차트나 버튼</a:t>
            </a:r>
            <a:r>
              <a:rPr lang="en-US" altLang="ko-KR" sz="1400" dirty="0"/>
              <a:t>, </a:t>
            </a:r>
            <a:r>
              <a:rPr lang="ko-KR" altLang="en-US" sz="1400" dirty="0"/>
              <a:t>텍스트가 들어갈 수 있어야 해요</a:t>
            </a:r>
            <a:r>
              <a:rPr lang="en-US" altLang="ko-KR" sz="1400" dirty="0"/>
              <a:t>.</a:t>
            </a:r>
            <a:br>
              <a:rPr lang="en-US" altLang="ko-KR" sz="1400" dirty="0"/>
            </a:br>
            <a:br>
              <a:rPr lang="en-US" altLang="ko-KR" sz="1400" dirty="0"/>
            </a:br>
            <a:r>
              <a:rPr lang="en-US" altLang="ko-KR" sz="1400" dirty="0"/>
              <a:t>1. </a:t>
            </a:r>
            <a:r>
              <a:rPr lang="ko-KR" altLang="en-US" sz="1400" dirty="0"/>
              <a:t>스타일을 작성해주세요</a:t>
            </a:r>
            <a:r>
              <a:rPr lang="en-US" altLang="ko-KR" sz="1400" dirty="0"/>
              <a:t>.</a:t>
            </a:r>
            <a:br>
              <a:rPr lang="en-US" altLang="ko-KR" sz="1400" dirty="0"/>
            </a:br>
            <a:r>
              <a:rPr lang="en-US" altLang="ko-KR" sz="1400" dirty="0"/>
              <a:t>2. </a:t>
            </a:r>
            <a:r>
              <a:rPr lang="ko-KR" altLang="en-US" sz="1400" dirty="0"/>
              <a:t>스타일이 적용된 </a:t>
            </a:r>
            <a:r>
              <a:rPr lang="en-US" altLang="ko-KR" sz="1400" dirty="0"/>
              <a:t>html </a:t>
            </a:r>
            <a:r>
              <a:rPr lang="ko-KR" altLang="en-US" sz="1400" dirty="0"/>
              <a:t>코드를 작성해주세요</a:t>
            </a:r>
            <a:r>
              <a:rPr lang="en-US" altLang="ko-KR" sz="1400" dirty="0"/>
              <a:t>.</a:t>
            </a:r>
            <a:br>
              <a:rPr lang="en-US" altLang="ko-KR" sz="1400" dirty="0"/>
            </a:br>
            <a:r>
              <a:rPr lang="en-US" altLang="ko-KR" sz="1400" dirty="0"/>
              <a:t>3. </a:t>
            </a:r>
            <a:r>
              <a:rPr lang="ko-KR" altLang="en-US" sz="1400" dirty="0"/>
              <a:t>이건 이렇게 바꿔주세요</a:t>
            </a:r>
            <a:r>
              <a:rPr lang="en-US" altLang="ko-KR" sz="1400" dirty="0"/>
              <a:t>.</a:t>
            </a:r>
            <a:br>
              <a:rPr lang="en-US" altLang="ko-KR" sz="1400" dirty="0"/>
            </a:br>
            <a:r>
              <a:rPr lang="en-US" altLang="ko-KR" sz="1400" dirty="0"/>
              <a:t>4. ...</a:t>
            </a:r>
            <a:br>
              <a:rPr lang="en-US" altLang="ko-KR" sz="1400" dirty="0"/>
            </a:br>
            <a:br>
              <a:rPr lang="en-US" altLang="ko-KR" sz="1400" dirty="0"/>
            </a:br>
            <a:endParaRPr lang="ko-KR" altLang="en-US" sz="1400" dirty="0"/>
          </a:p>
        </p:txBody>
      </p:sp>
    </p:spTree>
    <p:extLst>
      <p:ext uri="{BB962C8B-B14F-4D97-AF65-F5344CB8AC3E}">
        <p14:creationId xmlns:p14="http://schemas.microsoft.com/office/powerpoint/2010/main" val="26199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CA885-2B57-FF84-2FAC-86F0C693A6B6}"/>
              </a:ext>
            </a:extLst>
          </p:cNvPr>
          <p:cNvSpPr>
            <a:spLocks noGrp="1"/>
          </p:cNvSpPr>
          <p:nvPr>
            <p:ph type="title"/>
          </p:nvPr>
        </p:nvSpPr>
        <p:spPr>
          <a:xfrm>
            <a:off x="106680" y="144590"/>
            <a:ext cx="9781032" cy="2708338"/>
          </a:xfrm>
        </p:spPr>
        <p:txBody>
          <a:bodyPr anchor="t">
            <a:normAutofit fontScale="90000"/>
          </a:bodyPr>
          <a:lstStyle/>
          <a:p>
            <a:pPr>
              <a:lnSpc>
                <a:spcPct val="100000"/>
              </a:lnSpc>
            </a:pPr>
            <a:r>
              <a:rPr lang="en-US" altLang="ko-KR" sz="1400" dirty="0"/>
              <a:t>ex)</a:t>
            </a:r>
            <a:br>
              <a:rPr lang="en-US" altLang="ko-KR" sz="1400" dirty="0"/>
            </a:br>
            <a:r>
              <a:rPr lang="en-US" altLang="ko-KR" sz="1400" dirty="0"/>
              <a:t>I want to make a main page of the event scheduling site. the layout should contain:</a:t>
            </a:r>
            <a:br>
              <a:rPr lang="en-US" altLang="ko-KR" sz="1400" dirty="0"/>
            </a:br>
            <a:r>
              <a:rPr lang="en-US" altLang="ko-KR" sz="1400" dirty="0"/>
              <a:t>top bar, the logo and the menu of the user who logged in, are in it.</a:t>
            </a:r>
            <a:br>
              <a:rPr lang="en-US" altLang="ko-KR" sz="1400" dirty="0"/>
            </a:br>
            <a:r>
              <a:rPr lang="en-US" altLang="ko-KR" sz="1400" dirty="0"/>
              <a:t>menu bar on the left of the main area, which should contain little create button on the top of it. and the menu items at below.</a:t>
            </a:r>
            <a:br>
              <a:rPr lang="en-US" altLang="ko-KR" sz="1400" dirty="0"/>
            </a:br>
            <a:r>
              <a:rPr lang="en-US" altLang="ko-KR" sz="1400" dirty="0"/>
              <a:t>menu items should show remove button on mouse hover, on the right side of themselves.</a:t>
            </a:r>
            <a:br>
              <a:rPr lang="en-US" altLang="ko-KR" sz="1400" dirty="0"/>
            </a:br>
            <a:r>
              <a:rPr lang="en-US" altLang="ko-KR" sz="1400" dirty="0"/>
              <a:t>and the dashboard on the other side of the main area. should be able to contain charts, buttons, texts.</a:t>
            </a:r>
            <a:br>
              <a:rPr lang="en-US" altLang="ko-KR" sz="1400" dirty="0"/>
            </a:br>
            <a:r>
              <a:rPr lang="en-US" altLang="ko-KR" sz="1400" dirty="0"/>
              <a:t>Please provide me only the html code linked to style. I will ask for styles next time.</a:t>
            </a:r>
            <a:br>
              <a:rPr lang="en-US" altLang="ko-KR" sz="1400" dirty="0"/>
            </a:br>
            <a:br>
              <a:rPr lang="en-US" altLang="ko-KR" sz="1400" dirty="0"/>
            </a:br>
            <a:r>
              <a:rPr lang="en-US" altLang="ko-KR" sz="1400" dirty="0"/>
              <a:t>&amp;&amp;</a:t>
            </a:r>
            <a:br>
              <a:rPr lang="en-US" altLang="ko-KR" sz="1400" dirty="0"/>
            </a:br>
            <a:br>
              <a:rPr lang="en-US" altLang="ko-KR" sz="1400" dirty="0"/>
            </a:br>
            <a:r>
              <a:rPr lang="en-US" altLang="ko-KR" sz="1400" dirty="0"/>
              <a:t>provide me the styles.css file now.</a:t>
            </a:r>
            <a:br>
              <a:rPr lang="en-US" altLang="ko-KR" sz="1400" dirty="0"/>
            </a:br>
            <a:br>
              <a:rPr lang="en-US" altLang="ko-KR" sz="1400" dirty="0"/>
            </a:br>
            <a:r>
              <a:rPr lang="en-US" altLang="ko-KR" sz="1400" dirty="0"/>
              <a:t>==</a:t>
            </a:r>
            <a:br>
              <a:rPr lang="en-US" altLang="ko-KR" sz="1400" dirty="0"/>
            </a:br>
            <a:br>
              <a:rPr lang="en-US" altLang="ko-KR" sz="1400" dirty="0"/>
            </a:br>
            <a:r>
              <a:rPr lang="ko-KR" altLang="en-US" sz="1400" dirty="0"/>
              <a:t>이런 식으로 바로 만들어지고</a:t>
            </a:r>
            <a:br>
              <a:rPr lang="en-US" altLang="ko-KR" sz="1400" dirty="0"/>
            </a:br>
            <a:r>
              <a:rPr lang="ko-KR" altLang="en-US" sz="1400" dirty="0"/>
              <a:t>추가로 요청 시 변경사항을 적용</a:t>
            </a:r>
            <a:br>
              <a:rPr lang="en-US" altLang="ko-KR" sz="1400" dirty="0"/>
            </a:br>
            <a:endParaRPr lang="ko-KR" altLang="en-US" sz="1400" dirty="0"/>
          </a:p>
        </p:txBody>
      </p:sp>
      <p:pic>
        <p:nvPicPr>
          <p:cNvPr id="5" name="그림 4">
            <a:extLst>
              <a:ext uri="{FF2B5EF4-FFF2-40B4-BE49-F238E27FC236}">
                <a16:creationId xmlns:a16="http://schemas.microsoft.com/office/drawing/2014/main" id="{59136AB3-8FD2-CA29-68CF-3B5B430AE7DF}"/>
              </a:ext>
            </a:extLst>
          </p:cNvPr>
          <p:cNvPicPr>
            <a:picLocks noChangeAspect="1"/>
          </p:cNvPicPr>
          <p:nvPr/>
        </p:nvPicPr>
        <p:blipFill>
          <a:blip r:embed="rId2"/>
          <a:stretch>
            <a:fillRect/>
          </a:stretch>
        </p:blipFill>
        <p:spPr>
          <a:xfrm>
            <a:off x="3357796" y="1888760"/>
            <a:ext cx="8834203" cy="4969239"/>
          </a:xfrm>
          <a:prstGeom prst="rect">
            <a:avLst/>
          </a:prstGeom>
        </p:spPr>
      </p:pic>
    </p:spTree>
    <p:extLst>
      <p:ext uri="{BB962C8B-B14F-4D97-AF65-F5344CB8AC3E}">
        <p14:creationId xmlns:p14="http://schemas.microsoft.com/office/powerpoint/2010/main" val="191348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CA885-2B57-FF84-2FAC-86F0C693A6B6}"/>
              </a:ext>
            </a:extLst>
          </p:cNvPr>
          <p:cNvSpPr>
            <a:spLocks noGrp="1"/>
          </p:cNvSpPr>
          <p:nvPr>
            <p:ph type="title"/>
          </p:nvPr>
        </p:nvSpPr>
        <p:spPr>
          <a:xfrm>
            <a:off x="106679" y="144590"/>
            <a:ext cx="6303646" cy="531685"/>
          </a:xfrm>
        </p:spPr>
        <p:txBody>
          <a:bodyPr anchor="t">
            <a:normAutofit/>
          </a:bodyPr>
          <a:lstStyle/>
          <a:p>
            <a:pPr>
              <a:lnSpc>
                <a:spcPct val="100000"/>
              </a:lnSpc>
            </a:pPr>
            <a:r>
              <a:rPr lang="ko-KR" altLang="en-US" sz="1400" dirty="0"/>
              <a:t>둥근 디자인으로 </a:t>
            </a:r>
            <a:r>
              <a:rPr lang="ko-KR" altLang="en-US" sz="1400" dirty="0" err="1"/>
              <a:t>고쳐달라고</a:t>
            </a:r>
            <a:r>
              <a:rPr lang="ko-KR" altLang="en-US" sz="1400" dirty="0"/>
              <a:t> 요청</a:t>
            </a:r>
          </a:p>
        </p:txBody>
      </p:sp>
      <p:pic>
        <p:nvPicPr>
          <p:cNvPr id="4" name="그림 3">
            <a:extLst>
              <a:ext uri="{FF2B5EF4-FFF2-40B4-BE49-F238E27FC236}">
                <a16:creationId xmlns:a16="http://schemas.microsoft.com/office/drawing/2014/main" id="{9AC790FA-52E7-A0CC-B872-349D6060D3CA}"/>
              </a:ext>
            </a:extLst>
          </p:cNvPr>
          <p:cNvPicPr>
            <a:picLocks noChangeAspect="1"/>
          </p:cNvPicPr>
          <p:nvPr/>
        </p:nvPicPr>
        <p:blipFill>
          <a:blip r:embed="rId2"/>
          <a:stretch>
            <a:fillRect/>
          </a:stretch>
        </p:blipFill>
        <p:spPr>
          <a:xfrm>
            <a:off x="1562100" y="878680"/>
            <a:ext cx="10629900" cy="5979319"/>
          </a:xfrm>
          <a:prstGeom prst="rect">
            <a:avLst/>
          </a:prstGeom>
        </p:spPr>
      </p:pic>
    </p:spTree>
    <p:extLst>
      <p:ext uri="{BB962C8B-B14F-4D97-AF65-F5344CB8AC3E}">
        <p14:creationId xmlns:p14="http://schemas.microsoft.com/office/powerpoint/2010/main" val="252599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4B1DC67-A9AC-4D33-BE29-13D127C1EE4C}"/>
              </a:ext>
            </a:extLst>
          </p:cNvPr>
          <p:cNvSpPr>
            <a:spLocks noGrp="1"/>
          </p:cNvSpPr>
          <p:nvPr>
            <p:ph type="title"/>
          </p:nvPr>
        </p:nvSpPr>
        <p:spPr>
          <a:xfrm>
            <a:off x="106679" y="144590"/>
            <a:ext cx="6303646" cy="4532185"/>
          </a:xfrm>
        </p:spPr>
        <p:txBody>
          <a:bodyPr anchor="t">
            <a:normAutofit/>
          </a:bodyPr>
          <a:lstStyle/>
          <a:p>
            <a:pPr>
              <a:lnSpc>
                <a:spcPct val="100000"/>
              </a:lnSpc>
            </a:pPr>
            <a:r>
              <a:rPr lang="en-US" altLang="ko-KR" sz="1400" dirty="0"/>
              <a:t>A. </a:t>
            </a:r>
            <a:r>
              <a:rPr lang="ko-KR" altLang="en-US" sz="1400" dirty="0"/>
              <a:t>화면 요소 구성</a:t>
            </a:r>
            <a:br>
              <a:rPr lang="en-US" altLang="ko-KR" sz="1400" dirty="0"/>
            </a:br>
            <a:r>
              <a:rPr lang="ko-KR" altLang="en-US" sz="1400" dirty="0"/>
              <a:t>작업 도중 개편 이뤄질 수 있음</a:t>
            </a:r>
            <a:br>
              <a:rPr lang="en-US" altLang="ko-KR" sz="1400" dirty="0"/>
            </a:br>
            <a:r>
              <a:rPr lang="en-US" altLang="ko-KR" sz="1400" dirty="0"/>
              <a:t>B. </a:t>
            </a:r>
            <a:r>
              <a:rPr lang="ko-KR" altLang="en-US" sz="1400" dirty="0"/>
              <a:t>기술 도입</a:t>
            </a:r>
            <a:br>
              <a:rPr lang="en-US" altLang="ko-KR" sz="1400" dirty="0"/>
            </a:br>
            <a:r>
              <a:rPr lang="ko-KR" altLang="en-US" sz="1400" dirty="0"/>
              <a:t>해보고 한계가 있다면 드랍</a:t>
            </a:r>
            <a:br>
              <a:rPr lang="en-US" altLang="ko-KR" sz="1400" dirty="0"/>
            </a:br>
            <a:br>
              <a:rPr lang="en-US" altLang="ko-KR" sz="1400" dirty="0"/>
            </a:br>
            <a:r>
              <a:rPr lang="ko-KR" altLang="en-US" sz="1400" dirty="0"/>
              <a:t>효율 최대화가 목적 중 하나</a:t>
            </a:r>
            <a:br>
              <a:rPr lang="en-US" altLang="ko-KR" sz="1400" dirty="0"/>
            </a:br>
            <a:r>
              <a:rPr lang="en-US" altLang="ko-KR" sz="1400" dirty="0"/>
              <a:t>0. </a:t>
            </a:r>
            <a:r>
              <a:rPr lang="ko-KR" altLang="en-US" sz="1400" dirty="0"/>
              <a:t>각자 페이지 흐름을 이해</a:t>
            </a:r>
            <a:br>
              <a:rPr lang="en-US" altLang="ko-KR" sz="1400" dirty="0"/>
            </a:br>
            <a:r>
              <a:rPr lang="en-US" altLang="ko-KR" sz="1400" dirty="0"/>
              <a:t>1. </a:t>
            </a:r>
            <a:r>
              <a:rPr lang="ko-KR" altLang="en-US" sz="1400" dirty="0"/>
              <a:t>공통 레이아웃 만들기</a:t>
            </a:r>
            <a:br>
              <a:rPr lang="en-US" altLang="ko-KR" sz="1400" dirty="0"/>
            </a:br>
            <a:r>
              <a:rPr lang="en-US" altLang="ko-KR" sz="1400" dirty="0"/>
              <a:t>2. </a:t>
            </a:r>
            <a:r>
              <a:rPr lang="ko-KR" altLang="en-US" sz="1400" dirty="0"/>
              <a:t>샘플 데이터를 넣어두고 하위 레이아웃 만들기</a:t>
            </a:r>
            <a:br>
              <a:rPr lang="en-US" altLang="ko-KR" sz="1400" dirty="0"/>
            </a:br>
            <a:r>
              <a:rPr lang="en-US" altLang="ko-KR" sz="1400" dirty="0"/>
              <a:t>3. </a:t>
            </a:r>
            <a:r>
              <a:rPr lang="ko-KR" altLang="en-US" sz="1400" dirty="0"/>
              <a:t>해당 데이터 처리 기술을 도입</a:t>
            </a:r>
            <a:br>
              <a:rPr lang="en-US" altLang="ko-KR" sz="1400" dirty="0"/>
            </a:br>
            <a:r>
              <a:rPr lang="en-US" altLang="ko-KR" sz="1400" dirty="0"/>
              <a:t>- RESTful API</a:t>
            </a:r>
            <a:br>
              <a:rPr lang="en-US" altLang="ko-KR" sz="1400" dirty="0"/>
            </a:br>
            <a:r>
              <a:rPr lang="en-US" altLang="ko-KR" sz="1400" dirty="0"/>
              <a:t>- Token Based Login System</a:t>
            </a:r>
            <a:br>
              <a:rPr lang="en-US" altLang="ko-KR" sz="1400" dirty="0"/>
            </a:br>
            <a:r>
              <a:rPr lang="en-US" altLang="ko-KR" sz="1400" dirty="0"/>
              <a:t>- React.js, Node.js, Next.js</a:t>
            </a:r>
            <a:br>
              <a:rPr lang="en-US" altLang="ko-KR" sz="1400" dirty="0"/>
            </a:br>
            <a:r>
              <a:rPr lang="en-US" altLang="ko-KR" sz="1400" dirty="0"/>
              <a:t>- SQL injection prevent</a:t>
            </a:r>
            <a:br>
              <a:rPr lang="en-US" altLang="ko-KR" sz="1400" dirty="0"/>
            </a:br>
            <a:r>
              <a:rPr lang="en-US" altLang="ko-KR" sz="1400" dirty="0"/>
              <a:t>- NLP</a:t>
            </a:r>
            <a:br>
              <a:rPr lang="en-US" altLang="ko-KR" sz="1400" dirty="0"/>
            </a:br>
            <a:r>
              <a:rPr lang="en-US" altLang="ko-KR" sz="1400" dirty="0"/>
              <a:t>- ...</a:t>
            </a:r>
            <a:br>
              <a:rPr lang="en-US" altLang="ko-KR" sz="1400" dirty="0"/>
            </a:br>
            <a:br>
              <a:rPr lang="en-US" altLang="ko-KR" sz="1400" dirty="0"/>
            </a:br>
            <a:r>
              <a:rPr lang="ko-KR" altLang="en-US" sz="1400" dirty="0"/>
              <a:t>이 문서 목적은 </a:t>
            </a:r>
            <a:r>
              <a:rPr lang="en-US" altLang="ko-KR" sz="1400" dirty="0"/>
              <a:t>0</a:t>
            </a:r>
            <a:r>
              <a:rPr lang="ko-KR" altLang="en-US" sz="1400" dirty="0"/>
              <a:t>번</a:t>
            </a:r>
          </a:p>
        </p:txBody>
      </p:sp>
    </p:spTree>
    <p:extLst>
      <p:ext uri="{BB962C8B-B14F-4D97-AF65-F5344CB8AC3E}">
        <p14:creationId xmlns:p14="http://schemas.microsoft.com/office/powerpoint/2010/main" val="36804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9D93D0-0136-276B-1641-30260C95C9DE}"/>
              </a:ext>
            </a:extLst>
          </p:cNvPr>
          <p:cNvSpPr txBox="1"/>
          <p:nvPr/>
        </p:nvSpPr>
        <p:spPr>
          <a:xfrm>
            <a:off x="142875" y="176510"/>
            <a:ext cx="7410450" cy="923330"/>
          </a:xfrm>
          <a:prstGeom prst="rect">
            <a:avLst/>
          </a:prstGeom>
          <a:noFill/>
        </p:spPr>
        <p:txBody>
          <a:bodyPr wrap="square">
            <a:spAutoFit/>
          </a:bodyPr>
          <a:lstStyle/>
          <a:p>
            <a:r>
              <a:rPr lang="ko-KR" altLang="en-US" sz="1800" dirty="0"/>
              <a:t>회원정보 관리</a:t>
            </a:r>
            <a:r>
              <a:rPr lang="en-US" altLang="ko-KR" sz="1800" dirty="0"/>
              <a:t>(</a:t>
            </a:r>
            <a:r>
              <a:rPr lang="ko-KR" altLang="en-US" sz="1800" dirty="0"/>
              <a:t>로그인</a:t>
            </a:r>
            <a:r>
              <a:rPr lang="en-US" altLang="ko-KR" sz="1800" dirty="0"/>
              <a:t>,</a:t>
            </a:r>
            <a:r>
              <a:rPr lang="ko-KR" altLang="en-US" sz="1800" dirty="0"/>
              <a:t>로그아웃</a:t>
            </a:r>
            <a:r>
              <a:rPr lang="en-US" altLang="ko-KR" sz="1800" dirty="0"/>
              <a:t>,</a:t>
            </a:r>
            <a:r>
              <a:rPr lang="ko-KR" altLang="en-US" sz="1800" dirty="0"/>
              <a:t>회원가입</a:t>
            </a:r>
            <a:r>
              <a:rPr lang="en-US" altLang="ko-KR" sz="1800" dirty="0"/>
              <a:t>,</a:t>
            </a:r>
            <a:r>
              <a:rPr lang="ko-KR" altLang="en-US" sz="1800" dirty="0"/>
              <a:t>인증 등</a:t>
            </a:r>
            <a:r>
              <a:rPr lang="en-US" altLang="ko-KR" sz="1800" dirty="0"/>
              <a:t>... </a:t>
            </a:r>
            <a:r>
              <a:rPr lang="ko-KR" altLang="en-US" sz="1800" dirty="0"/>
              <a:t>은 생략</a:t>
            </a:r>
            <a:r>
              <a:rPr lang="en-US" altLang="ko-KR" sz="1800" dirty="0"/>
              <a:t>)</a:t>
            </a:r>
            <a:br>
              <a:rPr lang="en-US" altLang="ko-KR" sz="1800" dirty="0"/>
            </a:br>
            <a:r>
              <a:rPr lang="ko-KR" altLang="en-US" sz="1800" dirty="0"/>
              <a:t>로그인 했다고 가정</a:t>
            </a:r>
            <a:br>
              <a:rPr lang="en-US" altLang="ko-KR" sz="1800" dirty="0"/>
            </a:br>
            <a:r>
              <a:rPr lang="ko-KR" altLang="en-US" sz="1800" dirty="0"/>
              <a:t>실제 레이아웃은 </a:t>
            </a:r>
            <a:r>
              <a:rPr lang="en-US" altLang="ko-KR" dirty="0" err="1"/>
              <a:t>ChatGPT</a:t>
            </a:r>
            <a:r>
              <a:rPr lang="en-US" altLang="ko-KR" dirty="0"/>
              <a:t> &amp; </a:t>
            </a:r>
            <a:r>
              <a:rPr lang="ko-KR" altLang="en-US" dirty="0"/>
              <a:t>벤치마킹</a:t>
            </a:r>
          </a:p>
        </p:txBody>
      </p:sp>
      <p:sp>
        <p:nvSpPr>
          <p:cNvPr id="6" name="직사각형 5">
            <a:extLst>
              <a:ext uri="{FF2B5EF4-FFF2-40B4-BE49-F238E27FC236}">
                <a16:creationId xmlns:a16="http://schemas.microsoft.com/office/drawing/2014/main" id="{AC7153FA-9657-9522-A376-29A499C6FA08}"/>
              </a:ext>
            </a:extLst>
          </p:cNvPr>
          <p:cNvSpPr/>
          <p:nvPr/>
        </p:nvSpPr>
        <p:spPr>
          <a:xfrm>
            <a:off x="3695700" y="2190750"/>
            <a:ext cx="1181100" cy="381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a:t>사이드바</a:t>
            </a:r>
          </a:p>
        </p:txBody>
      </p:sp>
      <p:sp>
        <p:nvSpPr>
          <p:cNvPr id="7" name="직사각형 6">
            <a:extLst>
              <a:ext uri="{FF2B5EF4-FFF2-40B4-BE49-F238E27FC236}">
                <a16:creationId xmlns:a16="http://schemas.microsoft.com/office/drawing/2014/main" id="{20687952-E4E5-4894-5875-07689DDC7B36}"/>
              </a:ext>
            </a:extLst>
          </p:cNvPr>
          <p:cNvSpPr/>
          <p:nvPr/>
        </p:nvSpPr>
        <p:spPr>
          <a:xfrm>
            <a:off x="3695701" y="2190750"/>
            <a:ext cx="1181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4B4C2FC5-7C25-401E-1503-5A90E31C949C}"/>
              </a:ext>
            </a:extLst>
          </p:cNvPr>
          <p:cNvSpPr/>
          <p:nvPr/>
        </p:nvSpPr>
        <p:spPr>
          <a:xfrm>
            <a:off x="4457700" y="2242066"/>
            <a:ext cx="3429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BB30BA12-9FB2-4C6F-C67B-C88D13D727CD}"/>
              </a:ext>
            </a:extLst>
          </p:cNvPr>
          <p:cNvSpPr/>
          <p:nvPr/>
        </p:nvSpPr>
        <p:spPr>
          <a:xfrm>
            <a:off x="3767135" y="2989481"/>
            <a:ext cx="1033466" cy="387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a:t>이벤트</a:t>
            </a:r>
            <a:r>
              <a:rPr lang="en-US" altLang="ko-KR" dirty="0"/>
              <a:t>...</a:t>
            </a:r>
            <a:endParaRPr lang="ko-KR" altLang="en-US" dirty="0"/>
          </a:p>
        </p:txBody>
      </p:sp>
      <p:sp>
        <p:nvSpPr>
          <p:cNvPr id="12" name="직사각형 11">
            <a:extLst>
              <a:ext uri="{FF2B5EF4-FFF2-40B4-BE49-F238E27FC236}">
                <a16:creationId xmlns:a16="http://schemas.microsoft.com/office/drawing/2014/main" id="{1D612928-9FC9-47CC-1162-F895F2C60210}"/>
              </a:ext>
            </a:extLst>
          </p:cNvPr>
          <p:cNvSpPr/>
          <p:nvPr/>
        </p:nvSpPr>
        <p:spPr>
          <a:xfrm>
            <a:off x="4876800" y="2190750"/>
            <a:ext cx="4667250" cy="381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a:t>대시보드</a:t>
            </a:r>
          </a:p>
        </p:txBody>
      </p:sp>
      <p:sp>
        <p:nvSpPr>
          <p:cNvPr id="14" name="TextBox 13">
            <a:extLst>
              <a:ext uri="{FF2B5EF4-FFF2-40B4-BE49-F238E27FC236}">
                <a16:creationId xmlns:a16="http://schemas.microsoft.com/office/drawing/2014/main" id="{F11AF49A-D29F-3B4F-BFB6-A12E1231C5DB}"/>
              </a:ext>
            </a:extLst>
          </p:cNvPr>
          <p:cNvSpPr txBox="1"/>
          <p:nvPr/>
        </p:nvSpPr>
        <p:spPr>
          <a:xfrm>
            <a:off x="7553325" y="2408961"/>
            <a:ext cx="1831975" cy="830997"/>
          </a:xfrm>
          <a:prstGeom prst="rect">
            <a:avLst/>
          </a:prstGeom>
          <a:noFill/>
        </p:spPr>
        <p:txBody>
          <a:bodyPr wrap="square" rtlCol="0">
            <a:spAutoFit/>
          </a:bodyPr>
          <a:lstStyle/>
          <a:p>
            <a:r>
              <a:rPr lang="ko-KR" altLang="en-US" sz="1200" dirty="0"/>
              <a:t>다가오는 일정</a:t>
            </a:r>
            <a:br>
              <a:rPr lang="en-US" altLang="ko-KR" sz="1200" dirty="0"/>
            </a:br>
            <a:endParaRPr lang="en-US" altLang="ko-KR" sz="1200" dirty="0"/>
          </a:p>
          <a:p>
            <a:r>
              <a:rPr lang="ko-KR" altLang="en-US" sz="1200" dirty="0" err="1">
                <a:solidFill>
                  <a:schemeClr val="accent5"/>
                </a:solidFill>
              </a:rPr>
              <a:t>어쩌구</a:t>
            </a:r>
            <a:r>
              <a:rPr lang="ko-KR" altLang="en-US" sz="1200" dirty="0"/>
              <a:t> </a:t>
            </a:r>
            <a:r>
              <a:rPr lang="en-US" altLang="ko-KR" sz="1200" dirty="0"/>
              <a:t>6</a:t>
            </a:r>
            <a:r>
              <a:rPr lang="ko-KR" altLang="en-US" sz="1200" dirty="0"/>
              <a:t>시간 </a:t>
            </a:r>
            <a:r>
              <a:rPr lang="en-US" altLang="ko-KR" sz="1200" dirty="0"/>
              <a:t>35</a:t>
            </a:r>
            <a:r>
              <a:rPr lang="ko-KR" altLang="en-US" sz="1200" dirty="0"/>
              <a:t>분 후</a:t>
            </a:r>
            <a:endParaRPr lang="en-US" altLang="ko-KR" sz="1200" dirty="0"/>
          </a:p>
          <a:p>
            <a:r>
              <a:rPr lang="ko-KR" altLang="en-US" sz="1200" dirty="0" err="1">
                <a:solidFill>
                  <a:schemeClr val="accent5"/>
                </a:solidFill>
              </a:rPr>
              <a:t>저쩌구</a:t>
            </a:r>
            <a:r>
              <a:rPr lang="ko-KR" altLang="en-US" sz="1200" dirty="0"/>
              <a:t> </a:t>
            </a:r>
            <a:r>
              <a:rPr lang="en-US" altLang="ko-KR" sz="1200" dirty="0"/>
              <a:t>12</a:t>
            </a:r>
            <a:r>
              <a:rPr lang="ko-KR" altLang="en-US" sz="1200" dirty="0"/>
              <a:t>시간 </a:t>
            </a:r>
            <a:r>
              <a:rPr lang="en-US" altLang="ko-KR" sz="1200" dirty="0"/>
              <a:t>30</a:t>
            </a:r>
            <a:r>
              <a:rPr lang="ko-KR" altLang="en-US" sz="1200" dirty="0"/>
              <a:t>분 후</a:t>
            </a:r>
            <a:endParaRPr lang="en-US" altLang="ko-KR" sz="1200" dirty="0"/>
          </a:p>
        </p:txBody>
      </p:sp>
      <p:sp>
        <p:nvSpPr>
          <p:cNvPr id="15" name="직사각형 14">
            <a:extLst>
              <a:ext uri="{FF2B5EF4-FFF2-40B4-BE49-F238E27FC236}">
                <a16:creationId xmlns:a16="http://schemas.microsoft.com/office/drawing/2014/main" id="{A6BF8316-6F4C-5997-0F2D-48ADB65345DA}"/>
              </a:ext>
            </a:extLst>
          </p:cNvPr>
          <p:cNvSpPr/>
          <p:nvPr/>
        </p:nvSpPr>
        <p:spPr>
          <a:xfrm>
            <a:off x="3695700" y="1733550"/>
            <a:ext cx="5848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DF6D3D4-CE20-5E32-323D-CA2801437B2B}"/>
              </a:ext>
            </a:extLst>
          </p:cNvPr>
          <p:cNvSpPr/>
          <p:nvPr/>
        </p:nvSpPr>
        <p:spPr>
          <a:xfrm>
            <a:off x="2505074" y="1632466"/>
            <a:ext cx="1952625" cy="1059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600" dirty="0"/>
              <a:t>이벤트생성 </a:t>
            </a:r>
            <a:r>
              <a:rPr lang="ko-KR" altLang="en-US" sz="1600" dirty="0" err="1"/>
              <a:t>위저드</a:t>
            </a:r>
            <a:endParaRPr lang="en-US" altLang="ko-KR" sz="1600" dirty="0"/>
          </a:p>
          <a:p>
            <a:r>
              <a:rPr lang="ko-KR" altLang="en-US" sz="1600" dirty="0"/>
              <a:t>카테고리</a:t>
            </a:r>
            <a:r>
              <a:rPr lang="en-US" altLang="ko-KR" sz="1600" dirty="0"/>
              <a:t>+</a:t>
            </a:r>
            <a:endParaRPr lang="ko-KR" altLang="en-US" sz="1600" dirty="0"/>
          </a:p>
        </p:txBody>
      </p:sp>
      <p:sp>
        <p:nvSpPr>
          <p:cNvPr id="17" name="사각형: 둥근 모서리 16">
            <a:extLst>
              <a:ext uri="{FF2B5EF4-FFF2-40B4-BE49-F238E27FC236}">
                <a16:creationId xmlns:a16="http://schemas.microsoft.com/office/drawing/2014/main" id="{93FEC8E9-4CC3-01D2-E309-23CE4C2CE361}"/>
              </a:ext>
            </a:extLst>
          </p:cNvPr>
          <p:cNvSpPr/>
          <p:nvPr/>
        </p:nvSpPr>
        <p:spPr>
          <a:xfrm>
            <a:off x="8220075" y="1742843"/>
            <a:ext cx="132397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검색</a:t>
            </a:r>
          </a:p>
        </p:txBody>
      </p:sp>
      <p:sp>
        <p:nvSpPr>
          <p:cNvPr id="18" name="TextBox 17">
            <a:extLst>
              <a:ext uri="{FF2B5EF4-FFF2-40B4-BE49-F238E27FC236}">
                <a16:creationId xmlns:a16="http://schemas.microsoft.com/office/drawing/2014/main" id="{46951A21-48D2-C66F-84E0-994C16F781C7}"/>
              </a:ext>
            </a:extLst>
          </p:cNvPr>
          <p:cNvSpPr txBox="1"/>
          <p:nvPr/>
        </p:nvSpPr>
        <p:spPr>
          <a:xfrm>
            <a:off x="7496175" y="4524970"/>
            <a:ext cx="1690689" cy="1384995"/>
          </a:xfrm>
          <a:prstGeom prst="rect">
            <a:avLst/>
          </a:prstGeom>
          <a:noFill/>
        </p:spPr>
        <p:txBody>
          <a:bodyPr wrap="square" rtlCol="0">
            <a:spAutoFit/>
          </a:bodyPr>
          <a:lstStyle/>
          <a:p>
            <a:r>
              <a:rPr lang="ko-KR" altLang="en-US" sz="1200" dirty="0"/>
              <a:t>각종 기능</a:t>
            </a:r>
            <a:endParaRPr lang="en-US" altLang="ko-KR" sz="1200" dirty="0"/>
          </a:p>
          <a:p>
            <a:br>
              <a:rPr lang="en-US" altLang="ko-KR" sz="1200" dirty="0"/>
            </a:br>
            <a:r>
              <a:rPr lang="ko-KR" altLang="en-US" sz="1200" dirty="0"/>
              <a:t>이벤트 만들기</a:t>
            </a:r>
            <a:endParaRPr lang="en-US" altLang="ko-KR" sz="1200" dirty="0"/>
          </a:p>
          <a:p>
            <a:r>
              <a:rPr lang="ko-KR" altLang="en-US" sz="1200" dirty="0"/>
              <a:t>통계</a:t>
            </a:r>
            <a:endParaRPr lang="en-US" altLang="ko-KR" sz="1200" dirty="0"/>
          </a:p>
          <a:p>
            <a:r>
              <a:rPr lang="ko-KR" altLang="en-US" sz="1200" dirty="0"/>
              <a:t>설정</a:t>
            </a:r>
            <a:endParaRPr lang="en-US" altLang="ko-KR" sz="1200" dirty="0"/>
          </a:p>
          <a:p>
            <a:r>
              <a:rPr lang="ko-KR" altLang="en-US" sz="1200" dirty="0"/>
              <a:t>이벤트 탐색</a:t>
            </a:r>
            <a:br>
              <a:rPr lang="en-US" altLang="ko-KR" sz="1200" dirty="0"/>
            </a:br>
            <a:r>
              <a:rPr lang="ko-KR" altLang="en-US" sz="1200" dirty="0" err="1"/>
              <a:t>어쩌구저쩌구</a:t>
            </a:r>
            <a:endParaRPr lang="en-US" altLang="ko-KR" sz="1200" dirty="0" err="1"/>
          </a:p>
        </p:txBody>
      </p:sp>
      <p:sp>
        <p:nvSpPr>
          <p:cNvPr id="19" name="TextBox 18">
            <a:extLst>
              <a:ext uri="{FF2B5EF4-FFF2-40B4-BE49-F238E27FC236}">
                <a16:creationId xmlns:a16="http://schemas.microsoft.com/office/drawing/2014/main" id="{287AE98F-12CA-E829-B321-AF545421781F}"/>
              </a:ext>
            </a:extLst>
          </p:cNvPr>
          <p:cNvSpPr txBox="1"/>
          <p:nvPr/>
        </p:nvSpPr>
        <p:spPr>
          <a:xfrm>
            <a:off x="3695699" y="2702183"/>
            <a:ext cx="1690689" cy="276999"/>
          </a:xfrm>
          <a:prstGeom prst="rect">
            <a:avLst/>
          </a:prstGeom>
          <a:noFill/>
        </p:spPr>
        <p:txBody>
          <a:bodyPr wrap="square" rtlCol="0">
            <a:spAutoFit/>
          </a:bodyPr>
          <a:lstStyle/>
          <a:p>
            <a:r>
              <a:rPr lang="ko-KR" altLang="en-US" sz="1200" dirty="0"/>
              <a:t>카테고리 </a:t>
            </a:r>
            <a:r>
              <a:rPr lang="en-US" altLang="ko-KR" sz="1200" dirty="0"/>
              <a:t>0 - 1</a:t>
            </a:r>
          </a:p>
        </p:txBody>
      </p:sp>
      <p:sp>
        <p:nvSpPr>
          <p:cNvPr id="20" name="직사각형 19">
            <a:extLst>
              <a:ext uri="{FF2B5EF4-FFF2-40B4-BE49-F238E27FC236}">
                <a16:creationId xmlns:a16="http://schemas.microsoft.com/office/drawing/2014/main" id="{168B6C96-456B-D6B7-27A2-DB536DB2D7F1}"/>
              </a:ext>
            </a:extLst>
          </p:cNvPr>
          <p:cNvSpPr/>
          <p:nvPr/>
        </p:nvSpPr>
        <p:spPr>
          <a:xfrm>
            <a:off x="5057775" y="4877395"/>
            <a:ext cx="1038225" cy="923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br>
              <a:rPr lang="en-US" altLang="ko-KR" dirty="0"/>
            </a:br>
            <a:r>
              <a:rPr lang="ko-KR" altLang="en-US" sz="1200" dirty="0"/>
              <a:t>새로 만들기</a:t>
            </a:r>
            <a:endParaRPr lang="ko-KR" altLang="en-US" dirty="0"/>
          </a:p>
        </p:txBody>
      </p:sp>
      <p:sp>
        <p:nvSpPr>
          <p:cNvPr id="22" name="직사각형 21">
            <a:extLst>
              <a:ext uri="{FF2B5EF4-FFF2-40B4-BE49-F238E27FC236}">
                <a16:creationId xmlns:a16="http://schemas.microsoft.com/office/drawing/2014/main" id="{B65E0BDC-A73D-2CFB-ECEE-DE6E218A96D3}"/>
              </a:ext>
            </a:extLst>
          </p:cNvPr>
          <p:cNvSpPr/>
          <p:nvPr/>
        </p:nvSpPr>
        <p:spPr>
          <a:xfrm>
            <a:off x="6276975" y="4877395"/>
            <a:ext cx="1038225" cy="923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br>
              <a:rPr lang="en-US" altLang="ko-KR" dirty="0"/>
            </a:br>
            <a:r>
              <a:rPr lang="ko-KR" altLang="en-US" sz="1200" dirty="0"/>
              <a:t>설정</a:t>
            </a:r>
            <a:endParaRPr lang="ko-KR" altLang="en-US" dirty="0"/>
          </a:p>
        </p:txBody>
      </p:sp>
      <p:sp>
        <p:nvSpPr>
          <p:cNvPr id="2" name="직사각형 1">
            <a:extLst>
              <a:ext uri="{FF2B5EF4-FFF2-40B4-BE49-F238E27FC236}">
                <a16:creationId xmlns:a16="http://schemas.microsoft.com/office/drawing/2014/main" id="{4CABB761-3B84-2DB4-A823-33C2FBF6822D}"/>
              </a:ext>
            </a:extLst>
          </p:cNvPr>
          <p:cNvSpPr/>
          <p:nvPr/>
        </p:nvSpPr>
        <p:spPr>
          <a:xfrm>
            <a:off x="3695699" y="1276350"/>
            <a:ext cx="5848351" cy="28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로고</a:t>
            </a:r>
            <a:r>
              <a:rPr lang="en-US" altLang="ko-KR" dirty="0"/>
              <a:t>, </a:t>
            </a:r>
            <a:r>
              <a:rPr lang="ko-KR" altLang="en-US" dirty="0"/>
              <a:t>회원 메뉴</a:t>
            </a:r>
          </a:p>
        </p:txBody>
      </p:sp>
    </p:spTree>
    <p:extLst>
      <p:ext uri="{BB962C8B-B14F-4D97-AF65-F5344CB8AC3E}">
        <p14:creationId xmlns:p14="http://schemas.microsoft.com/office/powerpoint/2010/main" val="130672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9D93D0-0136-276B-1641-30260C95C9DE}"/>
              </a:ext>
            </a:extLst>
          </p:cNvPr>
          <p:cNvSpPr txBox="1"/>
          <p:nvPr/>
        </p:nvSpPr>
        <p:spPr>
          <a:xfrm>
            <a:off x="0" y="128938"/>
            <a:ext cx="7410450" cy="1200329"/>
          </a:xfrm>
          <a:prstGeom prst="rect">
            <a:avLst/>
          </a:prstGeom>
          <a:noFill/>
        </p:spPr>
        <p:txBody>
          <a:bodyPr wrap="square">
            <a:spAutoFit/>
          </a:bodyPr>
          <a:lstStyle/>
          <a:p>
            <a:r>
              <a:rPr lang="ko-KR" altLang="en-US" dirty="0"/>
              <a:t>이벤트</a:t>
            </a:r>
            <a:endParaRPr lang="en-US" altLang="ko-KR" dirty="0"/>
          </a:p>
          <a:p>
            <a:r>
              <a:rPr lang="en-US" altLang="ko-KR" dirty="0"/>
              <a:t>editor,</a:t>
            </a:r>
            <a:br>
              <a:rPr lang="en-US" altLang="ko-KR" dirty="0"/>
            </a:br>
            <a:r>
              <a:rPr lang="en-US" altLang="ko-KR" dirty="0"/>
              <a:t>member,</a:t>
            </a:r>
          </a:p>
          <a:p>
            <a:r>
              <a:rPr lang="en-US" altLang="ko-KR" dirty="0"/>
              <a:t>guest</a:t>
            </a:r>
            <a:r>
              <a:rPr lang="ko-KR" altLang="en-US" dirty="0"/>
              <a:t>에 따라 접근 권한이 달라짐</a:t>
            </a:r>
            <a:endParaRPr lang="en-US" altLang="ko-KR" dirty="0"/>
          </a:p>
        </p:txBody>
      </p:sp>
      <p:sp>
        <p:nvSpPr>
          <p:cNvPr id="3" name="직사각형 2">
            <a:extLst>
              <a:ext uri="{FF2B5EF4-FFF2-40B4-BE49-F238E27FC236}">
                <a16:creationId xmlns:a16="http://schemas.microsoft.com/office/drawing/2014/main" id="{68B8DC64-A1B4-E654-61FE-C3B9EA7AA743}"/>
              </a:ext>
            </a:extLst>
          </p:cNvPr>
          <p:cNvSpPr/>
          <p:nvPr/>
        </p:nvSpPr>
        <p:spPr>
          <a:xfrm>
            <a:off x="3695700" y="1149350"/>
            <a:ext cx="5848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BA43E8A1-8C39-EE13-2220-A4F186A0D137}"/>
              </a:ext>
            </a:extLst>
          </p:cNvPr>
          <p:cNvSpPr/>
          <p:nvPr/>
        </p:nvSpPr>
        <p:spPr>
          <a:xfrm>
            <a:off x="8220075" y="1158643"/>
            <a:ext cx="132397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검색</a:t>
            </a:r>
          </a:p>
        </p:txBody>
      </p:sp>
      <p:sp>
        <p:nvSpPr>
          <p:cNvPr id="11" name="직사각형 10">
            <a:extLst>
              <a:ext uri="{FF2B5EF4-FFF2-40B4-BE49-F238E27FC236}">
                <a16:creationId xmlns:a16="http://schemas.microsoft.com/office/drawing/2014/main" id="{7FE04996-0C38-D6F1-F735-B0A5F7A2491E}"/>
              </a:ext>
            </a:extLst>
          </p:cNvPr>
          <p:cNvSpPr/>
          <p:nvPr/>
        </p:nvSpPr>
        <p:spPr>
          <a:xfrm>
            <a:off x="3695699" y="692150"/>
            <a:ext cx="5848351" cy="28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로고</a:t>
            </a:r>
            <a:r>
              <a:rPr lang="en-US" altLang="ko-KR" dirty="0"/>
              <a:t>, </a:t>
            </a:r>
            <a:r>
              <a:rPr lang="ko-KR" altLang="en-US" dirty="0"/>
              <a:t>회원 메뉴</a:t>
            </a:r>
          </a:p>
        </p:txBody>
      </p:sp>
      <p:sp>
        <p:nvSpPr>
          <p:cNvPr id="13" name="직사각형 12">
            <a:extLst>
              <a:ext uri="{FF2B5EF4-FFF2-40B4-BE49-F238E27FC236}">
                <a16:creationId xmlns:a16="http://schemas.microsoft.com/office/drawing/2014/main" id="{EC8B6A47-48C8-2E6A-C77A-0D6DD38B558B}"/>
              </a:ext>
            </a:extLst>
          </p:cNvPr>
          <p:cNvSpPr/>
          <p:nvPr/>
        </p:nvSpPr>
        <p:spPr>
          <a:xfrm>
            <a:off x="3695698" y="1615843"/>
            <a:ext cx="5848351" cy="3912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content</a:t>
            </a:r>
            <a:endParaRPr lang="ko-KR" altLang="en-US" dirty="0"/>
          </a:p>
        </p:txBody>
      </p:sp>
      <p:sp>
        <p:nvSpPr>
          <p:cNvPr id="16" name="직사각형 15">
            <a:extLst>
              <a:ext uri="{FF2B5EF4-FFF2-40B4-BE49-F238E27FC236}">
                <a16:creationId xmlns:a16="http://schemas.microsoft.com/office/drawing/2014/main" id="{EA81CAC3-87DA-7417-1C51-B489E784E118}"/>
              </a:ext>
            </a:extLst>
          </p:cNvPr>
          <p:cNvSpPr/>
          <p:nvPr/>
        </p:nvSpPr>
        <p:spPr>
          <a:xfrm>
            <a:off x="3695700" y="1615843"/>
            <a:ext cx="1181100" cy="3912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a:t>사이드바</a:t>
            </a:r>
          </a:p>
        </p:txBody>
      </p:sp>
      <p:sp>
        <p:nvSpPr>
          <p:cNvPr id="21" name="직사각형 20">
            <a:extLst>
              <a:ext uri="{FF2B5EF4-FFF2-40B4-BE49-F238E27FC236}">
                <a16:creationId xmlns:a16="http://schemas.microsoft.com/office/drawing/2014/main" id="{9000E0F2-6865-A67A-5BDC-9601CDD6E30A}"/>
              </a:ext>
            </a:extLst>
          </p:cNvPr>
          <p:cNvSpPr/>
          <p:nvPr/>
        </p:nvSpPr>
        <p:spPr>
          <a:xfrm>
            <a:off x="3695701" y="1615842"/>
            <a:ext cx="1181100" cy="46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a:extLst>
              <a:ext uri="{FF2B5EF4-FFF2-40B4-BE49-F238E27FC236}">
                <a16:creationId xmlns:a16="http://schemas.microsoft.com/office/drawing/2014/main" id="{11EAD2D7-F74B-B8BB-FA22-276908E50A76}"/>
              </a:ext>
            </a:extLst>
          </p:cNvPr>
          <p:cNvSpPr/>
          <p:nvPr/>
        </p:nvSpPr>
        <p:spPr>
          <a:xfrm>
            <a:off x="4457700" y="1667159"/>
            <a:ext cx="342900" cy="352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sp>
        <p:nvSpPr>
          <p:cNvPr id="24" name="직사각형 23">
            <a:extLst>
              <a:ext uri="{FF2B5EF4-FFF2-40B4-BE49-F238E27FC236}">
                <a16:creationId xmlns:a16="http://schemas.microsoft.com/office/drawing/2014/main" id="{D977C6C4-7DBD-CE09-32B4-A80114C0DFAC}"/>
              </a:ext>
            </a:extLst>
          </p:cNvPr>
          <p:cNvSpPr/>
          <p:nvPr/>
        </p:nvSpPr>
        <p:spPr>
          <a:xfrm>
            <a:off x="3767135" y="2414573"/>
            <a:ext cx="1033466" cy="3976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a:t>이벤트</a:t>
            </a:r>
            <a:r>
              <a:rPr lang="en-US" altLang="ko-KR" dirty="0"/>
              <a:t>...</a:t>
            </a:r>
            <a:endParaRPr lang="ko-KR" altLang="en-US" dirty="0"/>
          </a:p>
        </p:txBody>
      </p:sp>
      <p:sp>
        <p:nvSpPr>
          <p:cNvPr id="25" name="TextBox 24">
            <a:extLst>
              <a:ext uri="{FF2B5EF4-FFF2-40B4-BE49-F238E27FC236}">
                <a16:creationId xmlns:a16="http://schemas.microsoft.com/office/drawing/2014/main" id="{6CA3AA31-F3E4-B2B4-0AC1-318C6AABD928}"/>
              </a:ext>
            </a:extLst>
          </p:cNvPr>
          <p:cNvSpPr txBox="1"/>
          <p:nvPr/>
        </p:nvSpPr>
        <p:spPr>
          <a:xfrm>
            <a:off x="5012267" y="1739572"/>
            <a:ext cx="1420582" cy="369332"/>
          </a:xfrm>
          <a:prstGeom prst="rect">
            <a:avLst/>
          </a:prstGeom>
          <a:noFill/>
        </p:spPr>
        <p:txBody>
          <a:bodyPr wrap="none" rtlCol="0">
            <a:spAutoFit/>
          </a:bodyPr>
          <a:lstStyle/>
          <a:p>
            <a:r>
              <a:rPr lang="ko-KR" altLang="en-US" dirty="0"/>
              <a:t>이벤트 이름</a:t>
            </a:r>
          </a:p>
        </p:txBody>
      </p:sp>
      <p:sp>
        <p:nvSpPr>
          <p:cNvPr id="26" name="사각형: 잘린 한쪽 모서리 25">
            <a:extLst>
              <a:ext uri="{FF2B5EF4-FFF2-40B4-BE49-F238E27FC236}">
                <a16:creationId xmlns:a16="http://schemas.microsoft.com/office/drawing/2014/main" id="{C705A7E9-A01A-19B5-D495-5B467A4C99EC}"/>
              </a:ext>
            </a:extLst>
          </p:cNvPr>
          <p:cNvSpPr/>
          <p:nvPr/>
        </p:nvSpPr>
        <p:spPr>
          <a:xfrm>
            <a:off x="4876800" y="5308600"/>
            <a:ext cx="1049867" cy="2201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tab</a:t>
            </a:r>
            <a:endParaRPr lang="ko-KR" altLang="en-US" dirty="0"/>
          </a:p>
        </p:txBody>
      </p:sp>
      <p:sp>
        <p:nvSpPr>
          <p:cNvPr id="27" name="사각형: 잘린 한쪽 모서리 26">
            <a:extLst>
              <a:ext uri="{FF2B5EF4-FFF2-40B4-BE49-F238E27FC236}">
                <a16:creationId xmlns:a16="http://schemas.microsoft.com/office/drawing/2014/main" id="{5EE198BA-AA41-6D88-913A-532C5D21DE25}"/>
              </a:ext>
            </a:extLst>
          </p:cNvPr>
          <p:cNvSpPr/>
          <p:nvPr/>
        </p:nvSpPr>
        <p:spPr>
          <a:xfrm>
            <a:off x="5926667" y="5308600"/>
            <a:ext cx="1049867" cy="2201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tab</a:t>
            </a:r>
            <a:endParaRPr lang="ko-KR" altLang="en-US" sz="1200" dirty="0"/>
          </a:p>
        </p:txBody>
      </p:sp>
      <p:sp>
        <p:nvSpPr>
          <p:cNvPr id="28" name="사각형: 잘린 한쪽 모서리 27">
            <a:extLst>
              <a:ext uri="{FF2B5EF4-FFF2-40B4-BE49-F238E27FC236}">
                <a16:creationId xmlns:a16="http://schemas.microsoft.com/office/drawing/2014/main" id="{46569355-2592-565B-5CFE-F1BA64DECCE0}"/>
              </a:ext>
            </a:extLst>
          </p:cNvPr>
          <p:cNvSpPr/>
          <p:nvPr/>
        </p:nvSpPr>
        <p:spPr>
          <a:xfrm>
            <a:off x="6976534" y="5308600"/>
            <a:ext cx="1049867" cy="2201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tab</a:t>
            </a:r>
            <a:endParaRPr lang="ko-KR" altLang="en-US" sz="1200" dirty="0"/>
          </a:p>
        </p:txBody>
      </p:sp>
      <p:sp>
        <p:nvSpPr>
          <p:cNvPr id="29" name="직사각형 28">
            <a:extLst>
              <a:ext uri="{FF2B5EF4-FFF2-40B4-BE49-F238E27FC236}">
                <a16:creationId xmlns:a16="http://schemas.microsoft.com/office/drawing/2014/main" id="{51AC01B2-AC15-9CB8-483E-8036AE52A039}"/>
              </a:ext>
            </a:extLst>
          </p:cNvPr>
          <p:cNvSpPr/>
          <p:nvPr/>
        </p:nvSpPr>
        <p:spPr>
          <a:xfrm>
            <a:off x="8026401" y="5308600"/>
            <a:ext cx="347132" cy="220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sp>
        <p:nvSpPr>
          <p:cNvPr id="2" name="TextBox 1">
            <a:extLst>
              <a:ext uri="{FF2B5EF4-FFF2-40B4-BE49-F238E27FC236}">
                <a16:creationId xmlns:a16="http://schemas.microsoft.com/office/drawing/2014/main" id="{7913206A-F4A5-A0AB-BEAC-7F0AED155221}"/>
              </a:ext>
            </a:extLst>
          </p:cNvPr>
          <p:cNvSpPr txBox="1"/>
          <p:nvPr/>
        </p:nvSpPr>
        <p:spPr>
          <a:xfrm>
            <a:off x="3695699" y="2143048"/>
            <a:ext cx="1690689" cy="276999"/>
          </a:xfrm>
          <a:prstGeom prst="rect">
            <a:avLst/>
          </a:prstGeom>
          <a:noFill/>
        </p:spPr>
        <p:txBody>
          <a:bodyPr wrap="square" rtlCol="0">
            <a:spAutoFit/>
          </a:bodyPr>
          <a:lstStyle/>
          <a:p>
            <a:r>
              <a:rPr lang="ko-KR" altLang="en-US" sz="1200" dirty="0"/>
              <a:t>카테고리 </a:t>
            </a:r>
            <a:r>
              <a:rPr lang="en-US" altLang="ko-KR" sz="1200" dirty="0"/>
              <a:t>0 - 1</a:t>
            </a:r>
          </a:p>
        </p:txBody>
      </p:sp>
      <p:sp>
        <p:nvSpPr>
          <p:cNvPr id="6" name="TextBox 5">
            <a:extLst>
              <a:ext uri="{FF2B5EF4-FFF2-40B4-BE49-F238E27FC236}">
                <a16:creationId xmlns:a16="http://schemas.microsoft.com/office/drawing/2014/main" id="{E8FA319F-504B-28C5-BB80-B76233551C03}"/>
              </a:ext>
            </a:extLst>
          </p:cNvPr>
          <p:cNvSpPr txBox="1"/>
          <p:nvPr/>
        </p:nvSpPr>
        <p:spPr>
          <a:xfrm>
            <a:off x="5271498" y="4251964"/>
            <a:ext cx="3581943" cy="461665"/>
          </a:xfrm>
          <a:prstGeom prst="rect">
            <a:avLst/>
          </a:prstGeom>
          <a:noFill/>
        </p:spPr>
        <p:txBody>
          <a:bodyPr wrap="none" rtlCol="0">
            <a:spAutoFit/>
          </a:bodyPr>
          <a:lstStyle/>
          <a:p>
            <a:r>
              <a:rPr lang="ko-KR" altLang="en-US" sz="1200" dirty="0"/>
              <a:t>태그</a:t>
            </a:r>
            <a:r>
              <a:rPr lang="en-US" altLang="ko-KR" sz="1200" dirty="0"/>
              <a:t>, </a:t>
            </a:r>
            <a:r>
              <a:rPr lang="ko-KR" altLang="en-US" sz="1200" dirty="0"/>
              <a:t>상세 정보 확인</a:t>
            </a:r>
            <a:r>
              <a:rPr lang="en-US" altLang="ko-KR" sz="1200" dirty="0"/>
              <a:t>, </a:t>
            </a:r>
            <a:r>
              <a:rPr lang="ko-KR" altLang="en-US" sz="1200" dirty="0"/>
              <a:t>공지</a:t>
            </a:r>
            <a:r>
              <a:rPr lang="en-US" altLang="ko-KR" sz="1200" dirty="0"/>
              <a:t>, </a:t>
            </a:r>
            <a:r>
              <a:rPr lang="ko-KR" altLang="en-US" sz="1200" dirty="0"/>
              <a:t>파일 첨부</a:t>
            </a:r>
            <a:r>
              <a:rPr lang="en-US" altLang="ko-KR" sz="1200" dirty="0"/>
              <a:t>, To-do List,</a:t>
            </a:r>
            <a:br>
              <a:rPr lang="en-US" altLang="ko-KR" sz="1200" dirty="0"/>
            </a:br>
            <a:r>
              <a:rPr lang="en-US" altLang="ko-KR" sz="1200" dirty="0"/>
              <a:t>Mobile compatible, </a:t>
            </a:r>
            <a:r>
              <a:rPr lang="ko-KR" altLang="en-US" sz="1200" dirty="0"/>
              <a:t>유저 참여</a:t>
            </a:r>
            <a:r>
              <a:rPr lang="en-US" altLang="ko-KR" sz="1200" dirty="0"/>
              <a:t>, </a:t>
            </a:r>
            <a:r>
              <a:rPr lang="ko-KR" altLang="en-US" sz="1200" dirty="0"/>
              <a:t>공동 작업</a:t>
            </a:r>
            <a:r>
              <a:rPr lang="en-US" altLang="ko-KR" sz="1200" dirty="0"/>
              <a:t>, </a:t>
            </a:r>
            <a:r>
              <a:rPr lang="ko-KR" altLang="en-US" sz="1200" dirty="0"/>
              <a:t>공유</a:t>
            </a:r>
          </a:p>
        </p:txBody>
      </p:sp>
    </p:spTree>
    <p:extLst>
      <p:ext uri="{BB962C8B-B14F-4D97-AF65-F5344CB8AC3E}">
        <p14:creationId xmlns:p14="http://schemas.microsoft.com/office/powerpoint/2010/main" val="189462949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531</Words>
  <Application>Microsoft Office PowerPoint</Application>
  <PresentationFormat>와이드스크린</PresentationFormat>
  <Paragraphs>40</Paragraphs>
  <Slides>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6</vt:i4>
      </vt:variant>
    </vt:vector>
  </HeadingPairs>
  <TitlesOfParts>
    <vt:vector size="9" baseType="lpstr">
      <vt:lpstr>맑은 고딕</vt:lpstr>
      <vt:lpstr>Arial</vt:lpstr>
      <vt:lpstr>Office 테마</vt:lpstr>
      <vt:lpstr>작업 방식은 ChatGPT를 최대한 활용해 보는 게 좋을 것 같아요 컴포넌트들을 배치하고, 배치된 컴포넌트를 코드로 요청하면 페이지 연결까지는 문제 없을 것으로 예상되고요  써 본 결과 코드가 너무 길어지면 출력이 안 되기 때문에 요구사항을 나눠서 요청해야 돼요  ex) 로그인 시 보이는 메인 페이지를 만들고 싶어요. 상단 바 안에 사이트 이름과 유저 개인 메뉴, 메인 영역 안에는 좌측에 작게 메뉴바가 있고, 그 안에 여러 개의 메뉴 아이템이 들어갈 수 있게 구성할 거고, 남은 메인 영역에는 대시보드를 표시할 거야. 차트나 버튼, 텍스트가 들어갈 수 있어야 해요.  1. 스타일을 작성해주세요. 2. 스타일이 적용된 html 코드를 작성해주세요. 3. 이건 이렇게 바꿔주세요. 4. ...  </vt:lpstr>
      <vt:lpstr>ex) I want to make a main page of the event scheduling site. the layout should contain: top bar, the logo and the menu of the user who logged in, are in it. menu bar on the left of the main area, which should contain little create button on the top of it. and the menu items at below. menu items should show remove button on mouse hover, on the right side of themselves. and the dashboard on the other side of the main area. should be able to contain charts, buttons, texts. Please provide me only the html code linked to style. I will ask for styles next time.  &amp;&amp;  provide me the styles.css file now.  ==  이런 식으로 바로 만들어지고 추가로 요청 시 변경사항을 적용 </vt:lpstr>
      <vt:lpstr>둥근 디자인으로 고쳐달라고 요청</vt:lpstr>
      <vt:lpstr>A. 화면 요소 구성 작업 도중 개편 이뤄질 수 있음 B. 기술 도입 해보고 한계가 있다면 드랍  효율 최대화가 목적 중 하나 0. 각자 페이지 흐름을 이해 1. 공통 레이아웃 만들기 2. 샘플 데이터를 넣어두고 하위 레이아웃 만들기 3. 해당 데이터 처리 기술을 도입 - RESTful API - Token Based Login System - React.js, Node.js, Next.js - SQL injection prevent - NLP - ...  이 문서 목적은 0번</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작업 방식은 ChatGPT를 최대한 활용해 보는 게 좋을 것 같아요 컴포넌트들을 배치하고, 배치된 컴포넌트를 코드로 요청하면 페이지 연결까지는 문제 없을 것으로 예상되고요  써 본 결과 코드가 너무 길어지면 출력이 안 되기 때문에 요구사항을 나눠서 요청해야 돼요  ex) 로그인 시 보이는 메인 페이지를 만들고 싶어요. 상단 바 안에 사이트 이름과 유저 개인 메뉴, 메인 영역 안에는 좌측에 작게 메뉴바가 있고, 그 안에 여러 개의 메뉴 아이템이 들어갈 수 있게 구성할 거고, 남은 메인 영역에는 대시보드를 표시할 거야. 차트나 버튼, 텍스트가 들어갈 수 있어야 해요.  1. 스타일을 작성해주세요. 2. 스타일이 적용된 html 코드를 작성해주세요. 3. 이건 이렇게 바꿔주세요. 4. ...  </dc:title>
  <dc:creator>장진</dc:creator>
  <cp:lastModifiedBy>장진</cp:lastModifiedBy>
  <cp:revision>8</cp:revision>
  <dcterms:created xsi:type="dcterms:W3CDTF">2023-02-17T19:57:06Z</dcterms:created>
  <dcterms:modified xsi:type="dcterms:W3CDTF">2023-02-18T13:38:16Z</dcterms:modified>
</cp:coreProperties>
</file>