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1" r:id="rId4"/>
    <p:sldId id="258" r:id="rId5"/>
    <p:sldId id="260" r:id="rId6"/>
    <p:sldId id="274" r:id="rId7"/>
    <p:sldId id="272" r:id="rId8"/>
    <p:sldId id="262" r:id="rId9"/>
    <p:sldId id="264" r:id="rId10"/>
    <p:sldId id="275" r:id="rId11"/>
    <p:sldId id="263" r:id="rId12"/>
    <p:sldId id="265" r:id="rId13"/>
    <p:sldId id="277" r:id="rId14"/>
    <p:sldId id="281" r:id="rId15"/>
    <p:sldId id="267" r:id="rId16"/>
    <p:sldId id="280" r:id="rId17"/>
    <p:sldId id="269" r:id="rId18"/>
    <p:sldId id="270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3EDCE-3535-4CE8-B627-145AF2DBA246}" v="146" dt="2023-01-08T16:08:43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Nguyễn" userId="3c101b114363e0c4" providerId="LiveId" clId="{3FF3EDCE-3535-4CE8-B627-145AF2DBA246}"/>
    <pc:docChg chg="undo custSel addSld delSld modSld sldOrd">
      <pc:chgData name="Minh Nguyễn" userId="3c101b114363e0c4" providerId="LiveId" clId="{3FF3EDCE-3535-4CE8-B627-145AF2DBA246}" dt="2023-01-08T16:09:11.937" v="2727" actId="14100"/>
      <pc:docMkLst>
        <pc:docMk/>
      </pc:docMkLst>
      <pc:sldChg chg="addSp delSp modSp mod">
        <pc:chgData name="Minh Nguyễn" userId="3c101b114363e0c4" providerId="LiveId" clId="{3FF3EDCE-3535-4CE8-B627-145AF2DBA246}" dt="2023-01-08T02:28:11.877" v="729" actId="1076"/>
        <pc:sldMkLst>
          <pc:docMk/>
          <pc:sldMk cId="2630416873" sldId="260"/>
        </pc:sldMkLst>
        <pc:spChg chg="mod">
          <ac:chgData name="Minh Nguyễn" userId="3c101b114363e0c4" providerId="LiveId" clId="{3FF3EDCE-3535-4CE8-B627-145AF2DBA246}" dt="2023-01-08T02:28:09.215" v="728" actId="1076"/>
          <ac:spMkLst>
            <pc:docMk/>
            <pc:sldMk cId="2630416873" sldId="260"/>
            <ac:spMk id="11" creationId="{2203460F-20DC-EA1D-79F9-D688C535CC15}"/>
          </ac:spMkLst>
        </pc:spChg>
        <pc:spChg chg="del mod">
          <ac:chgData name="Minh Nguyễn" userId="3c101b114363e0c4" providerId="LiveId" clId="{3FF3EDCE-3535-4CE8-B627-145AF2DBA246}" dt="2023-01-08T02:24:30.655" v="689" actId="478"/>
          <ac:spMkLst>
            <pc:docMk/>
            <pc:sldMk cId="2630416873" sldId="260"/>
            <ac:spMk id="12" creationId="{822645BA-753B-F122-4927-308CC783ED0D}"/>
          </ac:spMkLst>
        </pc:spChg>
        <pc:spChg chg="mod">
          <ac:chgData name="Minh Nguyễn" userId="3c101b114363e0c4" providerId="LiveId" clId="{3FF3EDCE-3535-4CE8-B627-145AF2DBA246}" dt="2023-01-08T02:28:11.877" v="729" actId="1076"/>
          <ac:spMkLst>
            <pc:docMk/>
            <pc:sldMk cId="2630416873" sldId="260"/>
            <ac:spMk id="13" creationId="{CB7509C3-6EA2-05D1-7A8E-2AD92AF4E0C8}"/>
          </ac:spMkLst>
        </pc:spChg>
        <pc:spChg chg="mod">
          <ac:chgData name="Minh Nguyễn" userId="3c101b114363e0c4" providerId="LiveId" clId="{3FF3EDCE-3535-4CE8-B627-145AF2DBA246}" dt="2023-01-08T02:28:03.429" v="727" actId="1076"/>
          <ac:spMkLst>
            <pc:docMk/>
            <pc:sldMk cId="2630416873" sldId="260"/>
            <ac:spMk id="14" creationId="{A16D6553-5525-1ACE-415A-EC3D0BBC0351}"/>
          </ac:spMkLst>
        </pc:spChg>
        <pc:spChg chg="del">
          <ac:chgData name="Minh Nguyễn" userId="3c101b114363e0c4" providerId="LiveId" clId="{3FF3EDCE-3535-4CE8-B627-145AF2DBA246}" dt="2023-01-08T02:24:26.201" v="687" actId="478"/>
          <ac:spMkLst>
            <pc:docMk/>
            <pc:sldMk cId="2630416873" sldId="260"/>
            <ac:spMk id="15" creationId="{BC5172AC-1B04-16A1-86F6-3DEAB0EAF9BA}"/>
          </ac:spMkLst>
        </pc:spChg>
        <pc:spChg chg="del mod">
          <ac:chgData name="Minh Nguyễn" userId="3c101b114363e0c4" providerId="LiveId" clId="{3FF3EDCE-3535-4CE8-B627-145AF2DBA246}" dt="2023-01-08T02:24:29.309" v="688" actId="478"/>
          <ac:spMkLst>
            <pc:docMk/>
            <pc:sldMk cId="2630416873" sldId="260"/>
            <ac:spMk id="16" creationId="{2FAC323E-EC6E-34F6-6998-F5B105A37AFA}"/>
          </ac:spMkLst>
        </pc:spChg>
        <pc:picChg chg="add mod">
          <ac:chgData name="Minh Nguyễn" userId="3c101b114363e0c4" providerId="LiveId" clId="{3FF3EDCE-3535-4CE8-B627-145AF2DBA246}" dt="2023-01-08T02:27:44.413" v="724" actId="1076"/>
          <ac:picMkLst>
            <pc:docMk/>
            <pc:sldMk cId="2630416873" sldId="260"/>
            <ac:picMk id="4" creationId="{38A93E82-FDFE-3303-E630-EB847D4D73E7}"/>
          </ac:picMkLst>
        </pc:picChg>
        <pc:picChg chg="del mod">
          <ac:chgData name="Minh Nguyễn" userId="3c101b114363e0c4" providerId="LiveId" clId="{3FF3EDCE-3535-4CE8-B627-145AF2DBA246}" dt="2023-01-08T02:25:45.734" v="703" actId="478"/>
          <ac:picMkLst>
            <pc:docMk/>
            <pc:sldMk cId="2630416873" sldId="260"/>
            <ac:picMk id="8" creationId="{54D250E8-5A5C-1166-5011-4A8A061FE508}"/>
          </ac:picMkLst>
        </pc:picChg>
        <pc:picChg chg="add mod">
          <ac:chgData name="Minh Nguyễn" userId="3c101b114363e0c4" providerId="LiveId" clId="{3FF3EDCE-3535-4CE8-B627-145AF2DBA246}" dt="2023-01-08T02:27:44.413" v="724" actId="1076"/>
          <ac:picMkLst>
            <pc:docMk/>
            <pc:sldMk cId="2630416873" sldId="260"/>
            <ac:picMk id="9" creationId="{ACBF06FC-7118-3DE0-90CA-1C6096A44B0C}"/>
          </ac:picMkLst>
        </pc:picChg>
        <pc:picChg chg="del">
          <ac:chgData name="Minh Nguyễn" userId="3c101b114363e0c4" providerId="LiveId" clId="{3FF3EDCE-3535-4CE8-B627-145AF2DBA246}" dt="2023-01-08T02:24:23.846" v="686" actId="478"/>
          <ac:picMkLst>
            <pc:docMk/>
            <pc:sldMk cId="2630416873" sldId="260"/>
            <ac:picMk id="10" creationId="{9B59CA01-E5BE-D613-9244-778A778DA718}"/>
          </ac:picMkLst>
        </pc:picChg>
      </pc:sldChg>
      <pc:sldChg chg="modSp mod">
        <pc:chgData name="Minh Nguyễn" userId="3c101b114363e0c4" providerId="LiveId" clId="{3FF3EDCE-3535-4CE8-B627-145AF2DBA246}" dt="2023-01-08T02:08:40.219" v="30" actId="20577"/>
        <pc:sldMkLst>
          <pc:docMk/>
          <pc:sldMk cId="575844514" sldId="262"/>
        </pc:sldMkLst>
        <pc:spChg chg="mod">
          <ac:chgData name="Minh Nguyễn" userId="3c101b114363e0c4" providerId="LiveId" clId="{3FF3EDCE-3535-4CE8-B627-145AF2DBA246}" dt="2023-01-08T02:08:40.219" v="30" actId="20577"/>
          <ac:spMkLst>
            <pc:docMk/>
            <pc:sldMk cId="575844514" sldId="262"/>
            <ac:spMk id="2" creationId="{8E0EA99F-BAE3-05AA-FE57-F8DBE00E533F}"/>
          </ac:spMkLst>
        </pc:spChg>
        <pc:spChg chg="mod">
          <ac:chgData name="Minh Nguyễn" userId="3c101b114363e0c4" providerId="LiveId" clId="{3FF3EDCE-3535-4CE8-B627-145AF2DBA246}" dt="2023-01-08T02:08:20.803" v="27" actId="1076"/>
          <ac:spMkLst>
            <pc:docMk/>
            <pc:sldMk cId="575844514" sldId="262"/>
            <ac:spMk id="29" creationId="{0D10785F-F27D-8DE3-8EC4-EB24FF4CA010}"/>
          </ac:spMkLst>
        </pc:spChg>
        <pc:spChg chg="mod">
          <ac:chgData name="Minh Nguyễn" userId="3c101b114363e0c4" providerId="LiveId" clId="{3FF3EDCE-3535-4CE8-B627-145AF2DBA246}" dt="2023-01-08T02:08:34.942" v="28" actId="1076"/>
          <ac:spMkLst>
            <pc:docMk/>
            <pc:sldMk cId="575844514" sldId="262"/>
            <ac:spMk id="41" creationId="{47BD7CD8-9158-93E2-374E-A960FC92FDF9}"/>
          </ac:spMkLst>
        </pc:spChg>
        <pc:spChg chg="mod">
          <ac:chgData name="Minh Nguyễn" userId="3c101b114363e0c4" providerId="LiveId" clId="{3FF3EDCE-3535-4CE8-B627-145AF2DBA246}" dt="2023-01-08T02:08:34.942" v="28" actId="1076"/>
          <ac:spMkLst>
            <pc:docMk/>
            <pc:sldMk cId="575844514" sldId="262"/>
            <ac:spMk id="42" creationId="{4431D1B6-2DFE-29BB-41C8-468C6A7D8D17}"/>
          </ac:spMkLst>
        </pc:spChg>
        <pc:spChg chg="mod">
          <ac:chgData name="Minh Nguyễn" userId="3c101b114363e0c4" providerId="LiveId" clId="{3FF3EDCE-3535-4CE8-B627-145AF2DBA246}" dt="2023-01-08T02:08:20.803" v="27" actId="1076"/>
          <ac:spMkLst>
            <pc:docMk/>
            <pc:sldMk cId="575844514" sldId="262"/>
            <ac:spMk id="44" creationId="{70B32D6D-55DC-FB23-6911-41EE377D47A7}"/>
          </ac:spMkLst>
        </pc:spChg>
        <pc:spChg chg="mod">
          <ac:chgData name="Minh Nguyễn" userId="3c101b114363e0c4" providerId="LiveId" clId="{3FF3EDCE-3535-4CE8-B627-145AF2DBA246}" dt="2023-01-08T02:08:20.803" v="27" actId="1076"/>
          <ac:spMkLst>
            <pc:docMk/>
            <pc:sldMk cId="575844514" sldId="262"/>
            <ac:spMk id="45" creationId="{06FF6E44-6509-90DD-004E-00928042AD9E}"/>
          </ac:spMkLst>
        </pc:spChg>
        <pc:picChg chg="mod">
          <ac:chgData name="Minh Nguyễn" userId="3c101b114363e0c4" providerId="LiveId" clId="{3FF3EDCE-3535-4CE8-B627-145AF2DBA246}" dt="2023-01-08T02:08:20.803" v="27" actId="1076"/>
          <ac:picMkLst>
            <pc:docMk/>
            <pc:sldMk cId="575844514" sldId="262"/>
            <ac:picMk id="21" creationId="{5D7D0E36-5B7F-6CCC-F0C2-DFC17E212533}"/>
          </ac:picMkLst>
        </pc:picChg>
      </pc:sldChg>
      <pc:sldChg chg="addSp delSp modSp mod">
        <pc:chgData name="Minh Nguyễn" userId="3c101b114363e0c4" providerId="LiveId" clId="{3FF3EDCE-3535-4CE8-B627-145AF2DBA246}" dt="2023-01-08T13:44:50.945" v="1655" actId="208"/>
        <pc:sldMkLst>
          <pc:docMk/>
          <pc:sldMk cId="173328965" sldId="263"/>
        </pc:sldMkLst>
        <pc:spChg chg="mod">
          <ac:chgData name="Minh Nguyễn" userId="3c101b114363e0c4" providerId="LiveId" clId="{3FF3EDCE-3535-4CE8-B627-145AF2DBA246}" dt="2023-01-08T13:42:40.298" v="1652" actId="1076"/>
          <ac:spMkLst>
            <pc:docMk/>
            <pc:sldMk cId="173328965" sldId="263"/>
            <ac:spMk id="8" creationId="{0C63F439-7552-D0C8-1DD5-88A4533F3193}"/>
          </ac:spMkLst>
        </pc:spChg>
        <pc:spChg chg="mod">
          <ac:chgData name="Minh Nguyễn" userId="3c101b114363e0c4" providerId="LiveId" clId="{3FF3EDCE-3535-4CE8-B627-145AF2DBA246}" dt="2023-01-08T13:42:55.196" v="1654" actId="14100"/>
          <ac:spMkLst>
            <pc:docMk/>
            <pc:sldMk cId="173328965" sldId="263"/>
            <ac:spMk id="12" creationId="{087A27BF-4634-CDA8-5D40-04E179046F68}"/>
          </ac:spMkLst>
        </pc:spChg>
        <pc:picChg chg="add mod">
          <ac:chgData name="Minh Nguyễn" userId="3c101b114363e0c4" providerId="LiveId" clId="{3FF3EDCE-3535-4CE8-B627-145AF2DBA246}" dt="2023-01-08T13:44:50.945" v="1655" actId="208"/>
          <ac:picMkLst>
            <pc:docMk/>
            <pc:sldMk cId="173328965" sldId="263"/>
            <ac:picMk id="5" creationId="{2784D628-F98E-8243-1191-C554254562D9}"/>
          </ac:picMkLst>
        </pc:picChg>
        <pc:picChg chg="del">
          <ac:chgData name="Minh Nguyễn" userId="3c101b114363e0c4" providerId="LiveId" clId="{3FF3EDCE-3535-4CE8-B627-145AF2DBA246}" dt="2023-01-08T13:40:50.482" v="1526" actId="478"/>
          <ac:picMkLst>
            <pc:docMk/>
            <pc:sldMk cId="173328965" sldId="263"/>
            <ac:picMk id="11" creationId="{D7301F47-8758-F83F-BE61-74D1EDF3D553}"/>
          </ac:picMkLst>
        </pc:picChg>
      </pc:sldChg>
      <pc:sldChg chg="addSp delSp modSp mod">
        <pc:chgData name="Minh Nguyễn" userId="3c101b114363e0c4" providerId="LiveId" clId="{3FF3EDCE-3535-4CE8-B627-145AF2DBA246}" dt="2023-01-08T15:52:29.682" v="2179" actId="5793"/>
        <pc:sldMkLst>
          <pc:docMk/>
          <pc:sldMk cId="3231534773" sldId="267"/>
        </pc:sldMkLst>
        <pc:spChg chg="mod">
          <ac:chgData name="Minh Nguyễn" userId="3c101b114363e0c4" providerId="LiveId" clId="{3FF3EDCE-3535-4CE8-B627-145AF2DBA246}" dt="2023-01-08T15:49:13.101" v="1838" actId="20577"/>
          <ac:spMkLst>
            <pc:docMk/>
            <pc:sldMk cId="3231534773" sldId="267"/>
            <ac:spMk id="2" creationId="{8E0EA99F-BAE3-05AA-FE57-F8DBE00E533F}"/>
          </ac:spMkLst>
        </pc:spChg>
        <pc:spChg chg="mod">
          <ac:chgData name="Minh Nguyễn" userId="3c101b114363e0c4" providerId="LiveId" clId="{3FF3EDCE-3535-4CE8-B627-145AF2DBA246}" dt="2023-01-08T15:49:50.120" v="1846" actId="1076"/>
          <ac:spMkLst>
            <pc:docMk/>
            <pc:sldMk cId="3231534773" sldId="267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15:52:29.682" v="2179" actId="5793"/>
          <ac:spMkLst>
            <pc:docMk/>
            <pc:sldMk cId="3231534773" sldId="267"/>
            <ac:spMk id="16" creationId="{2FAC323E-EC6E-34F6-6998-F5B105A37AFA}"/>
          </ac:spMkLst>
        </pc:spChg>
        <pc:picChg chg="add del">
          <ac:chgData name="Minh Nguyễn" userId="3c101b114363e0c4" providerId="LiveId" clId="{3FF3EDCE-3535-4CE8-B627-145AF2DBA246}" dt="2023-01-08T15:49:15.157" v="1839" actId="478"/>
          <ac:picMkLst>
            <pc:docMk/>
            <pc:sldMk cId="3231534773" sldId="267"/>
            <ac:picMk id="4" creationId="{42E6BDB8-A63F-8914-B3A3-768184685045}"/>
          </ac:picMkLst>
        </pc:picChg>
        <pc:picChg chg="add mod">
          <ac:chgData name="Minh Nguyễn" userId="3c101b114363e0c4" providerId="LiveId" clId="{3FF3EDCE-3535-4CE8-B627-145AF2DBA246}" dt="2023-01-08T15:49:47.200" v="1845" actId="208"/>
          <ac:picMkLst>
            <pc:docMk/>
            <pc:sldMk cId="3231534773" sldId="267"/>
            <ac:picMk id="8" creationId="{9FFA8DFC-4CA0-EE7F-71A7-0D19E3F86DD7}"/>
          </ac:picMkLst>
        </pc:picChg>
      </pc:sldChg>
      <pc:sldChg chg="addSp delSp modSp mod">
        <pc:chgData name="Minh Nguyễn" userId="3c101b114363e0c4" providerId="LiveId" clId="{3FF3EDCE-3535-4CE8-B627-145AF2DBA246}" dt="2023-01-08T16:08:28.897" v="2718" actId="208"/>
        <pc:sldMkLst>
          <pc:docMk/>
          <pc:sldMk cId="1574995469" sldId="269"/>
        </pc:sldMkLst>
        <pc:spChg chg="mod">
          <ac:chgData name="Minh Nguyễn" userId="3c101b114363e0c4" providerId="LiveId" clId="{3FF3EDCE-3535-4CE8-B627-145AF2DBA246}" dt="2023-01-08T16:07:22.471" v="2673" actId="1076"/>
          <ac:spMkLst>
            <pc:docMk/>
            <pc:sldMk cId="1574995469" sldId="269"/>
            <ac:spMk id="7" creationId="{97CA1018-55B4-8665-EF6C-5EC56F5CA8F8}"/>
          </ac:spMkLst>
        </pc:spChg>
        <pc:spChg chg="del">
          <ac:chgData name="Minh Nguyễn" userId="3c101b114363e0c4" providerId="LiveId" clId="{3FF3EDCE-3535-4CE8-B627-145AF2DBA246}" dt="2023-01-08T16:06:29.176" v="2657" actId="478"/>
          <ac:spMkLst>
            <pc:docMk/>
            <pc:sldMk cId="1574995469" sldId="269"/>
            <ac:spMk id="9" creationId="{4292DF44-7694-2FE0-5EAE-D564523A0F4E}"/>
          </ac:spMkLst>
        </pc:spChg>
        <pc:spChg chg="del">
          <ac:chgData name="Minh Nguyễn" userId="3c101b114363e0c4" providerId="LiveId" clId="{3FF3EDCE-3535-4CE8-B627-145AF2DBA246}" dt="2023-01-08T16:06:29.903" v="2658" actId="478"/>
          <ac:spMkLst>
            <pc:docMk/>
            <pc:sldMk cId="1574995469" sldId="269"/>
            <ac:spMk id="10" creationId="{ADFA50C5-53BC-3984-0715-D324CA466E43}"/>
          </ac:spMkLst>
        </pc:spChg>
        <pc:spChg chg="add mod">
          <ac:chgData name="Minh Nguyễn" userId="3c101b114363e0c4" providerId="LiveId" clId="{3FF3EDCE-3535-4CE8-B627-145AF2DBA246}" dt="2023-01-08T16:07:57.132" v="2713" actId="208"/>
          <ac:spMkLst>
            <pc:docMk/>
            <pc:sldMk cId="1574995469" sldId="269"/>
            <ac:spMk id="11" creationId="{5B27A13F-9EA4-651E-2965-F6AB59E79D31}"/>
          </ac:spMkLst>
        </pc:spChg>
        <pc:spChg chg="mod">
          <ac:chgData name="Minh Nguyễn" userId="3c101b114363e0c4" providerId="LiveId" clId="{3FF3EDCE-3535-4CE8-B627-145AF2DBA246}" dt="2023-01-08T16:07:24.973" v="2674" actId="1076"/>
          <ac:spMkLst>
            <pc:docMk/>
            <pc:sldMk cId="1574995469" sldId="269"/>
            <ac:spMk id="12" creationId="{822645BA-753B-F122-4927-308CC783ED0D}"/>
          </ac:spMkLst>
        </pc:spChg>
        <pc:spChg chg="del">
          <ac:chgData name="Minh Nguyễn" userId="3c101b114363e0c4" providerId="LiveId" clId="{3FF3EDCE-3535-4CE8-B627-145AF2DBA246}" dt="2023-01-08T16:06:31.647" v="2659" actId="478"/>
          <ac:spMkLst>
            <pc:docMk/>
            <pc:sldMk cId="1574995469" sldId="269"/>
            <ac:spMk id="14" creationId="{A7EBDC5B-E147-E581-9EBD-93E28EF50572}"/>
          </ac:spMkLst>
        </pc:spChg>
        <pc:spChg chg="mod">
          <ac:chgData name="Minh Nguyễn" userId="3c101b114363e0c4" providerId="LiveId" clId="{3FF3EDCE-3535-4CE8-B627-145AF2DBA246}" dt="2023-01-08T16:06:58.886" v="2665" actId="1076"/>
          <ac:spMkLst>
            <pc:docMk/>
            <pc:sldMk cId="1574995469" sldId="269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16:07:22.471" v="2673" actId="1076"/>
          <ac:spMkLst>
            <pc:docMk/>
            <pc:sldMk cId="1574995469" sldId="269"/>
            <ac:spMk id="16" creationId="{2FAC323E-EC6E-34F6-6998-F5B105A37AFA}"/>
          </ac:spMkLst>
        </pc:spChg>
        <pc:spChg chg="add mod">
          <ac:chgData name="Minh Nguyễn" userId="3c101b114363e0c4" providerId="LiveId" clId="{3FF3EDCE-3535-4CE8-B627-145AF2DBA246}" dt="2023-01-08T16:08:28.897" v="2718" actId="208"/>
          <ac:spMkLst>
            <pc:docMk/>
            <pc:sldMk cId="1574995469" sldId="269"/>
            <ac:spMk id="19" creationId="{D1DC6B73-2F88-0F99-CCD8-3AADB37DD117}"/>
          </ac:spMkLst>
        </pc:spChg>
        <pc:picChg chg="add mod">
          <ac:chgData name="Minh Nguyễn" userId="3c101b114363e0c4" providerId="LiveId" clId="{3FF3EDCE-3535-4CE8-B627-145AF2DBA246}" dt="2023-01-08T16:07:02.755" v="2667" actId="208"/>
          <ac:picMkLst>
            <pc:docMk/>
            <pc:sldMk cId="1574995469" sldId="269"/>
            <ac:picMk id="4" creationId="{A1A9CE36-AB64-5292-9400-6D4FC149F2E6}"/>
          </ac:picMkLst>
        </pc:picChg>
        <pc:picChg chg="del">
          <ac:chgData name="Minh Nguyễn" userId="3c101b114363e0c4" providerId="LiveId" clId="{3FF3EDCE-3535-4CE8-B627-145AF2DBA246}" dt="2023-01-08T16:06:26.053" v="2656" actId="478"/>
          <ac:picMkLst>
            <pc:docMk/>
            <pc:sldMk cId="1574995469" sldId="269"/>
            <ac:picMk id="8" creationId="{23CA618A-C195-8B61-D860-A9664D6E5952}"/>
          </ac:picMkLst>
        </pc:picChg>
        <pc:cxnChg chg="del">
          <ac:chgData name="Minh Nguyễn" userId="3c101b114363e0c4" providerId="LiveId" clId="{3FF3EDCE-3535-4CE8-B627-145AF2DBA246}" dt="2023-01-08T16:06:32.378" v="2660" actId="478"/>
          <ac:cxnSpMkLst>
            <pc:docMk/>
            <pc:sldMk cId="1574995469" sldId="269"/>
            <ac:cxnSpMk id="13" creationId="{C7DD9233-9FE3-9663-2B2A-1965789A512A}"/>
          </ac:cxnSpMkLst>
        </pc:cxnChg>
        <pc:cxnChg chg="add">
          <ac:chgData name="Minh Nguyễn" userId="3c101b114363e0c4" providerId="LiveId" clId="{3FF3EDCE-3535-4CE8-B627-145AF2DBA246}" dt="2023-01-08T16:08:03.788" v="2714" actId="11529"/>
          <ac:cxnSpMkLst>
            <pc:docMk/>
            <pc:sldMk cId="1574995469" sldId="269"/>
            <ac:cxnSpMk id="18" creationId="{3D0CB107-964A-B080-514E-C100434DA5BF}"/>
          </ac:cxnSpMkLst>
        </pc:cxnChg>
      </pc:sldChg>
      <pc:sldChg chg="addSp delSp modSp mod">
        <pc:chgData name="Minh Nguyễn" userId="3c101b114363e0c4" providerId="LiveId" clId="{3FF3EDCE-3535-4CE8-B627-145AF2DBA246}" dt="2023-01-08T16:09:11.937" v="2727" actId="14100"/>
        <pc:sldMkLst>
          <pc:docMk/>
          <pc:sldMk cId="1061430185" sldId="270"/>
        </pc:sldMkLst>
        <pc:spChg chg="mod ord">
          <ac:chgData name="Minh Nguyễn" userId="3c101b114363e0c4" providerId="LiveId" clId="{3FF3EDCE-3535-4CE8-B627-145AF2DBA246}" dt="2023-01-08T16:09:11.937" v="2727" actId="14100"/>
          <ac:spMkLst>
            <pc:docMk/>
            <pc:sldMk cId="1061430185" sldId="270"/>
            <ac:spMk id="3" creationId="{A6F0D7F5-D294-B0E3-C3A2-DEFDF479F523}"/>
          </ac:spMkLst>
        </pc:spChg>
        <pc:spChg chg="mod">
          <ac:chgData name="Minh Nguyễn" userId="3c101b114363e0c4" providerId="LiveId" clId="{3FF3EDCE-3535-4CE8-B627-145AF2DBA246}" dt="2023-01-08T16:09:04.365" v="2725" actId="1076"/>
          <ac:spMkLst>
            <pc:docMk/>
            <pc:sldMk cId="1061430185" sldId="270"/>
            <ac:spMk id="15" creationId="{BC5172AC-1B04-16A1-86F6-3DEAB0EAF9BA}"/>
          </ac:spMkLst>
        </pc:spChg>
        <pc:picChg chg="del">
          <ac:chgData name="Minh Nguyễn" userId="3c101b114363e0c4" providerId="LiveId" clId="{3FF3EDCE-3535-4CE8-B627-145AF2DBA246}" dt="2023-01-08T16:08:37.970" v="2719" actId="478"/>
          <ac:picMkLst>
            <pc:docMk/>
            <pc:sldMk cId="1061430185" sldId="270"/>
            <ac:picMk id="4" creationId="{42E6BDB8-A63F-8914-B3A3-768184685045}"/>
          </ac:picMkLst>
        </pc:picChg>
        <pc:picChg chg="add mod">
          <ac:chgData name="Minh Nguyễn" userId="3c101b114363e0c4" providerId="LiveId" clId="{3FF3EDCE-3535-4CE8-B627-145AF2DBA246}" dt="2023-01-08T16:09:00.481" v="2724" actId="1076"/>
          <ac:picMkLst>
            <pc:docMk/>
            <pc:sldMk cId="1061430185" sldId="270"/>
            <ac:picMk id="5" creationId="{DE710700-BAA6-C790-2CB1-8153FB2B56D0}"/>
          </ac:picMkLst>
        </pc:picChg>
        <pc:cxnChg chg="mod ord">
          <ac:chgData name="Minh Nguyễn" userId="3c101b114363e0c4" providerId="LiveId" clId="{3FF3EDCE-3535-4CE8-B627-145AF2DBA246}" dt="2023-01-08T16:09:11.937" v="2727" actId="14100"/>
          <ac:cxnSpMkLst>
            <pc:docMk/>
            <pc:sldMk cId="1061430185" sldId="270"/>
            <ac:cxnSpMk id="13" creationId="{C9221DC4-7453-F73B-62AC-EAD59FAB5BFC}"/>
          </ac:cxnSpMkLst>
        </pc:cxnChg>
      </pc:sldChg>
      <pc:sldChg chg="ord">
        <pc:chgData name="Minh Nguyễn" userId="3c101b114363e0c4" providerId="LiveId" clId="{3FF3EDCE-3535-4CE8-B627-145AF2DBA246}" dt="2023-01-07T08:03:16.621" v="3"/>
        <pc:sldMkLst>
          <pc:docMk/>
          <pc:sldMk cId="3225539601" sldId="271"/>
        </pc:sldMkLst>
      </pc:sldChg>
      <pc:sldChg chg="addSp delSp modSp new mod">
        <pc:chgData name="Minh Nguyễn" userId="3c101b114363e0c4" providerId="LiveId" clId="{3FF3EDCE-3535-4CE8-B627-145AF2DBA246}" dt="2023-01-08T13:45:23.791" v="1660" actId="571"/>
        <pc:sldMkLst>
          <pc:docMk/>
          <pc:sldMk cId="1218320436" sldId="272"/>
        </pc:sldMkLst>
        <pc:spChg chg="mod">
          <ac:chgData name="Minh Nguyễn" userId="3c101b114363e0c4" providerId="LiveId" clId="{3FF3EDCE-3535-4CE8-B627-145AF2DBA246}" dt="2023-01-08T02:23:47.850" v="682" actId="27636"/>
          <ac:spMkLst>
            <pc:docMk/>
            <pc:sldMk cId="1218320436" sldId="272"/>
            <ac:spMk id="2" creationId="{3EF277AC-8543-6E61-5578-8855B60FF9AC}"/>
          </ac:spMkLst>
        </pc:spChg>
        <pc:spChg chg="del">
          <ac:chgData name="Minh Nguyễn" userId="3c101b114363e0c4" providerId="LiveId" clId="{3FF3EDCE-3535-4CE8-B627-145AF2DBA246}" dt="2023-01-08T02:09:30.769" v="59" actId="478"/>
          <ac:spMkLst>
            <pc:docMk/>
            <pc:sldMk cId="1218320436" sldId="272"/>
            <ac:spMk id="3" creationId="{7C74A805-93F7-DD8E-E03D-DFD7AB0F9D49}"/>
          </ac:spMkLst>
        </pc:spChg>
        <pc:spChg chg="add mod ord">
          <ac:chgData name="Minh Nguyễn" userId="3c101b114363e0c4" providerId="LiveId" clId="{3FF3EDCE-3535-4CE8-B627-145AF2DBA246}" dt="2023-01-08T02:23:54.865" v="683" actId="14100"/>
          <ac:spMkLst>
            <pc:docMk/>
            <pc:sldMk cId="1218320436" sldId="272"/>
            <ac:spMk id="4" creationId="{2286523F-4503-F5DA-85AB-EAAB820C8D96}"/>
          </ac:spMkLst>
        </pc:spChg>
        <pc:spChg chg="add mod">
          <ac:chgData name="Minh Nguyễn" userId="3c101b114363e0c4" providerId="LiveId" clId="{3FF3EDCE-3535-4CE8-B627-145AF2DBA246}" dt="2023-01-08T02:14:26.296" v="119" actId="1582"/>
          <ac:spMkLst>
            <pc:docMk/>
            <pc:sldMk cId="1218320436" sldId="272"/>
            <ac:spMk id="9" creationId="{16E686E5-281D-6BED-13EA-E75D1E1F71F3}"/>
          </ac:spMkLst>
        </pc:spChg>
        <pc:spChg chg="add mod">
          <ac:chgData name="Minh Nguyễn" userId="3c101b114363e0c4" providerId="LiveId" clId="{3FF3EDCE-3535-4CE8-B627-145AF2DBA246}" dt="2023-01-08T02:15:32" v="211" actId="1076"/>
          <ac:spMkLst>
            <pc:docMk/>
            <pc:sldMk cId="1218320436" sldId="272"/>
            <ac:spMk id="10" creationId="{116B4FEE-3397-CFAF-72BD-53998E2042F9}"/>
          </ac:spMkLst>
        </pc:spChg>
        <pc:spChg chg="add">
          <ac:chgData name="Minh Nguyễn" userId="3c101b114363e0c4" providerId="LiveId" clId="{3FF3EDCE-3535-4CE8-B627-145AF2DBA246}" dt="2023-01-08T02:15:39.782" v="212" actId="11529"/>
          <ac:spMkLst>
            <pc:docMk/>
            <pc:sldMk cId="1218320436" sldId="272"/>
            <ac:spMk id="11" creationId="{FC18A15A-D55E-3A97-7650-8659DFA94CD4}"/>
          </ac:spMkLst>
        </pc:spChg>
        <pc:spChg chg="add del mod">
          <ac:chgData name="Minh Nguyễn" userId="3c101b114363e0c4" providerId="LiveId" clId="{3FF3EDCE-3535-4CE8-B627-145AF2DBA246}" dt="2023-01-08T02:15:51.841" v="215"/>
          <ac:spMkLst>
            <pc:docMk/>
            <pc:sldMk cId="1218320436" sldId="272"/>
            <ac:spMk id="12" creationId="{2F3E324A-F3ED-4DCF-F7FA-5BB6192A9098}"/>
          </ac:spMkLst>
        </pc:spChg>
        <pc:spChg chg="add mod">
          <ac:chgData name="Minh Nguyễn" userId="3c101b114363e0c4" providerId="LiveId" clId="{3FF3EDCE-3535-4CE8-B627-145AF2DBA246}" dt="2023-01-08T02:31:56.543" v="1057" actId="1076"/>
          <ac:spMkLst>
            <pc:docMk/>
            <pc:sldMk cId="1218320436" sldId="272"/>
            <ac:spMk id="14" creationId="{3904791F-47C6-5CFF-BD57-8BFFB4588206}"/>
          </ac:spMkLst>
        </pc:spChg>
        <pc:spChg chg="add mod">
          <ac:chgData name="Minh Nguyễn" userId="3c101b114363e0c4" providerId="LiveId" clId="{3FF3EDCE-3535-4CE8-B627-145AF2DBA246}" dt="2023-01-08T02:31:54.051" v="1056" actId="1076"/>
          <ac:spMkLst>
            <pc:docMk/>
            <pc:sldMk cId="1218320436" sldId="272"/>
            <ac:spMk id="15" creationId="{4F7305B4-3271-A0ED-EF98-4F0E8FCE2484}"/>
          </ac:spMkLst>
        </pc:spChg>
        <pc:spChg chg="add mod">
          <ac:chgData name="Minh Nguyễn" userId="3c101b114363e0c4" providerId="LiveId" clId="{3FF3EDCE-3535-4CE8-B627-145AF2DBA246}" dt="2023-01-08T13:45:14.438" v="1659" actId="1076"/>
          <ac:spMkLst>
            <pc:docMk/>
            <pc:sldMk cId="1218320436" sldId="272"/>
            <ac:spMk id="16" creationId="{9A3369CC-1DEA-B799-BE99-38113EF56D8C}"/>
          </ac:spMkLst>
        </pc:spChg>
        <pc:spChg chg="add mod">
          <ac:chgData name="Minh Nguyễn" userId="3c101b114363e0c4" providerId="LiveId" clId="{3FF3EDCE-3535-4CE8-B627-145AF2DBA246}" dt="2023-01-08T13:45:23.791" v="1660" actId="571"/>
          <ac:spMkLst>
            <pc:docMk/>
            <pc:sldMk cId="1218320436" sldId="272"/>
            <ac:spMk id="17" creationId="{D3E3B7C5-4EAC-2BDC-84FA-60F6038ABE0A}"/>
          </ac:spMkLst>
        </pc:spChg>
        <pc:picChg chg="add del mod">
          <ac:chgData name="Minh Nguyễn" userId="3c101b114363e0c4" providerId="LiveId" clId="{3FF3EDCE-3535-4CE8-B627-145AF2DBA246}" dt="2023-01-08T02:13:54.262" v="112" actId="478"/>
          <ac:picMkLst>
            <pc:docMk/>
            <pc:sldMk cId="1218320436" sldId="272"/>
            <ac:picMk id="6" creationId="{2E592030-C42E-8021-314A-40FC7697A36F}"/>
          </ac:picMkLst>
        </pc:picChg>
        <pc:picChg chg="add mod">
          <ac:chgData name="Minh Nguyễn" userId="3c101b114363e0c4" providerId="LiveId" clId="{3FF3EDCE-3535-4CE8-B627-145AF2DBA246}" dt="2023-01-08T13:45:14.438" v="1659" actId="1076"/>
          <ac:picMkLst>
            <pc:docMk/>
            <pc:sldMk cId="1218320436" sldId="272"/>
            <ac:picMk id="8" creationId="{D4B47B5B-66C0-0833-0F33-700151D5D361}"/>
          </ac:picMkLst>
        </pc:picChg>
        <pc:cxnChg chg="add mod">
          <ac:chgData name="Minh Nguyễn" userId="3c101b114363e0c4" providerId="LiveId" clId="{3FF3EDCE-3535-4CE8-B627-145AF2DBA246}" dt="2023-01-08T02:23:42.698" v="680" actId="1036"/>
          <ac:cxnSpMkLst>
            <pc:docMk/>
            <pc:sldMk cId="1218320436" sldId="272"/>
            <ac:cxnSpMk id="13" creationId="{A97BD392-EEC4-9296-83C9-41A89E2F56FF}"/>
          </ac:cxnSpMkLst>
        </pc:cxnChg>
      </pc:sldChg>
      <pc:sldChg chg="new del">
        <pc:chgData name="Minh Nguyễn" userId="3c101b114363e0c4" providerId="LiveId" clId="{3FF3EDCE-3535-4CE8-B627-145AF2DBA246}" dt="2023-01-08T02:24:19.964" v="685" actId="47"/>
        <pc:sldMkLst>
          <pc:docMk/>
          <pc:sldMk cId="2119336069" sldId="273"/>
        </pc:sldMkLst>
      </pc:sldChg>
      <pc:sldChg chg="delSp modSp add mod">
        <pc:chgData name="Minh Nguyễn" userId="3c101b114363e0c4" providerId="LiveId" clId="{3FF3EDCE-3535-4CE8-B627-145AF2DBA246}" dt="2023-01-08T02:28:50.627" v="734" actId="208"/>
        <pc:sldMkLst>
          <pc:docMk/>
          <pc:sldMk cId="2218226828" sldId="274"/>
        </pc:sldMkLst>
        <pc:spChg chg="del">
          <ac:chgData name="Minh Nguyễn" userId="3c101b114363e0c4" providerId="LiveId" clId="{3FF3EDCE-3535-4CE8-B627-145AF2DBA246}" dt="2023-01-08T02:25:16.019" v="700" actId="478"/>
          <ac:spMkLst>
            <pc:docMk/>
            <pc:sldMk cId="2218226828" sldId="274"/>
            <ac:spMk id="11" creationId="{2203460F-20DC-EA1D-79F9-D688C535CC15}"/>
          </ac:spMkLst>
        </pc:spChg>
        <pc:spChg chg="mod">
          <ac:chgData name="Minh Nguyễn" userId="3c101b114363e0c4" providerId="LiveId" clId="{3FF3EDCE-3535-4CE8-B627-145AF2DBA246}" dt="2023-01-08T02:28:40.245" v="733" actId="1076"/>
          <ac:spMkLst>
            <pc:docMk/>
            <pc:sldMk cId="2218226828" sldId="274"/>
            <ac:spMk id="12" creationId="{822645BA-753B-F122-4927-308CC783ED0D}"/>
          </ac:spMkLst>
        </pc:spChg>
        <pc:spChg chg="del">
          <ac:chgData name="Minh Nguyễn" userId="3c101b114363e0c4" providerId="LiveId" clId="{3FF3EDCE-3535-4CE8-B627-145AF2DBA246}" dt="2023-01-08T02:25:15.326" v="699" actId="478"/>
          <ac:spMkLst>
            <pc:docMk/>
            <pc:sldMk cId="2218226828" sldId="274"/>
            <ac:spMk id="13" creationId="{CB7509C3-6EA2-05D1-7A8E-2AD92AF4E0C8}"/>
          </ac:spMkLst>
        </pc:spChg>
        <pc:spChg chg="del">
          <ac:chgData name="Minh Nguyễn" userId="3c101b114363e0c4" providerId="LiveId" clId="{3FF3EDCE-3535-4CE8-B627-145AF2DBA246}" dt="2023-01-08T02:25:13.163" v="698" actId="478"/>
          <ac:spMkLst>
            <pc:docMk/>
            <pc:sldMk cId="2218226828" sldId="274"/>
            <ac:spMk id="14" creationId="{A16D6553-5525-1ACE-415A-EC3D0BBC0351}"/>
          </ac:spMkLst>
        </pc:spChg>
        <pc:spChg chg="mod">
          <ac:chgData name="Minh Nguyễn" userId="3c101b114363e0c4" providerId="LiveId" clId="{3FF3EDCE-3535-4CE8-B627-145AF2DBA246}" dt="2023-01-08T02:28:25.263" v="730" actId="1076"/>
          <ac:spMkLst>
            <pc:docMk/>
            <pc:sldMk cId="2218226828" sldId="274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02:28:50.627" v="734" actId="208"/>
          <ac:spMkLst>
            <pc:docMk/>
            <pc:sldMk cId="2218226828" sldId="274"/>
            <ac:spMk id="16" creationId="{2FAC323E-EC6E-34F6-6998-F5B105A37AFA}"/>
          </ac:spMkLst>
        </pc:spChg>
        <pc:picChg chg="del">
          <ac:chgData name="Minh Nguyễn" userId="3c101b114363e0c4" providerId="LiveId" clId="{3FF3EDCE-3535-4CE8-B627-145AF2DBA246}" dt="2023-01-08T02:25:12.208" v="697" actId="478"/>
          <ac:picMkLst>
            <pc:docMk/>
            <pc:sldMk cId="2218226828" sldId="274"/>
            <ac:picMk id="8" creationId="{54D250E8-5A5C-1166-5011-4A8A061FE508}"/>
          </ac:picMkLst>
        </pc:picChg>
        <pc:picChg chg="mod">
          <ac:chgData name="Minh Nguyễn" userId="3c101b114363e0c4" providerId="LiveId" clId="{3FF3EDCE-3535-4CE8-B627-145AF2DBA246}" dt="2023-01-08T02:25:39.813" v="702" actId="14100"/>
          <ac:picMkLst>
            <pc:docMk/>
            <pc:sldMk cId="2218226828" sldId="274"/>
            <ac:picMk id="10" creationId="{9B59CA01-E5BE-D613-9244-778A778DA718}"/>
          </ac:picMkLst>
        </pc:picChg>
      </pc:sldChg>
      <pc:sldChg chg="addSp delSp modSp new mod ord setBg modShow">
        <pc:chgData name="Minh Nguyễn" userId="3c101b114363e0c4" providerId="LiveId" clId="{3FF3EDCE-3535-4CE8-B627-145AF2DBA246}" dt="2023-01-08T13:40:36.287" v="1525" actId="403"/>
        <pc:sldMkLst>
          <pc:docMk/>
          <pc:sldMk cId="3068921206" sldId="275"/>
        </pc:sldMkLst>
        <pc:spChg chg="del">
          <ac:chgData name="Minh Nguyễn" userId="3c101b114363e0c4" providerId="LiveId" clId="{3FF3EDCE-3535-4CE8-B627-145AF2DBA246}" dt="2023-01-08T02:58:53.499" v="1059" actId="478"/>
          <ac:spMkLst>
            <pc:docMk/>
            <pc:sldMk cId="3068921206" sldId="275"/>
            <ac:spMk id="2" creationId="{BA5AD4D4-03F1-3AC9-905C-7FBFF156806C}"/>
          </ac:spMkLst>
        </pc:spChg>
        <pc:spChg chg="del">
          <ac:chgData name="Minh Nguyễn" userId="3c101b114363e0c4" providerId="LiveId" clId="{3FF3EDCE-3535-4CE8-B627-145AF2DBA246}" dt="2023-01-08T02:58:54.588" v="1060" actId="478"/>
          <ac:spMkLst>
            <pc:docMk/>
            <pc:sldMk cId="3068921206" sldId="275"/>
            <ac:spMk id="3" creationId="{2844F391-242A-CF72-7D50-229628F02821}"/>
          </ac:spMkLst>
        </pc:spChg>
        <pc:spChg chg="add mod">
          <ac:chgData name="Minh Nguyễn" userId="3c101b114363e0c4" providerId="LiveId" clId="{3FF3EDCE-3535-4CE8-B627-145AF2DBA246}" dt="2023-01-08T03:00:19.098" v="1118" actId="20577"/>
          <ac:spMkLst>
            <pc:docMk/>
            <pc:sldMk cId="3068921206" sldId="275"/>
            <ac:spMk id="6" creationId="{EC6719AA-90FB-7B5E-1ABA-D8FD51DB372D}"/>
          </ac:spMkLst>
        </pc:spChg>
        <pc:spChg chg="add">
          <ac:chgData name="Minh Nguyễn" userId="3c101b114363e0c4" providerId="LiveId" clId="{3FF3EDCE-3535-4CE8-B627-145AF2DBA246}" dt="2023-01-08T03:00:37.942" v="1119" actId="11529"/>
          <ac:spMkLst>
            <pc:docMk/>
            <pc:sldMk cId="3068921206" sldId="275"/>
            <ac:spMk id="7" creationId="{C05A1FE3-4A52-DFA0-5A94-7EE3AD896EA0}"/>
          </ac:spMkLst>
        </pc:spChg>
        <pc:spChg chg="add mod">
          <ac:chgData name="Minh Nguyễn" userId="3c101b114363e0c4" providerId="LiveId" clId="{3FF3EDCE-3535-4CE8-B627-145AF2DBA246}" dt="2023-01-08T03:24:50.262" v="1473" actId="20577"/>
          <ac:spMkLst>
            <pc:docMk/>
            <pc:sldMk cId="3068921206" sldId="275"/>
            <ac:spMk id="8" creationId="{62D8CA09-9EB4-8C01-DF1E-19E6107C58DF}"/>
          </ac:spMkLst>
        </pc:spChg>
        <pc:spChg chg="add mod">
          <ac:chgData name="Minh Nguyễn" userId="3c101b114363e0c4" providerId="LiveId" clId="{3FF3EDCE-3535-4CE8-B627-145AF2DBA246}" dt="2023-01-08T13:40:36.287" v="1525" actId="403"/>
          <ac:spMkLst>
            <pc:docMk/>
            <pc:sldMk cId="3068921206" sldId="275"/>
            <ac:spMk id="9" creationId="{E9FD9406-83A5-F3DC-7E06-218A675E91DF}"/>
          </ac:spMkLst>
        </pc:spChg>
        <pc:spChg chg="add del">
          <ac:chgData name="Minh Nguyễn" userId="3c101b114363e0c4" providerId="LiveId" clId="{3FF3EDCE-3535-4CE8-B627-145AF2DBA246}" dt="2023-01-08T02:59:10.217" v="1064" actId="26606"/>
          <ac:spMkLst>
            <pc:docMk/>
            <pc:sldMk cId="3068921206" sldId="275"/>
            <ac:spMk id="10" creationId="{F194AEDE-F25F-43E6-A2C4-7FFF41074990}"/>
          </ac:spMkLst>
        </pc:spChg>
        <pc:spChg chg="add del">
          <ac:chgData name="Minh Nguyễn" userId="3c101b114363e0c4" providerId="LiveId" clId="{3FF3EDCE-3535-4CE8-B627-145AF2DBA246}" dt="2023-01-08T02:59:10.217" v="1064" actId="26606"/>
          <ac:spMkLst>
            <pc:docMk/>
            <pc:sldMk cId="3068921206" sldId="275"/>
            <ac:spMk id="16" creationId="{68CA250C-CF5A-4736-9249-D6111F7C5545}"/>
          </ac:spMkLst>
        </pc:spChg>
        <pc:spChg chg="add del">
          <ac:chgData name="Minh Nguyễn" userId="3c101b114363e0c4" providerId="LiveId" clId="{3FF3EDCE-3535-4CE8-B627-145AF2DBA246}" dt="2023-01-08T02:59:10.217" v="1064" actId="26606"/>
          <ac:spMkLst>
            <pc:docMk/>
            <pc:sldMk cId="3068921206" sldId="275"/>
            <ac:spMk id="18" creationId="{F82D9B81-57D7-4F0C-AB92-6E390E4E1DD3}"/>
          </ac:spMkLst>
        </pc:spChg>
        <pc:spChg chg="add del">
          <ac:chgData name="Minh Nguyễn" userId="3c101b114363e0c4" providerId="LiveId" clId="{3FF3EDCE-3535-4CE8-B627-145AF2DBA246}" dt="2023-01-08T02:59:15.510" v="1066" actId="26606"/>
          <ac:spMkLst>
            <pc:docMk/>
            <pc:sldMk cId="3068921206" sldId="275"/>
            <ac:spMk id="24" creationId="{F194AEDE-F25F-43E6-A2C4-7FFF41074990}"/>
          </ac:spMkLst>
        </pc:spChg>
        <pc:spChg chg="add del">
          <ac:chgData name="Minh Nguyễn" userId="3c101b114363e0c4" providerId="LiveId" clId="{3FF3EDCE-3535-4CE8-B627-145AF2DBA246}" dt="2023-01-08T02:59:15.510" v="1066" actId="26606"/>
          <ac:spMkLst>
            <pc:docMk/>
            <pc:sldMk cId="3068921206" sldId="275"/>
            <ac:spMk id="27" creationId="{68CA250C-CF5A-4736-9249-D6111F7C5545}"/>
          </ac:spMkLst>
        </pc:spChg>
        <pc:spChg chg="add del">
          <ac:chgData name="Minh Nguyễn" userId="3c101b114363e0c4" providerId="LiveId" clId="{3FF3EDCE-3535-4CE8-B627-145AF2DBA246}" dt="2023-01-08T02:59:15.510" v="1066" actId="26606"/>
          <ac:spMkLst>
            <pc:docMk/>
            <pc:sldMk cId="3068921206" sldId="275"/>
            <ac:spMk id="28" creationId="{F82D9B81-57D7-4F0C-AB92-6E390E4E1DD3}"/>
          </ac:spMkLst>
        </pc:spChg>
        <pc:spChg chg="add">
          <ac:chgData name="Minh Nguyễn" userId="3c101b114363e0c4" providerId="LiveId" clId="{3FF3EDCE-3535-4CE8-B627-145AF2DBA246}" dt="2023-01-08T02:59:15.536" v="1067" actId="26606"/>
          <ac:spMkLst>
            <pc:docMk/>
            <pc:sldMk cId="3068921206" sldId="275"/>
            <ac:spMk id="32" creationId="{F194AEDE-F25F-43E6-A2C4-7FFF41074990}"/>
          </ac:spMkLst>
        </pc:spChg>
        <pc:spChg chg="add">
          <ac:chgData name="Minh Nguyễn" userId="3c101b114363e0c4" providerId="LiveId" clId="{3FF3EDCE-3535-4CE8-B627-145AF2DBA246}" dt="2023-01-08T02:59:15.536" v="1067" actId="26606"/>
          <ac:spMkLst>
            <pc:docMk/>
            <pc:sldMk cId="3068921206" sldId="275"/>
            <ac:spMk id="35" creationId="{68CA250C-CF5A-4736-9249-D6111F7C5545}"/>
          </ac:spMkLst>
        </pc:spChg>
        <pc:spChg chg="add">
          <ac:chgData name="Minh Nguyễn" userId="3c101b114363e0c4" providerId="LiveId" clId="{3FF3EDCE-3535-4CE8-B627-145AF2DBA246}" dt="2023-01-08T02:59:15.536" v="1067" actId="26606"/>
          <ac:spMkLst>
            <pc:docMk/>
            <pc:sldMk cId="3068921206" sldId="275"/>
            <ac:spMk id="36" creationId="{F82D9B81-57D7-4F0C-AB92-6E390E4E1DD3}"/>
          </ac:spMkLst>
        </pc:spChg>
        <pc:picChg chg="add mod">
          <ac:chgData name="Minh Nguyễn" userId="3c101b114363e0c4" providerId="LiveId" clId="{3FF3EDCE-3535-4CE8-B627-145AF2DBA246}" dt="2023-01-08T02:59:29.201" v="1071" actId="1076"/>
          <ac:picMkLst>
            <pc:docMk/>
            <pc:sldMk cId="3068921206" sldId="275"/>
            <ac:picMk id="5" creationId="{329E6370-64C2-09D7-CB11-86F10E7CD640}"/>
          </ac:picMkLst>
        </pc:pic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12" creationId="{4C793C08-EF4C-422B-A728-6C717C47DF6F}"/>
          </ac:cxnSpMkLst>
        </pc:cxn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14" creationId="{FE825BC6-56A8-46DE-8037-A9A577624B0D}"/>
          </ac:cxnSpMkLst>
        </pc:cxn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20" creationId="{AE3D1161-F2DF-43A9-8376-3DB1403155B7}"/>
          </ac:cxnSpMkLst>
        </pc:cxnChg>
        <pc:cxnChg chg="add del">
          <ac:chgData name="Minh Nguyễn" userId="3c101b114363e0c4" providerId="LiveId" clId="{3FF3EDCE-3535-4CE8-B627-145AF2DBA246}" dt="2023-01-08T02:59:10.217" v="1064" actId="26606"/>
          <ac:cxnSpMkLst>
            <pc:docMk/>
            <pc:sldMk cId="3068921206" sldId="275"/>
            <ac:cxnSpMk id="22" creationId="{FF393DD8-555D-4D86-9600-299145E032F9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25" creationId="{4C793C08-EF4C-422B-A728-6C717C47DF6F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26" creationId="{FE825BC6-56A8-46DE-8037-A9A577624B0D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29" creationId="{AE3D1161-F2DF-43A9-8376-3DB1403155B7}"/>
          </ac:cxnSpMkLst>
        </pc:cxnChg>
        <pc:cxnChg chg="add del">
          <ac:chgData name="Minh Nguyễn" userId="3c101b114363e0c4" providerId="LiveId" clId="{3FF3EDCE-3535-4CE8-B627-145AF2DBA246}" dt="2023-01-08T02:59:15.510" v="1066" actId="26606"/>
          <ac:cxnSpMkLst>
            <pc:docMk/>
            <pc:sldMk cId="3068921206" sldId="275"/>
            <ac:cxnSpMk id="30" creationId="{FF393DD8-555D-4D86-9600-299145E032F9}"/>
          </ac:cxnSpMkLst>
        </pc:cxnChg>
        <pc:cxnChg chg="add">
          <ac:chgData name="Minh Nguyễn" userId="3c101b114363e0c4" providerId="LiveId" clId="{3FF3EDCE-3535-4CE8-B627-145AF2DBA246}" dt="2023-01-08T02:59:15.536" v="1067" actId="26606"/>
          <ac:cxnSpMkLst>
            <pc:docMk/>
            <pc:sldMk cId="3068921206" sldId="275"/>
            <ac:cxnSpMk id="33" creationId="{4C793C08-EF4C-422B-A728-6C717C47DF6F}"/>
          </ac:cxnSpMkLst>
        </pc:cxnChg>
        <pc:cxnChg chg="add">
          <ac:chgData name="Minh Nguyễn" userId="3c101b114363e0c4" providerId="LiveId" clId="{3FF3EDCE-3535-4CE8-B627-145AF2DBA246}" dt="2023-01-08T02:59:15.536" v="1067" actId="26606"/>
          <ac:cxnSpMkLst>
            <pc:docMk/>
            <pc:sldMk cId="3068921206" sldId="275"/>
            <ac:cxnSpMk id="34" creationId="{FE825BC6-56A8-46DE-8037-A9A577624B0D}"/>
          </ac:cxnSpMkLst>
        </pc:cxnChg>
        <pc:cxnChg chg="add">
          <ac:chgData name="Minh Nguyễn" userId="3c101b114363e0c4" providerId="LiveId" clId="{3FF3EDCE-3535-4CE8-B627-145AF2DBA246}" dt="2023-01-08T02:59:15.536" v="1067" actId="26606"/>
          <ac:cxnSpMkLst>
            <pc:docMk/>
            <pc:sldMk cId="3068921206" sldId="275"/>
            <ac:cxnSpMk id="37" creationId="{FF393DD8-555D-4D86-9600-299145E032F9}"/>
          </ac:cxnSpMkLst>
        </pc:cxnChg>
      </pc:sldChg>
      <pc:sldChg chg="new del">
        <pc:chgData name="Minh Nguyễn" userId="3c101b114363e0c4" providerId="LiveId" clId="{3FF3EDCE-3535-4CE8-B627-145AF2DBA246}" dt="2023-01-08T15:43:49.718" v="1667" actId="47"/>
        <pc:sldMkLst>
          <pc:docMk/>
          <pc:sldMk cId="562408536" sldId="276"/>
        </pc:sldMkLst>
      </pc:sldChg>
      <pc:sldChg chg="addSp delSp modSp add mod ord">
        <pc:chgData name="Minh Nguyễn" userId="3c101b114363e0c4" providerId="LiveId" clId="{3FF3EDCE-3535-4CE8-B627-145AF2DBA246}" dt="2023-01-08T15:48:41.851" v="1836" actId="1076"/>
        <pc:sldMkLst>
          <pc:docMk/>
          <pc:sldMk cId="1638570860" sldId="277"/>
        </pc:sldMkLst>
        <pc:spChg chg="mod">
          <ac:chgData name="Minh Nguyễn" userId="3c101b114363e0c4" providerId="LiveId" clId="{3FF3EDCE-3535-4CE8-B627-145AF2DBA246}" dt="2023-01-08T15:44:10.837" v="1698" actId="20577"/>
          <ac:spMkLst>
            <pc:docMk/>
            <pc:sldMk cId="1638570860" sldId="277"/>
            <ac:spMk id="2" creationId="{8E0EA99F-BAE3-05AA-FE57-F8DBE00E533F}"/>
          </ac:spMkLst>
        </pc:spChg>
        <pc:spChg chg="del">
          <ac:chgData name="Minh Nguyễn" userId="3c101b114363e0c4" providerId="LiveId" clId="{3FF3EDCE-3535-4CE8-B627-145AF2DBA246}" dt="2023-01-08T15:44:17.157" v="1702" actId="478"/>
          <ac:spMkLst>
            <pc:docMk/>
            <pc:sldMk cId="1638570860" sldId="277"/>
            <ac:spMk id="7" creationId="{97CA1018-55B4-8665-EF6C-5EC56F5CA8F8}"/>
          </ac:spMkLst>
        </pc:spChg>
        <pc:spChg chg="del">
          <ac:chgData name="Minh Nguyễn" userId="3c101b114363e0c4" providerId="LiveId" clId="{3FF3EDCE-3535-4CE8-B627-145AF2DBA246}" dt="2023-01-08T15:44:17.693" v="1703" actId="478"/>
          <ac:spMkLst>
            <pc:docMk/>
            <pc:sldMk cId="1638570860" sldId="277"/>
            <ac:spMk id="12" creationId="{822645BA-753B-F122-4927-308CC783ED0D}"/>
          </ac:spMkLst>
        </pc:spChg>
        <pc:spChg chg="del">
          <ac:chgData name="Minh Nguyễn" userId="3c101b114363e0c4" providerId="LiveId" clId="{3FF3EDCE-3535-4CE8-B627-145AF2DBA246}" dt="2023-01-08T15:44:14.678" v="1700" actId="478"/>
          <ac:spMkLst>
            <pc:docMk/>
            <pc:sldMk cId="1638570860" sldId="277"/>
            <ac:spMk id="15" creationId="{BC5172AC-1B04-16A1-86F6-3DEAB0EAF9BA}"/>
          </ac:spMkLst>
        </pc:spChg>
        <pc:spChg chg="del">
          <ac:chgData name="Minh Nguyễn" userId="3c101b114363e0c4" providerId="LiveId" clId="{3FF3EDCE-3535-4CE8-B627-145AF2DBA246}" dt="2023-01-08T15:44:16.397" v="1701" actId="478"/>
          <ac:spMkLst>
            <pc:docMk/>
            <pc:sldMk cId="1638570860" sldId="277"/>
            <ac:spMk id="16" creationId="{2FAC323E-EC6E-34F6-6998-F5B105A37AFA}"/>
          </ac:spMkLst>
        </pc:spChg>
        <pc:graphicFrameChg chg="add mod modGraphic">
          <ac:chgData name="Minh Nguyễn" userId="3c101b114363e0c4" providerId="LiveId" clId="{3FF3EDCE-3535-4CE8-B627-145AF2DBA246}" dt="2023-01-08T15:48:41.851" v="1836" actId="1076"/>
          <ac:graphicFrameMkLst>
            <pc:docMk/>
            <pc:sldMk cId="1638570860" sldId="277"/>
            <ac:graphicFrameMk id="3" creationId="{395FA0D1-247F-9BDC-9A96-8FB3B4041AEF}"/>
          </ac:graphicFrameMkLst>
        </pc:graphicFrameChg>
        <pc:picChg chg="del">
          <ac:chgData name="Minh Nguyễn" userId="3c101b114363e0c4" providerId="LiveId" clId="{3FF3EDCE-3535-4CE8-B627-145AF2DBA246}" dt="2023-01-08T15:44:13.168" v="1699" actId="478"/>
          <ac:picMkLst>
            <pc:docMk/>
            <pc:sldMk cId="1638570860" sldId="277"/>
            <ac:picMk id="4" creationId="{42E6BDB8-A63F-8914-B3A3-768184685045}"/>
          </ac:picMkLst>
        </pc:picChg>
      </pc:sldChg>
      <pc:sldChg chg="new del">
        <pc:chgData name="Minh Nguyễn" userId="3c101b114363e0c4" providerId="LiveId" clId="{3FF3EDCE-3535-4CE8-B627-145AF2DBA246}" dt="2023-01-08T15:52:54.698" v="2183" actId="47"/>
        <pc:sldMkLst>
          <pc:docMk/>
          <pc:sldMk cId="1680797677" sldId="278"/>
        </pc:sldMkLst>
      </pc:sldChg>
      <pc:sldChg chg="add del">
        <pc:chgData name="Minh Nguyễn" userId="3c101b114363e0c4" providerId="LiveId" clId="{3FF3EDCE-3535-4CE8-B627-145AF2DBA246}" dt="2023-01-08T15:52:55.765" v="2184" actId="47"/>
        <pc:sldMkLst>
          <pc:docMk/>
          <pc:sldMk cId="1841511596" sldId="279"/>
        </pc:sldMkLst>
      </pc:sldChg>
      <pc:sldChg chg="addSp delSp modSp add mod">
        <pc:chgData name="Minh Nguyễn" userId="3c101b114363e0c4" providerId="LiveId" clId="{3FF3EDCE-3535-4CE8-B627-145AF2DBA246}" dt="2023-01-08T16:06:03.320" v="2655" actId="1076"/>
        <pc:sldMkLst>
          <pc:docMk/>
          <pc:sldMk cId="492916833" sldId="280"/>
        </pc:sldMkLst>
        <pc:spChg chg="mod">
          <ac:chgData name="Minh Nguyễn" userId="3c101b114363e0c4" providerId="LiveId" clId="{3FF3EDCE-3535-4CE8-B627-145AF2DBA246}" dt="2023-01-08T15:53:10.829" v="2209" actId="14100"/>
          <ac:spMkLst>
            <pc:docMk/>
            <pc:sldMk cId="492916833" sldId="280"/>
            <ac:spMk id="2" creationId="{8E0EA99F-BAE3-05AA-FE57-F8DBE00E533F}"/>
          </ac:spMkLst>
        </pc:spChg>
        <pc:spChg chg="mod">
          <ac:chgData name="Minh Nguyễn" userId="3c101b114363e0c4" providerId="LiveId" clId="{3FF3EDCE-3535-4CE8-B627-145AF2DBA246}" dt="2023-01-08T16:05:57.346" v="2654" actId="14100"/>
          <ac:spMkLst>
            <pc:docMk/>
            <pc:sldMk cId="492916833" sldId="280"/>
            <ac:spMk id="7" creationId="{97CA1018-55B4-8665-EF6C-5EC56F5CA8F8}"/>
          </ac:spMkLst>
        </pc:spChg>
        <pc:spChg chg="mod">
          <ac:chgData name="Minh Nguyễn" userId="3c101b114363e0c4" providerId="LiveId" clId="{3FF3EDCE-3535-4CE8-B627-145AF2DBA246}" dt="2023-01-08T16:06:03.320" v="2655" actId="1076"/>
          <ac:spMkLst>
            <pc:docMk/>
            <pc:sldMk cId="492916833" sldId="280"/>
            <ac:spMk id="12" creationId="{822645BA-753B-F122-4927-308CC783ED0D}"/>
          </ac:spMkLst>
        </pc:spChg>
        <pc:spChg chg="mod">
          <ac:chgData name="Minh Nguyễn" userId="3c101b114363e0c4" providerId="LiveId" clId="{3FF3EDCE-3535-4CE8-B627-145AF2DBA246}" dt="2023-01-08T16:03:13.031" v="2633" actId="1076"/>
          <ac:spMkLst>
            <pc:docMk/>
            <pc:sldMk cId="492916833" sldId="280"/>
            <ac:spMk id="15" creationId="{BC5172AC-1B04-16A1-86F6-3DEAB0EAF9BA}"/>
          </ac:spMkLst>
        </pc:spChg>
        <pc:spChg chg="mod">
          <ac:chgData name="Minh Nguyễn" userId="3c101b114363e0c4" providerId="LiveId" clId="{3FF3EDCE-3535-4CE8-B627-145AF2DBA246}" dt="2023-01-08T16:05:52.631" v="2653" actId="1076"/>
          <ac:spMkLst>
            <pc:docMk/>
            <pc:sldMk cId="492916833" sldId="280"/>
            <ac:spMk id="16" creationId="{2FAC323E-EC6E-34F6-6998-F5B105A37AFA}"/>
          </ac:spMkLst>
        </pc:spChg>
        <pc:picChg chg="add mod">
          <ac:chgData name="Minh Nguyễn" userId="3c101b114363e0c4" providerId="LiveId" clId="{3FF3EDCE-3535-4CE8-B627-145AF2DBA246}" dt="2023-01-08T16:03:11.454" v="2632" actId="1076"/>
          <ac:picMkLst>
            <pc:docMk/>
            <pc:sldMk cId="492916833" sldId="280"/>
            <ac:picMk id="4" creationId="{3C1CBF5F-68FF-AD1A-2F63-8B9E52CF793B}"/>
          </ac:picMkLst>
        </pc:picChg>
        <pc:picChg chg="del">
          <ac:chgData name="Minh Nguyễn" userId="3c101b114363e0c4" providerId="LiveId" clId="{3FF3EDCE-3535-4CE8-B627-145AF2DBA246}" dt="2023-01-08T15:57:21.030" v="2210" actId="478"/>
          <ac:picMkLst>
            <pc:docMk/>
            <pc:sldMk cId="492916833" sldId="280"/>
            <ac:picMk id="8" creationId="{9FFA8DFC-4CA0-EE7F-71A7-0D19E3F86DD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C4C6F-1C80-4727-965D-0E7293B70A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1B107E-BF01-43D5-9E11-A8B74182903E}">
      <dgm:prSet/>
      <dgm:spPr/>
      <dgm:t>
        <a:bodyPr/>
        <a:lstStyle/>
        <a:p>
          <a:pPr>
            <a:defRPr cap="all"/>
          </a:pPr>
          <a:r>
            <a:rPr lang="en-US"/>
            <a:t>It’s already end of Qtr2.2016, so we finality need a look back to see what we’ve done –or – how much we’ve gained.</a:t>
          </a:r>
        </a:p>
      </dgm:t>
    </dgm:pt>
    <dgm:pt modelId="{5D86A07F-023C-4531-9611-FC9CB9CE4C7E}" type="parTrans" cxnId="{F2B57584-E04F-477D-9D3C-AD35286A3931}">
      <dgm:prSet/>
      <dgm:spPr/>
      <dgm:t>
        <a:bodyPr/>
        <a:lstStyle/>
        <a:p>
          <a:endParaRPr lang="en-US"/>
        </a:p>
      </dgm:t>
    </dgm:pt>
    <dgm:pt modelId="{00D7B5C6-18EB-4ED0-9ABF-71CC0457C7AF}" type="sibTrans" cxnId="{F2B57584-E04F-477D-9D3C-AD35286A3931}">
      <dgm:prSet/>
      <dgm:spPr/>
      <dgm:t>
        <a:bodyPr/>
        <a:lstStyle/>
        <a:p>
          <a:endParaRPr lang="en-US"/>
        </a:p>
      </dgm:t>
    </dgm:pt>
    <dgm:pt modelId="{5EFD082D-A057-4E2C-9037-EA55AF4360C9}">
      <dgm:prSet/>
      <dgm:spPr/>
      <dgm:t>
        <a:bodyPr/>
        <a:lstStyle/>
        <a:p>
          <a:pPr>
            <a:defRPr cap="all"/>
          </a:pPr>
          <a:r>
            <a:rPr lang="en-US"/>
            <a:t>We will make a dashboard to see that.</a:t>
          </a:r>
        </a:p>
      </dgm:t>
    </dgm:pt>
    <dgm:pt modelId="{1C6430B6-D77F-4939-A6BE-937EAEB70DD5}" type="parTrans" cxnId="{8D0751E0-69C3-47BE-BB78-15814DA3E4E2}">
      <dgm:prSet/>
      <dgm:spPr/>
      <dgm:t>
        <a:bodyPr/>
        <a:lstStyle/>
        <a:p>
          <a:endParaRPr lang="en-US"/>
        </a:p>
      </dgm:t>
    </dgm:pt>
    <dgm:pt modelId="{5CC248E4-F718-4E28-99A4-DD3A4945E50E}" type="sibTrans" cxnId="{8D0751E0-69C3-47BE-BB78-15814DA3E4E2}">
      <dgm:prSet/>
      <dgm:spPr/>
      <dgm:t>
        <a:bodyPr/>
        <a:lstStyle/>
        <a:p>
          <a:endParaRPr lang="en-US"/>
        </a:p>
      </dgm:t>
    </dgm:pt>
    <dgm:pt modelId="{B3672A67-402C-45B8-AA21-783B0A82861F}" type="pres">
      <dgm:prSet presAssocID="{76EC4C6F-1C80-4727-965D-0E7293B70A3E}" presName="root" presStyleCnt="0">
        <dgm:presLayoutVars>
          <dgm:dir/>
          <dgm:resizeHandles val="exact"/>
        </dgm:presLayoutVars>
      </dgm:prSet>
      <dgm:spPr/>
    </dgm:pt>
    <dgm:pt modelId="{E26B251F-E6FC-4385-9F98-19252999EABF}" type="pres">
      <dgm:prSet presAssocID="{271B107E-BF01-43D5-9E11-A8B74182903E}" presName="compNode" presStyleCnt="0"/>
      <dgm:spPr/>
    </dgm:pt>
    <dgm:pt modelId="{B534106D-33D4-4142-BE0D-4105914DEC7F}" type="pres">
      <dgm:prSet presAssocID="{271B107E-BF01-43D5-9E11-A8B74182903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87EE268-219F-4E79-9F5B-C64E26312706}" type="pres">
      <dgm:prSet presAssocID="{271B107E-BF01-43D5-9E11-A8B7418290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AC74EEF0-7B33-4267-8E37-0C55BFA72503}" type="pres">
      <dgm:prSet presAssocID="{271B107E-BF01-43D5-9E11-A8B74182903E}" presName="spaceRect" presStyleCnt="0"/>
      <dgm:spPr/>
    </dgm:pt>
    <dgm:pt modelId="{8070CB68-C1FB-44F2-89E7-7DC8E664F40F}" type="pres">
      <dgm:prSet presAssocID="{271B107E-BF01-43D5-9E11-A8B74182903E}" presName="textRect" presStyleLbl="revTx" presStyleIdx="0" presStyleCnt="2">
        <dgm:presLayoutVars>
          <dgm:chMax val="1"/>
          <dgm:chPref val="1"/>
        </dgm:presLayoutVars>
      </dgm:prSet>
      <dgm:spPr/>
    </dgm:pt>
    <dgm:pt modelId="{F603C01B-142B-40F8-B1C1-EF20640606A0}" type="pres">
      <dgm:prSet presAssocID="{00D7B5C6-18EB-4ED0-9ABF-71CC0457C7AF}" presName="sibTrans" presStyleCnt="0"/>
      <dgm:spPr/>
    </dgm:pt>
    <dgm:pt modelId="{0E16A5C6-0CED-4A21-B0F5-DFBA2C8E3B36}" type="pres">
      <dgm:prSet presAssocID="{5EFD082D-A057-4E2C-9037-EA55AF4360C9}" presName="compNode" presStyleCnt="0"/>
      <dgm:spPr/>
    </dgm:pt>
    <dgm:pt modelId="{E37B0013-FBE1-4288-A24E-B9753489A5C7}" type="pres">
      <dgm:prSet presAssocID="{5EFD082D-A057-4E2C-9037-EA55AF4360C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4F9FFE3-1AA2-447F-9DF7-350AEB6FAFDB}" type="pres">
      <dgm:prSet presAssocID="{5EFD082D-A057-4E2C-9037-EA55AF4360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FD72A4D-30F0-4444-A75F-2CFAAF3AD031}" type="pres">
      <dgm:prSet presAssocID="{5EFD082D-A057-4E2C-9037-EA55AF4360C9}" presName="spaceRect" presStyleCnt="0"/>
      <dgm:spPr/>
    </dgm:pt>
    <dgm:pt modelId="{044E48A5-3732-4A50-9E7A-BF3ECF478CED}" type="pres">
      <dgm:prSet presAssocID="{5EFD082D-A057-4E2C-9037-EA55AF4360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9ACD6D-BFAB-4231-B7D1-8DCF7354EF92}" type="presOf" srcId="{76EC4C6F-1C80-4727-965D-0E7293B70A3E}" destId="{B3672A67-402C-45B8-AA21-783B0A82861F}" srcOrd="0" destOrd="0" presId="urn:microsoft.com/office/officeart/2018/5/layout/IconLeafLabelList"/>
    <dgm:cxn modelId="{FDB67D7B-6C04-4013-B522-B5BF16B71C71}" type="presOf" srcId="{5EFD082D-A057-4E2C-9037-EA55AF4360C9}" destId="{044E48A5-3732-4A50-9E7A-BF3ECF478CED}" srcOrd="0" destOrd="0" presId="urn:microsoft.com/office/officeart/2018/5/layout/IconLeafLabelList"/>
    <dgm:cxn modelId="{F2B57584-E04F-477D-9D3C-AD35286A3931}" srcId="{76EC4C6F-1C80-4727-965D-0E7293B70A3E}" destId="{271B107E-BF01-43D5-9E11-A8B74182903E}" srcOrd="0" destOrd="0" parTransId="{5D86A07F-023C-4531-9611-FC9CB9CE4C7E}" sibTransId="{00D7B5C6-18EB-4ED0-9ABF-71CC0457C7AF}"/>
    <dgm:cxn modelId="{56A31A9E-66E6-49F4-9E33-301BB65120E0}" type="presOf" srcId="{271B107E-BF01-43D5-9E11-A8B74182903E}" destId="{8070CB68-C1FB-44F2-89E7-7DC8E664F40F}" srcOrd="0" destOrd="0" presId="urn:microsoft.com/office/officeart/2018/5/layout/IconLeafLabelList"/>
    <dgm:cxn modelId="{8D0751E0-69C3-47BE-BB78-15814DA3E4E2}" srcId="{76EC4C6F-1C80-4727-965D-0E7293B70A3E}" destId="{5EFD082D-A057-4E2C-9037-EA55AF4360C9}" srcOrd="1" destOrd="0" parTransId="{1C6430B6-D77F-4939-A6BE-937EAEB70DD5}" sibTransId="{5CC248E4-F718-4E28-99A4-DD3A4945E50E}"/>
    <dgm:cxn modelId="{F82AA5B5-3344-4A85-BB41-760CD128F43F}" type="presParOf" srcId="{B3672A67-402C-45B8-AA21-783B0A82861F}" destId="{E26B251F-E6FC-4385-9F98-19252999EABF}" srcOrd="0" destOrd="0" presId="urn:microsoft.com/office/officeart/2018/5/layout/IconLeafLabelList"/>
    <dgm:cxn modelId="{3163ABB6-8988-4127-80E1-F32EAE4E1907}" type="presParOf" srcId="{E26B251F-E6FC-4385-9F98-19252999EABF}" destId="{B534106D-33D4-4142-BE0D-4105914DEC7F}" srcOrd="0" destOrd="0" presId="urn:microsoft.com/office/officeart/2018/5/layout/IconLeafLabelList"/>
    <dgm:cxn modelId="{DA270DB3-0E6E-47F0-85AC-8053B89CCED6}" type="presParOf" srcId="{E26B251F-E6FC-4385-9F98-19252999EABF}" destId="{787EE268-219F-4E79-9F5B-C64E26312706}" srcOrd="1" destOrd="0" presId="urn:microsoft.com/office/officeart/2018/5/layout/IconLeafLabelList"/>
    <dgm:cxn modelId="{075F214F-1D79-434A-A3F8-ABCAA348DCAE}" type="presParOf" srcId="{E26B251F-E6FC-4385-9F98-19252999EABF}" destId="{AC74EEF0-7B33-4267-8E37-0C55BFA72503}" srcOrd="2" destOrd="0" presId="urn:microsoft.com/office/officeart/2018/5/layout/IconLeafLabelList"/>
    <dgm:cxn modelId="{0A602FFF-B2F2-4A75-BE17-2BAB35A86A72}" type="presParOf" srcId="{E26B251F-E6FC-4385-9F98-19252999EABF}" destId="{8070CB68-C1FB-44F2-89E7-7DC8E664F40F}" srcOrd="3" destOrd="0" presId="urn:microsoft.com/office/officeart/2018/5/layout/IconLeafLabelList"/>
    <dgm:cxn modelId="{C862797B-9B5F-46C3-844E-DBF186540B03}" type="presParOf" srcId="{B3672A67-402C-45B8-AA21-783B0A82861F}" destId="{F603C01B-142B-40F8-B1C1-EF20640606A0}" srcOrd="1" destOrd="0" presId="urn:microsoft.com/office/officeart/2018/5/layout/IconLeafLabelList"/>
    <dgm:cxn modelId="{0D28C0A4-990C-468E-9A90-EA98DD2ADD03}" type="presParOf" srcId="{B3672A67-402C-45B8-AA21-783B0A82861F}" destId="{0E16A5C6-0CED-4A21-B0F5-DFBA2C8E3B36}" srcOrd="2" destOrd="0" presId="urn:microsoft.com/office/officeart/2018/5/layout/IconLeafLabelList"/>
    <dgm:cxn modelId="{C37ABEEA-DA87-4AA2-B778-754BAD6680AB}" type="presParOf" srcId="{0E16A5C6-0CED-4A21-B0F5-DFBA2C8E3B36}" destId="{E37B0013-FBE1-4288-A24E-B9753489A5C7}" srcOrd="0" destOrd="0" presId="urn:microsoft.com/office/officeart/2018/5/layout/IconLeafLabelList"/>
    <dgm:cxn modelId="{2A691CE1-E95F-487B-AE61-0D40089C24FA}" type="presParOf" srcId="{0E16A5C6-0CED-4A21-B0F5-DFBA2C8E3B36}" destId="{E4F9FFE3-1AA2-447F-9DF7-350AEB6FAFDB}" srcOrd="1" destOrd="0" presId="urn:microsoft.com/office/officeart/2018/5/layout/IconLeafLabelList"/>
    <dgm:cxn modelId="{7CCA70ED-AC1C-4D5E-993A-28AAFEA9C7F0}" type="presParOf" srcId="{0E16A5C6-0CED-4A21-B0F5-DFBA2C8E3B36}" destId="{5FD72A4D-30F0-4444-A75F-2CFAAF3AD031}" srcOrd="2" destOrd="0" presId="urn:microsoft.com/office/officeart/2018/5/layout/IconLeafLabelList"/>
    <dgm:cxn modelId="{C9484536-F9FC-43F6-8234-006221D0D8F9}" type="presParOf" srcId="{0E16A5C6-0CED-4A21-B0F5-DFBA2C8E3B36}" destId="{044E48A5-3732-4A50-9E7A-BF3ECF478C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23BBF-6AEF-4E6E-8DD2-AFD946509CC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D7B94-F814-4ECE-97CA-5A2D47BF87D4}">
      <dgm:prSet phldrT="[Text]"/>
      <dgm:spPr/>
      <dgm:t>
        <a:bodyPr/>
        <a:lstStyle/>
        <a:p>
          <a:r>
            <a:rPr lang="en-US" dirty="0"/>
            <a:t>Andrew Fuller</a:t>
          </a:r>
        </a:p>
      </dgm:t>
    </dgm:pt>
    <dgm:pt modelId="{6DBC8201-804E-4F70-A746-9FD7E34178E9}" type="parTrans" cxnId="{E0D3040F-7303-4810-956E-7C1C1C0E6952}">
      <dgm:prSet/>
      <dgm:spPr/>
      <dgm:t>
        <a:bodyPr/>
        <a:lstStyle/>
        <a:p>
          <a:endParaRPr lang="en-US"/>
        </a:p>
      </dgm:t>
    </dgm:pt>
    <dgm:pt modelId="{DA500BB8-3478-45CF-BA33-6006242C1F00}" type="sibTrans" cxnId="{E0D3040F-7303-4810-956E-7C1C1C0E6952}">
      <dgm:prSet/>
      <dgm:spPr/>
      <dgm:t>
        <a:bodyPr/>
        <a:lstStyle/>
        <a:p>
          <a:endParaRPr lang="en-US"/>
        </a:p>
      </dgm:t>
    </dgm:pt>
    <dgm:pt modelId="{6EAE3B4B-D25C-4F2E-B706-9F94991B7F96}">
      <dgm:prSet phldrT="[Text]"/>
      <dgm:spPr/>
      <dgm:t>
        <a:bodyPr/>
        <a:lstStyle/>
        <a:p>
          <a:r>
            <a:rPr lang="en-US" dirty="0"/>
            <a:t>Steven Buchanan</a:t>
          </a:r>
        </a:p>
      </dgm:t>
    </dgm:pt>
    <dgm:pt modelId="{5F6E20F6-A73A-4CF0-9B83-2CA45D3D4A4F}" type="parTrans" cxnId="{608200D2-7A69-491A-B5E0-171B8FFA263B}">
      <dgm:prSet/>
      <dgm:spPr/>
      <dgm:t>
        <a:bodyPr/>
        <a:lstStyle/>
        <a:p>
          <a:endParaRPr lang="en-US"/>
        </a:p>
      </dgm:t>
    </dgm:pt>
    <dgm:pt modelId="{DBFCEBAA-2D09-4066-91FC-1DDA9299787B}" type="sibTrans" cxnId="{608200D2-7A69-491A-B5E0-171B8FFA263B}">
      <dgm:prSet/>
      <dgm:spPr/>
      <dgm:t>
        <a:bodyPr/>
        <a:lstStyle/>
        <a:p>
          <a:endParaRPr lang="en-US"/>
        </a:p>
      </dgm:t>
    </dgm:pt>
    <dgm:pt modelId="{F7A41B7A-3881-4501-88ED-14BDDA79A87B}">
      <dgm:prSet phldrT="[Text]"/>
      <dgm:spPr/>
      <dgm:t>
        <a:bodyPr/>
        <a:lstStyle/>
        <a:p>
          <a:r>
            <a:rPr lang="en-US" dirty="0"/>
            <a:t>Michael </a:t>
          </a:r>
          <a:r>
            <a:rPr lang="en-US" dirty="0" err="1"/>
            <a:t>Suyama</a:t>
          </a:r>
          <a:endParaRPr lang="en-US" dirty="0"/>
        </a:p>
      </dgm:t>
    </dgm:pt>
    <dgm:pt modelId="{3D79BCCD-D20F-42B5-800D-7C5BE50882D4}" type="parTrans" cxnId="{3923AD25-0695-4462-895F-B62A8450F7B1}">
      <dgm:prSet/>
      <dgm:spPr/>
      <dgm:t>
        <a:bodyPr/>
        <a:lstStyle/>
        <a:p>
          <a:endParaRPr lang="en-US"/>
        </a:p>
      </dgm:t>
    </dgm:pt>
    <dgm:pt modelId="{D60533C9-8528-49CE-8541-B8F9D513CB95}" type="sibTrans" cxnId="{3923AD25-0695-4462-895F-B62A8450F7B1}">
      <dgm:prSet/>
      <dgm:spPr/>
      <dgm:t>
        <a:bodyPr/>
        <a:lstStyle/>
        <a:p>
          <a:endParaRPr lang="en-US"/>
        </a:p>
      </dgm:t>
    </dgm:pt>
    <dgm:pt modelId="{A6421A4A-3534-44A4-9F2E-3F956972AEB0}">
      <dgm:prSet phldrT="[Text]"/>
      <dgm:spPr/>
      <dgm:t>
        <a:bodyPr/>
        <a:lstStyle/>
        <a:p>
          <a:r>
            <a:rPr lang="en-US" dirty="0"/>
            <a:t>Robert King</a:t>
          </a:r>
        </a:p>
      </dgm:t>
    </dgm:pt>
    <dgm:pt modelId="{294A47D8-7790-4B5B-A3F0-D47A97353FB3}" type="parTrans" cxnId="{28B63EA7-F0F8-4FC2-A7E9-F796DEEA9B70}">
      <dgm:prSet/>
      <dgm:spPr/>
      <dgm:t>
        <a:bodyPr/>
        <a:lstStyle/>
        <a:p>
          <a:endParaRPr lang="en-US"/>
        </a:p>
      </dgm:t>
    </dgm:pt>
    <dgm:pt modelId="{2C40E7BD-86E0-4315-AC59-FD91BAE5FAF3}" type="sibTrans" cxnId="{28B63EA7-F0F8-4FC2-A7E9-F796DEEA9B70}">
      <dgm:prSet/>
      <dgm:spPr/>
      <dgm:t>
        <a:bodyPr/>
        <a:lstStyle/>
        <a:p>
          <a:endParaRPr lang="en-US"/>
        </a:p>
      </dgm:t>
    </dgm:pt>
    <dgm:pt modelId="{2F3D782A-781C-4905-B5F5-17708B288F63}">
      <dgm:prSet phldrT="[Text]"/>
      <dgm:spPr/>
      <dgm:t>
        <a:bodyPr/>
        <a:lstStyle/>
        <a:p>
          <a:r>
            <a:rPr lang="en-US" dirty="0"/>
            <a:t>Nancy </a:t>
          </a:r>
          <a:r>
            <a:rPr lang="en-US" dirty="0" err="1"/>
            <a:t>Davolio</a:t>
          </a:r>
          <a:endParaRPr lang="en-US" dirty="0"/>
        </a:p>
      </dgm:t>
    </dgm:pt>
    <dgm:pt modelId="{350EE996-384A-4DC3-A86C-92DEE8D0B9C7}" type="parTrans" cxnId="{989296EC-0A1D-4BDD-9549-6D1E681B75C9}">
      <dgm:prSet/>
      <dgm:spPr/>
      <dgm:t>
        <a:bodyPr/>
        <a:lstStyle/>
        <a:p>
          <a:endParaRPr lang="en-US"/>
        </a:p>
      </dgm:t>
    </dgm:pt>
    <dgm:pt modelId="{E9A0C8EE-24E5-44B0-BFB7-1090BD5A3F35}" type="sibTrans" cxnId="{989296EC-0A1D-4BDD-9549-6D1E681B75C9}">
      <dgm:prSet/>
      <dgm:spPr/>
      <dgm:t>
        <a:bodyPr/>
        <a:lstStyle/>
        <a:p>
          <a:endParaRPr lang="en-US"/>
        </a:p>
      </dgm:t>
    </dgm:pt>
    <dgm:pt modelId="{E2776F0B-3595-4F4D-8C6D-0543ED2E4060}">
      <dgm:prSet phldrT="[Text]"/>
      <dgm:spPr/>
      <dgm:t>
        <a:bodyPr/>
        <a:lstStyle/>
        <a:p>
          <a:r>
            <a:rPr lang="en-US" dirty="0"/>
            <a:t>Janet </a:t>
          </a:r>
          <a:r>
            <a:rPr lang="en-US" dirty="0" err="1"/>
            <a:t>Leverling</a:t>
          </a:r>
          <a:endParaRPr lang="en-US" dirty="0"/>
        </a:p>
      </dgm:t>
    </dgm:pt>
    <dgm:pt modelId="{37C3E47A-C410-406B-B0A4-F1A748DA8FCF}" type="parTrans" cxnId="{349B6E1A-CF37-4342-AB38-5736CF9777EE}">
      <dgm:prSet/>
      <dgm:spPr/>
      <dgm:t>
        <a:bodyPr/>
        <a:lstStyle/>
        <a:p>
          <a:endParaRPr lang="en-US"/>
        </a:p>
      </dgm:t>
    </dgm:pt>
    <dgm:pt modelId="{091CEBEC-3A7D-4A35-BD5C-3BD899DE4EB6}" type="sibTrans" cxnId="{349B6E1A-CF37-4342-AB38-5736CF9777EE}">
      <dgm:prSet/>
      <dgm:spPr/>
      <dgm:t>
        <a:bodyPr/>
        <a:lstStyle/>
        <a:p>
          <a:endParaRPr lang="en-US"/>
        </a:p>
      </dgm:t>
    </dgm:pt>
    <dgm:pt modelId="{D45C793B-1439-4C04-8BF3-70EC43C83A65}">
      <dgm:prSet phldrT="[Text]"/>
      <dgm:spPr/>
      <dgm:t>
        <a:bodyPr/>
        <a:lstStyle/>
        <a:p>
          <a:r>
            <a:rPr lang="en-US" dirty="0"/>
            <a:t>Margaret Peacock</a:t>
          </a:r>
        </a:p>
      </dgm:t>
    </dgm:pt>
    <dgm:pt modelId="{17A2176C-7BDC-4F32-BCED-516D8422CAE3}" type="parTrans" cxnId="{5AAA80C4-95A0-44D3-935E-85DBDCA27FC7}">
      <dgm:prSet/>
      <dgm:spPr/>
      <dgm:t>
        <a:bodyPr/>
        <a:lstStyle/>
        <a:p>
          <a:endParaRPr lang="en-US"/>
        </a:p>
      </dgm:t>
    </dgm:pt>
    <dgm:pt modelId="{E815A08E-2DE5-4DDA-BE73-A7CFB44EB7C3}" type="sibTrans" cxnId="{5AAA80C4-95A0-44D3-935E-85DBDCA27FC7}">
      <dgm:prSet/>
      <dgm:spPr/>
      <dgm:t>
        <a:bodyPr/>
        <a:lstStyle/>
        <a:p>
          <a:endParaRPr lang="en-US"/>
        </a:p>
      </dgm:t>
    </dgm:pt>
    <dgm:pt modelId="{60F9A844-822B-4795-AC75-F71B244D56F3}">
      <dgm:prSet phldrT="[Text]"/>
      <dgm:spPr/>
      <dgm:t>
        <a:bodyPr/>
        <a:lstStyle/>
        <a:p>
          <a:r>
            <a:rPr lang="en-US" dirty="0"/>
            <a:t>Anne </a:t>
          </a:r>
          <a:r>
            <a:rPr lang="en-US" dirty="0" err="1"/>
            <a:t>Dodsworth</a:t>
          </a:r>
          <a:endParaRPr lang="en-US" dirty="0"/>
        </a:p>
      </dgm:t>
    </dgm:pt>
    <dgm:pt modelId="{DA75B76B-2F3F-44BE-9EE2-4FB940CF0551}" type="parTrans" cxnId="{4DDF5A8A-5975-4B95-B933-2E043B374EC7}">
      <dgm:prSet/>
      <dgm:spPr/>
      <dgm:t>
        <a:bodyPr/>
        <a:lstStyle/>
        <a:p>
          <a:endParaRPr lang="en-US"/>
        </a:p>
      </dgm:t>
    </dgm:pt>
    <dgm:pt modelId="{875A3826-BDBB-4639-B804-C0A2207551B3}" type="sibTrans" cxnId="{4DDF5A8A-5975-4B95-B933-2E043B374EC7}">
      <dgm:prSet/>
      <dgm:spPr/>
      <dgm:t>
        <a:bodyPr/>
        <a:lstStyle/>
        <a:p>
          <a:endParaRPr lang="en-US"/>
        </a:p>
      </dgm:t>
    </dgm:pt>
    <dgm:pt modelId="{2979032F-D59F-47AB-80FC-5C15B6F0D25B}" type="pres">
      <dgm:prSet presAssocID="{96623BBF-6AEF-4E6E-8DD2-AFD946509CC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20AEB5-B116-4838-B055-2A2AD1530670}" type="pres">
      <dgm:prSet presAssocID="{96623BBF-6AEF-4E6E-8DD2-AFD946509CCD}" presName="hierFlow" presStyleCnt="0"/>
      <dgm:spPr/>
    </dgm:pt>
    <dgm:pt modelId="{50207DD3-2818-4A2B-8892-836C7766635E}" type="pres">
      <dgm:prSet presAssocID="{96623BBF-6AEF-4E6E-8DD2-AFD946509CC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CE952A6-A48A-4156-9FC0-6A8115ABBABE}" type="pres">
      <dgm:prSet presAssocID="{463D7B94-F814-4ECE-97CA-5A2D47BF87D4}" presName="Name14" presStyleCnt="0"/>
      <dgm:spPr/>
    </dgm:pt>
    <dgm:pt modelId="{0A9D1E30-4671-4744-BF76-0B65AF4FB203}" type="pres">
      <dgm:prSet presAssocID="{463D7B94-F814-4ECE-97CA-5A2D47BF87D4}" presName="level1Shape" presStyleLbl="node0" presStyleIdx="0" presStyleCnt="1">
        <dgm:presLayoutVars>
          <dgm:chPref val="3"/>
        </dgm:presLayoutVars>
      </dgm:prSet>
      <dgm:spPr/>
    </dgm:pt>
    <dgm:pt modelId="{8BFA55A7-E2D9-469A-AB3F-B3B84E994B5D}" type="pres">
      <dgm:prSet presAssocID="{463D7B94-F814-4ECE-97CA-5A2D47BF87D4}" presName="hierChild2" presStyleCnt="0"/>
      <dgm:spPr/>
    </dgm:pt>
    <dgm:pt modelId="{65C18691-9318-4199-887A-332AD764F67B}" type="pres">
      <dgm:prSet presAssocID="{5F6E20F6-A73A-4CF0-9B83-2CA45D3D4A4F}" presName="Name19" presStyleLbl="parChTrans1D2" presStyleIdx="0" presStyleCnt="4"/>
      <dgm:spPr/>
    </dgm:pt>
    <dgm:pt modelId="{9A2E5287-4B62-45C5-A5A8-65A8A82496C4}" type="pres">
      <dgm:prSet presAssocID="{6EAE3B4B-D25C-4F2E-B706-9F94991B7F96}" presName="Name21" presStyleCnt="0"/>
      <dgm:spPr/>
    </dgm:pt>
    <dgm:pt modelId="{AFB7B639-D786-4AB0-9EA2-09B81FBD0DBD}" type="pres">
      <dgm:prSet presAssocID="{6EAE3B4B-D25C-4F2E-B706-9F94991B7F96}" presName="level2Shape" presStyleLbl="node2" presStyleIdx="0" presStyleCnt="4"/>
      <dgm:spPr/>
    </dgm:pt>
    <dgm:pt modelId="{0024DEEA-F763-467D-896B-3CDF38491F78}" type="pres">
      <dgm:prSet presAssocID="{6EAE3B4B-D25C-4F2E-B706-9F94991B7F96}" presName="hierChild3" presStyleCnt="0"/>
      <dgm:spPr/>
    </dgm:pt>
    <dgm:pt modelId="{DD9145DD-9C5E-4FA1-810A-43800CDE4000}" type="pres">
      <dgm:prSet presAssocID="{3D79BCCD-D20F-42B5-800D-7C5BE50882D4}" presName="Name19" presStyleLbl="parChTrans1D3" presStyleIdx="0" presStyleCnt="3"/>
      <dgm:spPr/>
    </dgm:pt>
    <dgm:pt modelId="{2E45A5E5-4FF5-4BF5-AECF-C8CC660D9E88}" type="pres">
      <dgm:prSet presAssocID="{F7A41B7A-3881-4501-88ED-14BDDA79A87B}" presName="Name21" presStyleCnt="0"/>
      <dgm:spPr/>
    </dgm:pt>
    <dgm:pt modelId="{2E6C3D91-D1FA-46FE-A75F-65410C944354}" type="pres">
      <dgm:prSet presAssocID="{F7A41B7A-3881-4501-88ED-14BDDA79A87B}" presName="level2Shape" presStyleLbl="node3" presStyleIdx="0" presStyleCnt="3"/>
      <dgm:spPr/>
    </dgm:pt>
    <dgm:pt modelId="{D2F754DA-F3C7-4627-90D9-294BA13332C1}" type="pres">
      <dgm:prSet presAssocID="{F7A41B7A-3881-4501-88ED-14BDDA79A87B}" presName="hierChild3" presStyleCnt="0"/>
      <dgm:spPr/>
    </dgm:pt>
    <dgm:pt modelId="{D09691EC-9BBD-45A7-B3A1-3D19AD403544}" type="pres">
      <dgm:prSet presAssocID="{294A47D8-7790-4B5B-A3F0-D47A97353FB3}" presName="Name19" presStyleLbl="parChTrans1D3" presStyleIdx="1" presStyleCnt="3"/>
      <dgm:spPr/>
    </dgm:pt>
    <dgm:pt modelId="{5CF32946-DAD3-4546-8705-09F4C8BC4720}" type="pres">
      <dgm:prSet presAssocID="{A6421A4A-3534-44A4-9F2E-3F956972AEB0}" presName="Name21" presStyleCnt="0"/>
      <dgm:spPr/>
    </dgm:pt>
    <dgm:pt modelId="{46C340F8-FC98-4AD9-8618-1391E5719853}" type="pres">
      <dgm:prSet presAssocID="{A6421A4A-3534-44A4-9F2E-3F956972AEB0}" presName="level2Shape" presStyleLbl="node3" presStyleIdx="1" presStyleCnt="3"/>
      <dgm:spPr/>
    </dgm:pt>
    <dgm:pt modelId="{263B7838-C83A-4DA4-B08B-CC8F8A6C4993}" type="pres">
      <dgm:prSet presAssocID="{A6421A4A-3534-44A4-9F2E-3F956972AEB0}" presName="hierChild3" presStyleCnt="0"/>
      <dgm:spPr/>
    </dgm:pt>
    <dgm:pt modelId="{EF27F706-1AC8-4A8A-9261-F46A3528926A}" type="pres">
      <dgm:prSet presAssocID="{DA75B76B-2F3F-44BE-9EE2-4FB940CF0551}" presName="Name19" presStyleLbl="parChTrans1D3" presStyleIdx="2" presStyleCnt="3"/>
      <dgm:spPr/>
    </dgm:pt>
    <dgm:pt modelId="{687C8B19-269F-445B-8846-6D154125B8CF}" type="pres">
      <dgm:prSet presAssocID="{60F9A844-822B-4795-AC75-F71B244D56F3}" presName="Name21" presStyleCnt="0"/>
      <dgm:spPr/>
    </dgm:pt>
    <dgm:pt modelId="{CC0C8750-60CA-4A19-A1D1-FB662DE2B394}" type="pres">
      <dgm:prSet presAssocID="{60F9A844-822B-4795-AC75-F71B244D56F3}" presName="level2Shape" presStyleLbl="node3" presStyleIdx="2" presStyleCnt="3"/>
      <dgm:spPr/>
    </dgm:pt>
    <dgm:pt modelId="{39E68E46-CB5D-4D5A-A17A-8FE3C8A4B473}" type="pres">
      <dgm:prSet presAssocID="{60F9A844-822B-4795-AC75-F71B244D56F3}" presName="hierChild3" presStyleCnt="0"/>
      <dgm:spPr/>
    </dgm:pt>
    <dgm:pt modelId="{DAD5113F-CC59-42E5-B203-A46A2AF5398E}" type="pres">
      <dgm:prSet presAssocID="{350EE996-384A-4DC3-A86C-92DEE8D0B9C7}" presName="Name19" presStyleLbl="parChTrans1D2" presStyleIdx="1" presStyleCnt="4"/>
      <dgm:spPr/>
    </dgm:pt>
    <dgm:pt modelId="{F0E58AB9-216E-494B-A364-8688540340AF}" type="pres">
      <dgm:prSet presAssocID="{2F3D782A-781C-4905-B5F5-17708B288F63}" presName="Name21" presStyleCnt="0"/>
      <dgm:spPr/>
    </dgm:pt>
    <dgm:pt modelId="{5FA8D05A-7927-4E6B-B20F-8C8E54A51413}" type="pres">
      <dgm:prSet presAssocID="{2F3D782A-781C-4905-B5F5-17708B288F63}" presName="level2Shape" presStyleLbl="node2" presStyleIdx="1" presStyleCnt="4"/>
      <dgm:spPr/>
    </dgm:pt>
    <dgm:pt modelId="{A04E52CA-76AE-4515-8EB6-9AF789BD2FA2}" type="pres">
      <dgm:prSet presAssocID="{2F3D782A-781C-4905-B5F5-17708B288F63}" presName="hierChild3" presStyleCnt="0"/>
      <dgm:spPr/>
    </dgm:pt>
    <dgm:pt modelId="{08F7323A-DCA3-432D-8E43-B9A30F7ECD53}" type="pres">
      <dgm:prSet presAssocID="{37C3E47A-C410-406B-B0A4-F1A748DA8FCF}" presName="Name19" presStyleLbl="parChTrans1D2" presStyleIdx="2" presStyleCnt="4"/>
      <dgm:spPr/>
    </dgm:pt>
    <dgm:pt modelId="{26C931D7-D4C0-4D29-86BB-106F553ECA93}" type="pres">
      <dgm:prSet presAssocID="{E2776F0B-3595-4F4D-8C6D-0543ED2E4060}" presName="Name21" presStyleCnt="0"/>
      <dgm:spPr/>
    </dgm:pt>
    <dgm:pt modelId="{BFCEDEBD-383C-41F6-81AF-54BBA82943D0}" type="pres">
      <dgm:prSet presAssocID="{E2776F0B-3595-4F4D-8C6D-0543ED2E4060}" presName="level2Shape" presStyleLbl="node2" presStyleIdx="2" presStyleCnt="4"/>
      <dgm:spPr/>
    </dgm:pt>
    <dgm:pt modelId="{F39E8E53-10A1-4605-8B04-E2DBDDE5BF79}" type="pres">
      <dgm:prSet presAssocID="{E2776F0B-3595-4F4D-8C6D-0543ED2E4060}" presName="hierChild3" presStyleCnt="0"/>
      <dgm:spPr/>
    </dgm:pt>
    <dgm:pt modelId="{7AF0DC24-76BB-42FF-9EE5-0F25A17CC948}" type="pres">
      <dgm:prSet presAssocID="{17A2176C-7BDC-4F32-BCED-516D8422CAE3}" presName="Name19" presStyleLbl="parChTrans1D2" presStyleIdx="3" presStyleCnt="4"/>
      <dgm:spPr/>
    </dgm:pt>
    <dgm:pt modelId="{0B2047D5-96F2-421D-BF14-0ED68660A2C9}" type="pres">
      <dgm:prSet presAssocID="{D45C793B-1439-4C04-8BF3-70EC43C83A65}" presName="Name21" presStyleCnt="0"/>
      <dgm:spPr/>
    </dgm:pt>
    <dgm:pt modelId="{13AA81C0-5678-4EF1-B223-06D4B77ADE12}" type="pres">
      <dgm:prSet presAssocID="{D45C793B-1439-4C04-8BF3-70EC43C83A65}" presName="level2Shape" presStyleLbl="node2" presStyleIdx="3" presStyleCnt="4"/>
      <dgm:spPr/>
    </dgm:pt>
    <dgm:pt modelId="{040BEC28-0BF8-439F-A7C8-D78A0DA044E5}" type="pres">
      <dgm:prSet presAssocID="{D45C793B-1439-4C04-8BF3-70EC43C83A65}" presName="hierChild3" presStyleCnt="0"/>
      <dgm:spPr/>
    </dgm:pt>
    <dgm:pt modelId="{169513D6-7890-44D4-9D5B-899471639D69}" type="pres">
      <dgm:prSet presAssocID="{96623BBF-6AEF-4E6E-8DD2-AFD946509CCD}" presName="bgShapesFlow" presStyleCnt="0"/>
      <dgm:spPr/>
    </dgm:pt>
  </dgm:ptLst>
  <dgm:cxnLst>
    <dgm:cxn modelId="{69FD0705-54DE-4315-8593-3B9A844305C5}" type="presOf" srcId="{60F9A844-822B-4795-AC75-F71B244D56F3}" destId="{CC0C8750-60CA-4A19-A1D1-FB662DE2B394}" srcOrd="0" destOrd="0" presId="urn:microsoft.com/office/officeart/2005/8/layout/hierarchy6"/>
    <dgm:cxn modelId="{0348100A-4250-4AC1-8BB3-6B170ABAE1E3}" type="presOf" srcId="{3D79BCCD-D20F-42B5-800D-7C5BE50882D4}" destId="{DD9145DD-9C5E-4FA1-810A-43800CDE4000}" srcOrd="0" destOrd="0" presId="urn:microsoft.com/office/officeart/2005/8/layout/hierarchy6"/>
    <dgm:cxn modelId="{E0D3040F-7303-4810-956E-7C1C1C0E6952}" srcId="{96623BBF-6AEF-4E6E-8DD2-AFD946509CCD}" destId="{463D7B94-F814-4ECE-97CA-5A2D47BF87D4}" srcOrd="0" destOrd="0" parTransId="{6DBC8201-804E-4F70-A746-9FD7E34178E9}" sibTransId="{DA500BB8-3478-45CF-BA33-6006242C1F00}"/>
    <dgm:cxn modelId="{504B7517-7651-45E3-A45F-F018BAA919F7}" type="presOf" srcId="{96623BBF-6AEF-4E6E-8DD2-AFD946509CCD}" destId="{2979032F-D59F-47AB-80FC-5C15B6F0D25B}" srcOrd="0" destOrd="0" presId="urn:microsoft.com/office/officeart/2005/8/layout/hierarchy6"/>
    <dgm:cxn modelId="{349B6E1A-CF37-4342-AB38-5736CF9777EE}" srcId="{463D7B94-F814-4ECE-97CA-5A2D47BF87D4}" destId="{E2776F0B-3595-4F4D-8C6D-0543ED2E4060}" srcOrd="2" destOrd="0" parTransId="{37C3E47A-C410-406B-B0A4-F1A748DA8FCF}" sibTransId="{091CEBEC-3A7D-4A35-BD5C-3BD899DE4EB6}"/>
    <dgm:cxn modelId="{C253471C-39A8-43C1-89ED-8AAB8C6F8CCB}" type="presOf" srcId="{17A2176C-7BDC-4F32-BCED-516D8422CAE3}" destId="{7AF0DC24-76BB-42FF-9EE5-0F25A17CC948}" srcOrd="0" destOrd="0" presId="urn:microsoft.com/office/officeart/2005/8/layout/hierarchy6"/>
    <dgm:cxn modelId="{3923AD25-0695-4462-895F-B62A8450F7B1}" srcId="{6EAE3B4B-D25C-4F2E-B706-9F94991B7F96}" destId="{F7A41B7A-3881-4501-88ED-14BDDA79A87B}" srcOrd="0" destOrd="0" parTransId="{3D79BCCD-D20F-42B5-800D-7C5BE50882D4}" sibTransId="{D60533C9-8528-49CE-8541-B8F9D513CB95}"/>
    <dgm:cxn modelId="{370ABA2A-490C-4F6C-8807-3CE0F634E9FB}" type="presOf" srcId="{D45C793B-1439-4C04-8BF3-70EC43C83A65}" destId="{13AA81C0-5678-4EF1-B223-06D4B77ADE12}" srcOrd="0" destOrd="0" presId="urn:microsoft.com/office/officeart/2005/8/layout/hierarchy6"/>
    <dgm:cxn modelId="{CEFE082D-F624-468D-B6B8-8A9DE2BD4C40}" type="presOf" srcId="{DA75B76B-2F3F-44BE-9EE2-4FB940CF0551}" destId="{EF27F706-1AC8-4A8A-9261-F46A3528926A}" srcOrd="0" destOrd="0" presId="urn:microsoft.com/office/officeart/2005/8/layout/hierarchy6"/>
    <dgm:cxn modelId="{BB8F192F-021B-40BC-A8B8-EDABED05CC29}" type="presOf" srcId="{2F3D782A-781C-4905-B5F5-17708B288F63}" destId="{5FA8D05A-7927-4E6B-B20F-8C8E54A51413}" srcOrd="0" destOrd="0" presId="urn:microsoft.com/office/officeart/2005/8/layout/hierarchy6"/>
    <dgm:cxn modelId="{A0081752-1212-4DC7-8BD1-17C248156251}" type="presOf" srcId="{F7A41B7A-3881-4501-88ED-14BDDA79A87B}" destId="{2E6C3D91-D1FA-46FE-A75F-65410C944354}" srcOrd="0" destOrd="0" presId="urn:microsoft.com/office/officeart/2005/8/layout/hierarchy6"/>
    <dgm:cxn modelId="{4DDF5A8A-5975-4B95-B933-2E043B374EC7}" srcId="{6EAE3B4B-D25C-4F2E-B706-9F94991B7F96}" destId="{60F9A844-822B-4795-AC75-F71B244D56F3}" srcOrd="2" destOrd="0" parTransId="{DA75B76B-2F3F-44BE-9EE2-4FB940CF0551}" sibTransId="{875A3826-BDBB-4639-B804-C0A2207551B3}"/>
    <dgm:cxn modelId="{90518393-2D5F-4C0A-99BF-4668C26F3AFE}" type="presOf" srcId="{6EAE3B4B-D25C-4F2E-B706-9F94991B7F96}" destId="{AFB7B639-D786-4AB0-9EA2-09B81FBD0DBD}" srcOrd="0" destOrd="0" presId="urn:microsoft.com/office/officeart/2005/8/layout/hierarchy6"/>
    <dgm:cxn modelId="{28B63EA7-F0F8-4FC2-A7E9-F796DEEA9B70}" srcId="{6EAE3B4B-D25C-4F2E-B706-9F94991B7F96}" destId="{A6421A4A-3534-44A4-9F2E-3F956972AEB0}" srcOrd="1" destOrd="0" parTransId="{294A47D8-7790-4B5B-A3F0-D47A97353FB3}" sibTransId="{2C40E7BD-86E0-4315-AC59-FD91BAE5FAF3}"/>
    <dgm:cxn modelId="{2FBE5AA7-BCFF-42A0-8AF2-7E2E521CA8D8}" type="presOf" srcId="{E2776F0B-3595-4F4D-8C6D-0543ED2E4060}" destId="{BFCEDEBD-383C-41F6-81AF-54BBA82943D0}" srcOrd="0" destOrd="0" presId="urn:microsoft.com/office/officeart/2005/8/layout/hierarchy6"/>
    <dgm:cxn modelId="{AEEF01AE-B37B-4A58-8284-851D9E92702F}" type="presOf" srcId="{294A47D8-7790-4B5B-A3F0-D47A97353FB3}" destId="{D09691EC-9BBD-45A7-B3A1-3D19AD403544}" srcOrd="0" destOrd="0" presId="urn:microsoft.com/office/officeart/2005/8/layout/hierarchy6"/>
    <dgm:cxn modelId="{5AAA80C4-95A0-44D3-935E-85DBDCA27FC7}" srcId="{463D7B94-F814-4ECE-97CA-5A2D47BF87D4}" destId="{D45C793B-1439-4C04-8BF3-70EC43C83A65}" srcOrd="3" destOrd="0" parTransId="{17A2176C-7BDC-4F32-BCED-516D8422CAE3}" sibTransId="{E815A08E-2DE5-4DDA-BE73-A7CFB44EB7C3}"/>
    <dgm:cxn modelId="{363F54C8-FC08-4552-A677-8735D9A9AC0B}" type="presOf" srcId="{350EE996-384A-4DC3-A86C-92DEE8D0B9C7}" destId="{DAD5113F-CC59-42E5-B203-A46A2AF5398E}" srcOrd="0" destOrd="0" presId="urn:microsoft.com/office/officeart/2005/8/layout/hierarchy6"/>
    <dgm:cxn modelId="{EECD31CC-493F-4E27-ABF4-B7469405F9D7}" type="presOf" srcId="{463D7B94-F814-4ECE-97CA-5A2D47BF87D4}" destId="{0A9D1E30-4671-4744-BF76-0B65AF4FB203}" srcOrd="0" destOrd="0" presId="urn:microsoft.com/office/officeart/2005/8/layout/hierarchy6"/>
    <dgm:cxn modelId="{5C46EACF-DE06-403D-AD35-B26EB48F58F9}" type="presOf" srcId="{A6421A4A-3534-44A4-9F2E-3F956972AEB0}" destId="{46C340F8-FC98-4AD9-8618-1391E5719853}" srcOrd="0" destOrd="0" presId="urn:microsoft.com/office/officeart/2005/8/layout/hierarchy6"/>
    <dgm:cxn modelId="{608200D2-7A69-491A-B5E0-171B8FFA263B}" srcId="{463D7B94-F814-4ECE-97CA-5A2D47BF87D4}" destId="{6EAE3B4B-D25C-4F2E-B706-9F94991B7F96}" srcOrd="0" destOrd="0" parTransId="{5F6E20F6-A73A-4CF0-9B83-2CA45D3D4A4F}" sibTransId="{DBFCEBAA-2D09-4066-91FC-1DDA9299787B}"/>
    <dgm:cxn modelId="{989296EC-0A1D-4BDD-9549-6D1E681B75C9}" srcId="{463D7B94-F814-4ECE-97CA-5A2D47BF87D4}" destId="{2F3D782A-781C-4905-B5F5-17708B288F63}" srcOrd="1" destOrd="0" parTransId="{350EE996-384A-4DC3-A86C-92DEE8D0B9C7}" sibTransId="{E9A0C8EE-24E5-44B0-BFB7-1090BD5A3F35}"/>
    <dgm:cxn modelId="{E3A2F0F3-E970-4D44-A507-C83188C0C6E4}" type="presOf" srcId="{5F6E20F6-A73A-4CF0-9B83-2CA45D3D4A4F}" destId="{65C18691-9318-4199-887A-332AD764F67B}" srcOrd="0" destOrd="0" presId="urn:microsoft.com/office/officeart/2005/8/layout/hierarchy6"/>
    <dgm:cxn modelId="{BF94B0FE-6344-4C58-99F8-DDBFA473A9F8}" type="presOf" srcId="{37C3E47A-C410-406B-B0A4-F1A748DA8FCF}" destId="{08F7323A-DCA3-432D-8E43-B9A30F7ECD53}" srcOrd="0" destOrd="0" presId="urn:microsoft.com/office/officeart/2005/8/layout/hierarchy6"/>
    <dgm:cxn modelId="{754BEB19-74B6-4C5F-B96F-2268D23046E4}" type="presParOf" srcId="{2979032F-D59F-47AB-80FC-5C15B6F0D25B}" destId="{7520AEB5-B116-4838-B055-2A2AD1530670}" srcOrd="0" destOrd="0" presId="urn:microsoft.com/office/officeart/2005/8/layout/hierarchy6"/>
    <dgm:cxn modelId="{0F1806D1-2469-497A-BE40-BFB4FBEBFC43}" type="presParOf" srcId="{7520AEB5-B116-4838-B055-2A2AD1530670}" destId="{50207DD3-2818-4A2B-8892-836C7766635E}" srcOrd="0" destOrd="0" presId="urn:microsoft.com/office/officeart/2005/8/layout/hierarchy6"/>
    <dgm:cxn modelId="{002CC20B-FF85-42DF-A4E2-F50C6C733408}" type="presParOf" srcId="{50207DD3-2818-4A2B-8892-836C7766635E}" destId="{DCE952A6-A48A-4156-9FC0-6A8115ABBABE}" srcOrd="0" destOrd="0" presId="urn:microsoft.com/office/officeart/2005/8/layout/hierarchy6"/>
    <dgm:cxn modelId="{1F597922-1B45-44F9-8D54-E97C42D2FA11}" type="presParOf" srcId="{DCE952A6-A48A-4156-9FC0-6A8115ABBABE}" destId="{0A9D1E30-4671-4744-BF76-0B65AF4FB203}" srcOrd="0" destOrd="0" presId="urn:microsoft.com/office/officeart/2005/8/layout/hierarchy6"/>
    <dgm:cxn modelId="{AFFD79E6-E0C1-406B-83A8-E8CAA17B122A}" type="presParOf" srcId="{DCE952A6-A48A-4156-9FC0-6A8115ABBABE}" destId="{8BFA55A7-E2D9-469A-AB3F-B3B84E994B5D}" srcOrd="1" destOrd="0" presId="urn:microsoft.com/office/officeart/2005/8/layout/hierarchy6"/>
    <dgm:cxn modelId="{F5635CED-63F6-4F0F-8A8E-0E24196EE105}" type="presParOf" srcId="{8BFA55A7-E2D9-469A-AB3F-B3B84E994B5D}" destId="{65C18691-9318-4199-887A-332AD764F67B}" srcOrd="0" destOrd="0" presId="urn:microsoft.com/office/officeart/2005/8/layout/hierarchy6"/>
    <dgm:cxn modelId="{72DCBC64-8AA8-456F-AFB3-F133C12F2691}" type="presParOf" srcId="{8BFA55A7-E2D9-469A-AB3F-B3B84E994B5D}" destId="{9A2E5287-4B62-45C5-A5A8-65A8A82496C4}" srcOrd="1" destOrd="0" presId="urn:microsoft.com/office/officeart/2005/8/layout/hierarchy6"/>
    <dgm:cxn modelId="{0FAFEE7C-F532-4347-8834-E795BDDB5728}" type="presParOf" srcId="{9A2E5287-4B62-45C5-A5A8-65A8A82496C4}" destId="{AFB7B639-D786-4AB0-9EA2-09B81FBD0DBD}" srcOrd="0" destOrd="0" presId="urn:microsoft.com/office/officeart/2005/8/layout/hierarchy6"/>
    <dgm:cxn modelId="{B5771260-39A5-421E-A98D-E24702C144CD}" type="presParOf" srcId="{9A2E5287-4B62-45C5-A5A8-65A8A82496C4}" destId="{0024DEEA-F763-467D-896B-3CDF38491F78}" srcOrd="1" destOrd="0" presId="urn:microsoft.com/office/officeart/2005/8/layout/hierarchy6"/>
    <dgm:cxn modelId="{FFB3659D-EF3C-4FDB-91AA-EFE20837F8E7}" type="presParOf" srcId="{0024DEEA-F763-467D-896B-3CDF38491F78}" destId="{DD9145DD-9C5E-4FA1-810A-43800CDE4000}" srcOrd="0" destOrd="0" presId="urn:microsoft.com/office/officeart/2005/8/layout/hierarchy6"/>
    <dgm:cxn modelId="{F996A630-766C-4065-B6E3-01C384172320}" type="presParOf" srcId="{0024DEEA-F763-467D-896B-3CDF38491F78}" destId="{2E45A5E5-4FF5-4BF5-AECF-C8CC660D9E88}" srcOrd="1" destOrd="0" presId="urn:microsoft.com/office/officeart/2005/8/layout/hierarchy6"/>
    <dgm:cxn modelId="{5E65EA60-319E-48B3-A8EB-126D50884FF6}" type="presParOf" srcId="{2E45A5E5-4FF5-4BF5-AECF-C8CC660D9E88}" destId="{2E6C3D91-D1FA-46FE-A75F-65410C944354}" srcOrd="0" destOrd="0" presId="urn:microsoft.com/office/officeart/2005/8/layout/hierarchy6"/>
    <dgm:cxn modelId="{21ACE2A8-070F-4D0B-BDA9-AC30294426E5}" type="presParOf" srcId="{2E45A5E5-4FF5-4BF5-AECF-C8CC660D9E88}" destId="{D2F754DA-F3C7-4627-90D9-294BA13332C1}" srcOrd="1" destOrd="0" presId="urn:microsoft.com/office/officeart/2005/8/layout/hierarchy6"/>
    <dgm:cxn modelId="{8F3517E7-C731-4729-B67F-B8D60D091A20}" type="presParOf" srcId="{0024DEEA-F763-467D-896B-3CDF38491F78}" destId="{D09691EC-9BBD-45A7-B3A1-3D19AD403544}" srcOrd="2" destOrd="0" presId="urn:microsoft.com/office/officeart/2005/8/layout/hierarchy6"/>
    <dgm:cxn modelId="{5871D376-0B02-4D1C-888D-88713DA99D5D}" type="presParOf" srcId="{0024DEEA-F763-467D-896B-3CDF38491F78}" destId="{5CF32946-DAD3-4546-8705-09F4C8BC4720}" srcOrd="3" destOrd="0" presId="urn:microsoft.com/office/officeart/2005/8/layout/hierarchy6"/>
    <dgm:cxn modelId="{0597CD00-2E29-41FA-A262-2CD62555EE91}" type="presParOf" srcId="{5CF32946-DAD3-4546-8705-09F4C8BC4720}" destId="{46C340F8-FC98-4AD9-8618-1391E5719853}" srcOrd="0" destOrd="0" presId="urn:microsoft.com/office/officeart/2005/8/layout/hierarchy6"/>
    <dgm:cxn modelId="{E4C1F2BD-9ED7-4304-A813-ABBBD01187BE}" type="presParOf" srcId="{5CF32946-DAD3-4546-8705-09F4C8BC4720}" destId="{263B7838-C83A-4DA4-B08B-CC8F8A6C4993}" srcOrd="1" destOrd="0" presId="urn:microsoft.com/office/officeart/2005/8/layout/hierarchy6"/>
    <dgm:cxn modelId="{03A9699E-D6DB-4BF7-AFBC-8CF4EFB96895}" type="presParOf" srcId="{0024DEEA-F763-467D-896B-3CDF38491F78}" destId="{EF27F706-1AC8-4A8A-9261-F46A3528926A}" srcOrd="4" destOrd="0" presId="urn:microsoft.com/office/officeart/2005/8/layout/hierarchy6"/>
    <dgm:cxn modelId="{B187C4D4-262A-4A3A-98AE-237580A4ADB7}" type="presParOf" srcId="{0024DEEA-F763-467D-896B-3CDF38491F78}" destId="{687C8B19-269F-445B-8846-6D154125B8CF}" srcOrd="5" destOrd="0" presId="urn:microsoft.com/office/officeart/2005/8/layout/hierarchy6"/>
    <dgm:cxn modelId="{47AFFED0-6A05-4D1A-AABC-3285F6B85841}" type="presParOf" srcId="{687C8B19-269F-445B-8846-6D154125B8CF}" destId="{CC0C8750-60CA-4A19-A1D1-FB662DE2B394}" srcOrd="0" destOrd="0" presId="urn:microsoft.com/office/officeart/2005/8/layout/hierarchy6"/>
    <dgm:cxn modelId="{EDBBC41E-28F8-42B8-B8E0-F8F807658580}" type="presParOf" srcId="{687C8B19-269F-445B-8846-6D154125B8CF}" destId="{39E68E46-CB5D-4D5A-A17A-8FE3C8A4B473}" srcOrd="1" destOrd="0" presId="urn:microsoft.com/office/officeart/2005/8/layout/hierarchy6"/>
    <dgm:cxn modelId="{D3BDDB9B-257A-415E-AC4C-8BA0C5E643A9}" type="presParOf" srcId="{8BFA55A7-E2D9-469A-AB3F-B3B84E994B5D}" destId="{DAD5113F-CC59-42E5-B203-A46A2AF5398E}" srcOrd="2" destOrd="0" presId="urn:microsoft.com/office/officeart/2005/8/layout/hierarchy6"/>
    <dgm:cxn modelId="{EE6A96CC-6AD1-458A-B2E5-32262EB22228}" type="presParOf" srcId="{8BFA55A7-E2D9-469A-AB3F-B3B84E994B5D}" destId="{F0E58AB9-216E-494B-A364-8688540340AF}" srcOrd="3" destOrd="0" presId="urn:microsoft.com/office/officeart/2005/8/layout/hierarchy6"/>
    <dgm:cxn modelId="{DB49797C-D0A0-4542-A784-B55E0962148B}" type="presParOf" srcId="{F0E58AB9-216E-494B-A364-8688540340AF}" destId="{5FA8D05A-7927-4E6B-B20F-8C8E54A51413}" srcOrd="0" destOrd="0" presId="urn:microsoft.com/office/officeart/2005/8/layout/hierarchy6"/>
    <dgm:cxn modelId="{0DA3FF45-C4FB-46ED-853A-913D9BCE6D69}" type="presParOf" srcId="{F0E58AB9-216E-494B-A364-8688540340AF}" destId="{A04E52CA-76AE-4515-8EB6-9AF789BD2FA2}" srcOrd="1" destOrd="0" presId="urn:microsoft.com/office/officeart/2005/8/layout/hierarchy6"/>
    <dgm:cxn modelId="{0BF64DF9-427D-4346-8545-ECC696605863}" type="presParOf" srcId="{8BFA55A7-E2D9-469A-AB3F-B3B84E994B5D}" destId="{08F7323A-DCA3-432D-8E43-B9A30F7ECD53}" srcOrd="4" destOrd="0" presId="urn:microsoft.com/office/officeart/2005/8/layout/hierarchy6"/>
    <dgm:cxn modelId="{7BF3A748-7D42-43D5-AB27-228923874B3D}" type="presParOf" srcId="{8BFA55A7-E2D9-469A-AB3F-B3B84E994B5D}" destId="{26C931D7-D4C0-4D29-86BB-106F553ECA93}" srcOrd="5" destOrd="0" presId="urn:microsoft.com/office/officeart/2005/8/layout/hierarchy6"/>
    <dgm:cxn modelId="{994AA77F-AB2F-4F47-9A94-31E03196A00E}" type="presParOf" srcId="{26C931D7-D4C0-4D29-86BB-106F553ECA93}" destId="{BFCEDEBD-383C-41F6-81AF-54BBA82943D0}" srcOrd="0" destOrd="0" presId="urn:microsoft.com/office/officeart/2005/8/layout/hierarchy6"/>
    <dgm:cxn modelId="{DF92F46F-E971-4B4F-BC98-AD23A615A5D3}" type="presParOf" srcId="{26C931D7-D4C0-4D29-86BB-106F553ECA93}" destId="{F39E8E53-10A1-4605-8B04-E2DBDDE5BF79}" srcOrd="1" destOrd="0" presId="urn:microsoft.com/office/officeart/2005/8/layout/hierarchy6"/>
    <dgm:cxn modelId="{31E30392-C0D7-4BA8-A6BE-AD045043443C}" type="presParOf" srcId="{8BFA55A7-E2D9-469A-AB3F-B3B84E994B5D}" destId="{7AF0DC24-76BB-42FF-9EE5-0F25A17CC948}" srcOrd="6" destOrd="0" presId="urn:microsoft.com/office/officeart/2005/8/layout/hierarchy6"/>
    <dgm:cxn modelId="{49576154-7BC0-4032-A0D4-316F5120B8F0}" type="presParOf" srcId="{8BFA55A7-E2D9-469A-AB3F-B3B84E994B5D}" destId="{0B2047D5-96F2-421D-BF14-0ED68660A2C9}" srcOrd="7" destOrd="0" presId="urn:microsoft.com/office/officeart/2005/8/layout/hierarchy6"/>
    <dgm:cxn modelId="{79B5C248-03B1-4A35-8C30-C7F0FC31610A}" type="presParOf" srcId="{0B2047D5-96F2-421D-BF14-0ED68660A2C9}" destId="{13AA81C0-5678-4EF1-B223-06D4B77ADE12}" srcOrd="0" destOrd="0" presId="urn:microsoft.com/office/officeart/2005/8/layout/hierarchy6"/>
    <dgm:cxn modelId="{EDEADB3C-2828-409A-A605-AF24CD28D825}" type="presParOf" srcId="{0B2047D5-96F2-421D-BF14-0ED68660A2C9}" destId="{040BEC28-0BF8-439F-A7C8-D78A0DA044E5}" srcOrd="1" destOrd="0" presId="urn:microsoft.com/office/officeart/2005/8/layout/hierarchy6"/>
    <dgm:cxn modelId="{CE3F434D-DF5A-47CD-9528-B55792C81558}" type="presParOf" srcId="{2979032F-D59F-47AB-80FC-5C15B6F0D25B}" destId="{169513D6-7890-44D4-9D5B-899471639D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4106D-33D4-4142-BE0D-4105914DEC7F}">
      <dsp:nvSpPr>
        <dsp:cNvPr id="0" name=""/>
        <dsp:cNvSpPr/>
      </dsp:nvSpPr>
      <dsp:spPr>
        <a:xfrm>
          <a:off x="1601881" y="2912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EE268-219F-4E79-9F5B-C64E26312706}">
      <dsp:nvSpPr>
        <dsp:cNvPr id="0" name=""/>
        <dsp:cNvSpPr/>
      </dsp:nvSpPr>
      <dsp:spPr>
        <a:xfrm>
          <a:off x="2040631" y="441662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CB68-C1FB-44F2-89E7-7DC8E664F40F}">
      <dsp:nvSpPr>
        <dsp:cNvPr id="0" name=""/>
        <dsp:cNvSpPr/>
      </dsp:nvSpPr>
      <dsp:spPr>
        <a:xfrm>
          <a:off x="943756" y="270291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It’s already end of Qtr2.2016, so we finality need a look back to see what we’ve done –or – how much we’ve gained.</a:t>
          </a:r>
        </a:p>
      </dsp:txBody>
      <dsp:txXfrm>
        <a:off x="943756" y="2702912"/>
        <a:ext cx="3375000" cy="720000"/>
      </dsp:txXfrm>
    </dsp:sp>
    <dsp:sp modelId="{E37B0013-FBE1-4288-A24E-B9753489A5C7}">
      <dsp:nvSpPr>
        <dsp:cNvPr id="0" name=""/>
        <dsp:cNvSpPr/>
      </dsp:nvSpPr>
      <dsp:spPr>
        <a:xfrm>
          <a:off x="5567506" y="2912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9FFE3-1AA2-447F-9DF7-350AEB6FAFDB}">
      <dsp:nvSpPr>
        <dsp:cNvPr id="0" name=""/>
        <dsp:cNvSpPr/>
      </dsp:nvSpPr>
      <dsp:spPr>
        <a:xfrm>
          <a:off x="6006256" y="441662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E48A5-3732-4A50-9E7A-BF3ECF478CED}">
      <dsp:nvSpPr>
        <dsp:cNvPr id="0" name=""/>
        <dsp:cNvSpPr/>
      </dsp:nvSpPr>
      <dsp:spPr>
        <a:xfrm>
          <a:off x="4909381" y="2702912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We will make a dashboard to see that.</a:t>
          </a:r>
        </a:p>
      </dsp:txBody>
      <dsp:txXfrm>
        <a:off x="4909381" y="2702912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1E30-4671-4744-BF76-0B65AF4FB203}">
      <dsp:nvSpPr>
        <dsp:cNvPr id="0" name=""/>
        <dsp:cNvSpPr/>
      </dsp:nvSpPr>
      <dsp:spPr>
        <a:xfrm>
          <a:off x="4450237" y="808880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Andrew Fuller</a:t>
          </a:r>
        </a:p>
      </dsp:txBody>
      <dsp:txXfrm>
        <a:off x="4476949" y="835592"/>
        <a:ext cx="1314604" cy="858594"/>
      </dsp:txXfrm>
    </dsp:sp>
    <dsp:sp modelId="{65C18691-9318-4199-887A-332AD764F67B}">
      <dsp:nvSpPr>
        <dsp:cNvPr id="0" name=""/>
        <dsp:cNvSpPr/>
      </dsp:nvSpPr>
      <dsp:spPr>
        <a:xfrm>
          <a:off x="2466596" y="1720899"/>
          <a:ext cx="2667655" cy="364807"/>
        </a:xfrm>
        <a:custGeom>
          <a:avLst/>
          <a:gdLst/>
          <a:ahLst/>
          <a:cxnLst/>
          <a:rect l="0" t="0" r="0" b="0"/>
          <a:pathLst>
            <a:path>
              <a:moveTo>
                <a:pt x="2667655" y="0"/>
              </a:moveTo>
              <a:lnTo>
                <a:pt x="2667655" y="182403"/>
              </a:lnTo>
              <a:lnTo>
                <a:pt x="0" y="182403"/>
              </a:lnTo>
              <a:lnTo>
                <a:pt x="0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7B639-D786-4AB0-9EA2-09B81FBD0DBD}">
      <dsp:nvSpPr>
        <dsp:cNvPr id="0" name=""/>
        <dsp:cNvSpPr/>
      </dsp:nvSpPr>
      <dsp:spPr>
        <a:xfrm>
          <a:off x="1782582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Steven Buchanan</a:t>
          </a:r>
        </a:p>
      </dsp:txBody>
      <dsp:txXfrm>
        <a:off x="1809294" y="2112419"/>
        <a:ext cx="1314604" cy="858594"/>
      </dsp:txXfrm>
    </dsp:sp>
    <dsp:sp modelId="{DD9145DD-9C5E-4FA1-810A-43800CDE4000}">
      <dsp:nvSpPr>
        <dsp:cNvPr id="0" name=""/>
        <dsp:cNvSpPr/>
      </dsp:nvSpPr>
      <dsp:spPr>
        <a:xfrm>
          <a:off x="688159" y="2997725"/>
          <a:ext cx="1778436" cy="364807"/>
        </a:xfrm>
        <a:custGeom>
          <a:avLst/>
          <a:gdLst/>
          <a:ahLst/>
          <a:cxnLst/>
          <a:rect l="0" t="0" r="0" b="0"/>
          <a:pathLst>
            <a:path>
              <a:moveTo>
                <a:pt x="1778436" y="0"/>
              </a:moveTo>
              <a:lnTo>
                <a:pt x="1778436" y="182403"/>
              </a:lnTo>
              <a:lnTo>
                <a:pt x="0" y="182403"/>
              </a:lnTo>
              <a:lnTo>
                <a:pt x="0" y="364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C3D91-D1FA-46FE-A75F-65410C944354}">
      <dsp:nvSpPr>
        <dsp:cNvPr id="0" name=""/>
        <dsp:cNvSpPr/>
      </dsp:nvSpPr>
      <dsp:spPr>
        <a:xfrm>
          <a:off x="4145" y="3362533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Michael </a:t>
          </a:r>
          <a:r>
            <a:rPr lang="en-US" sz="2000" kern="1200" dirty="0" err="1"/>
            <a:t>Suyama</a:t>
          </a:r>
          <a:endParaRPr lang="en-US" sz="2000" kern="1200" dirty="0"/>
        </a:p>
      </dsp:txBody>
      <dsp:txXfrm>
        <a:off x="30857" y="3389245"/>
        <a:ext cx="1314604" cy="858594"/>
      </dsp:txXfrm>
    </dsp:sp>
    <dsp:sp modelId="{D09691EC-9BBD-45A7-B3A1-3D19AD403544}">
      <dsp:nvSpPr>
        <dsp:cNvPr id="0" name=""/>
        <dsp:cNvSpPr/>
      </dsp:nvSpPr>
      <dsp:spPr>
        <a:xfrm>
          <a:off x="2420876" y="2997725"/>
          <a:ext cx="91440" cy="364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340F8-FC98-4AD9-8618-1391E5719853}">
      <dsp:nvSpPr>
        <dsp:cNvPr id="0" name=""/>
        <dsp:cNvSpPr/>
      </dsp:nvSpPr>
      <dsp:spPr>
        <a:xfrm>
          <a:off x="1782582" y="3362533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Robert King</a:t>
          </a:r>
        </a:p>
      </dsp:txBody>
      <dsp:txXfrm>
        <a:off x="1809294" y="3389245"/>
        <a:ext cx="1314604" cy="858594"/>
      </dsp:txXfrm>
    </dsp:sp>
    <dsp:sp modelId="{EF27F706-1AC8-4A8A-9261-F46A3528926A}">
      <dsp:nvSpPr>
        <dsp:cNvPr id="0" name=""/>
        <dsp:cNvSpPr/>
      </dsp:nvSpPr>
      <dsp:spPr>
        <a:xfrm>
          <a:off x="2466596" y="2997725"/>
          <a:ext cx="1778436" cy="364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3"/>
              </a:lnTo>
              <a:lnTo>
                <a:pt x="1778436" y="182403"/>
              </a:lnTo>
              <a:lnTo>
                <a:pt x="1778436" y="364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8750-60CA-4A19-A1D1-FB662DE2B394}">
      <dsp:nvSpPr>
        <dsp:cNvPr id="0" name=""/>
        <dsp:cNvSpPr/>
      </dsp:nvSpPr>
      <dsp:spPr>
        <a:xfrm>
          <a:off x="3561018" y="3362533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Anne </a:t>
          </a:r>
          <a:r>
            <a:rPr lang="en-US" sz="2000" kern="1200" dirty="0" err="1"/>
            <a:t>Dodsworth</a:t>
          </a:r>
          <a:endParaRPr lang="en-US" sz="2000" kern="1200" dirty="0"/>
        </a:p>
      </dsp:txBody>
      <dsp:txXfrm>
        <a:off x="3587730" y="3389245"/>
        <a:ext cx="1314604" cy="858594"/>
      </dsp:txXfrm>
    </dsp:sp>
    <dsp:sp modelId="{DAD5113F-CC59-42E5-B203-A46A2AF5398E}">
      <dsp:nvSpPr>
        <dsp:cNvPr id="0" name=""/>
        <dsp:cNvSpPr/>
      </dsp:nvSpPr>
      <dsp:spPr>
        <a:xfrm>
          <a:off x="4245032" y="1720899"/>
          <a:ext cx="889218" cy="364807"/>
        </a:xfrm>
        <a:custGeom>
          <a:avLst/>
          <a:gdLst/>
          <a:ahLst/>
          <a:cxnLst/>
          <a:rect l="0" t="0" r="0" b="0"/>
          <a:pathLst>
            <a:path>
              <a:moveTo>
                <a:pt x="889218" y="0"/>
              </a:moveTo>
              <a:lnTo>
                <a:pt x="889218" y="182403"/>
              </a:lnTo>
              <a:lnTo>
                <a:pt x="0" y="182403"/>
              </a:lnTo>
              <a:lnTo>
                <a:pt x="0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8D05A-7927-4E6B-B20F-8C8E54A51413}">
      <dsp:nvSpPr>
        <dsp:cNvPr id="0" name=""/>
        <dsp:cNvSpPr/>
      </dsp:nvSpPr>
      <dsp:spPr>
        <a:xfrm>
          <a:off x="3561018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Nancy </a:t>
          </a:r>
          <a:r>
            <a:rPr lang="en-US" sz="2000" kern="1200" dirty="0" err="1"/>
            <a:t>Davolio</a:t>
          </a:r>
          <a:endParaRPr lang="en-US" sz="2000" kern="1200" dirty="0"/>
        </a:p>
      </dsp:txBody>
      <dsp:txXfrm>
        <a:off x="3587730" y="2112419"/>
        <a:ext cx="1314604" cy="858594"/>
      </dsp:txXfrm>
    </dsp:sp>
    <dsp:sp modelId="{08F7323A-DCA3-432D-8E43-B9A30F7ECD53}">
      <dsp:nvSpPr>
        <dsp:cNvPr id="0" name=""/>
        <dsp:cNvSpPr/>
      </dsp:nvSpPr>
      <dsp:spPr>
        <a:xfrm>
          <a:off x="5134251" y="1720899"/>
          <a:ext cx="889218" cy="364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3"/>
              </a:lnTo>
              <a:lnTo>
                <a:pt x="889218" y="182403"/>
              </a:lnTo>
              <a:lnTo>
                <a:pt x="889218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EDEBD-383C-41F6-81AF-54BBA82943D0}">
      <dsp:nvSpPr>
        <dsp:cNvPr id="0" name=""/>
        <dsp:cNvSpPr/>
      </dsp:nvSpPr>
      <dsp:spPr>
        <a:xfrm>
          <a:off x="5339455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Janet </a:t>
          </a:r>
          <a:r>
            <a:rPr lang="en-US" sz="2000" kern="1200" dirty="0" err="1"/>
            <a:t>Leverling</a:t>
          </a:r>
          <a:endParaRPr lang="en-US" sz="2000" kern="1200" dirty="0"/>
        </a:p>
      </dsp:txBody>
      <dsp:txXfrm>
        <a:off x="5366167" y="2112419"/>
        <a:ext cx="1314604" cy="858594"/>
      </dsp:txXfrm>
    </dsp:sp>
    <dsp:sp modelId="{7AF0DC24-76BB-42FF-9EE5-0F25A17CC948}">
      <dsp:nvSpPr>
        <dsp:cNvPr id="0" name=""/>
        <dsp:cNvSpPr/>
      </dsp:nvSpPr>
      <dsp:spPr>
        <a:xfrm>
          <a:off x="5134251" y="1720899"/>
          <a:ext cx="2667655" cy="364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3"/>
              </a:lnTo>
              <a:lnTo>
                <a:pt x="2667655" y="182403"/>
              </a:lnTo>
              <a:lnTo>
                <a:pt x="2667655" y="364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A81C0-5678-4EF1-B223-06D4B77ADE12}">
      <dsp:nvSpPr>
        <dsp:cNvPr id="0" name=""/>
        <dsp:cNvSpPr/>
      </dsp:nvSpPr>
      <dsp:spPr>
        <a:xfrm>
          <a:off x="7117892" y="2085707"/>
          <a:ext cx="1368028" cy="91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Margaret Peacock</a:t>
          </a:r>
        </a:p>
      </dsp:txBody>
      <dsp:txXfrm>
        <a:off x="7144604" y="2112419"/>
        <a:ext cx="1314604" cy="858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56610276-AEC4-4F9F-8F19-EBC8B8B8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rred background of department store">
            <a:extLst>
              <a:ext uri="{FF2B5EF4-FFF2-40B4-BE49-F238E27FC236}">
                <a16:creationId xmlns:a16="http://schemas.microsoft.com/office/drawing/2014/main" id="{B270D7C6-A667-DC86-299C-3B74094E8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13D48-5708-77D2-7991-FDF8A950D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59"/>
            <a:ext cx="6071154" cy="5048547"/>
          </a:xfrm>
        </p:spPr>
        <p:txBody>
          <a:bodyPr anchor="t"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</a:rPr>
              <a:t>NORTHWIND STORE PERFOMANCE </a:t>
            </a:r>
            <a:endParaRPr lang="vi-VN" sz="50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69E1-1354-7B11-300E-015FDDD33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99" y="663959"/>
            <a:ext cx="2659798" cy="504855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Minh – 04-01-2023</a:t>
            </a:r>
            <a:endParaRPr lang="vi-VN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E6370-64C2-09D7-CB11-86F10E7C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" r="1" b="1"/>
          <a:stretch/>
        </p:blipFill>
        <p:spPr>
          <a:xfrm>
            <a:off x="261278" y="695012"/>
            <a:ext cx="8667678" cy="4876789"/>
          </a:xfrm>
          <a:prstGeom prst="rect">
            <a:avLst/>
          </a:prstGeom>
        </p:spPr>
      </p:pic>
      <p:sp>
        <p:nvSpPr>
          <p:cNvPr id="36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6719AA-90FB-7B5E-1ABA-D8FD51DB372D}"/>
              </a:ext>
            </a:extLst>
          </p:cNvPr>
          <p:cNvSpPr txBox="1"/>
          <p:nvPr/>
        </p:nvSpPr>
        <p:spPr>
          <a:xfrm>
            <a:off x="2630670" y="5670273"/>
            <a:ext cx="400961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Pic.10. Revenue attribution over years</a:t>
            </a:r>
            <a:endParaRPr lang="vi-VN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5A1FE3-4A52-DFA0-5A94-7EE3AD896EA0}"/>
              </a:ext>
            </a:extLst>
          </p:cNvPr>
          <p:cNvSpPr/>
          <p:nvPr/>
        </p:nvSpPr>
        <p:spPr>
          <a:xfrm>
            <a:off x="9067800" y="2503714"/>
            <a:ext cx="228897" cy="92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8CA09-9EB4-8C01-DF1E-19E6107C58DF}"/>
              </a:ext>
            </a:extLst>
          </p:cNvPr>
          <p:cNvSpPr txBox="1"/>
          <p:nvPr/>
        </p:nvSpPr>
        <p:spPr>
          <a:xfrm>
            <a:off x="9590314" y="1785257"/>
            <a:ext cx="2068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 2016, 75% order’s booking rev is $4900, but still less than the average is $5200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2015, 50% the order’s booking revenue is $5200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2014, 75% the order’s booking revenue is $4015</a:t>
            </a:r>
          </a:p>
          <a:p>
            <a:endParaRPr lang="en-US" dirty="0"/>
          </a:p>
          <a:p>
            <a:r>
              <a:rPr lang="en-US" dirty="0"/>
              <a:t>=&gt; Overall, the revenue gather the most in range of about $5000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D9406-83A5-F3DC-7E06-218A675E91DF}"/>
              </a:ext>
            </a:extLst>
          </p:cNvPr>
          <p:cNvSpPr txBox="1"/>
          <p:nvPr/>
        </p:nvSpPr>
        <p:spPr>
          <a:xfrm>
            <a:off x="587829" y="108857"/>
            <a:ext cx="677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categories by overview statistic result</a:t>
            </a:r>
          </a:p>
        </p:txBody>
      </p:sp>
    </p:spTree>
    <p:extLst>
      <p:ext uri="{BB962C8B-B14F-4D97-AF65-F5344CB8AC3E}">
        <p14:creationId xmlns:p14="http://schemas.microsoft.com/office/powerpoint/2010/main" val="306892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B6C9-9682-C3F3-B191-C8E2A089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4328281" cy="560794"/>
          </a:xfrm>
        </p:spPr>
        <p:txBody>
          <a:bodyPr>
            <a:noAutofit/>
          </a:bodyPr>
          <a:lstStyle/>
          <a:p>
            <a:r>
              <a:rPr lang="en-US" sz="2800" dirty="0"/>
              <a:t>3. Segment situation</a:t>
            </a:r>
            <a:endParaRPr lang="vi-VN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89C610-B3A4-7519-86A0-843B3F3490FD}"/>
              </a:ext>
            </a:extLst>
          </p:cNvPr>
          <p:cNvSpPr/>
          <p:nvPr/>
        </p:nvSpPr>
        <p:spPr>
          <a:xfrm>
            <a:off x="841248" y="552783"/>
            <a:ext cx="3948035" cy="56079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C8A2C0-6ADB-5778-A8E1-9E52285096F7}"/>
              </a:ext>
            </a:extLst>
          </p:cNvPr>
          <p:cNvSpPr/>
          <p:nvPr/>
        </p:nvSpPr>
        <p:spPr>
          <a:xfrm>
            <a:off x="6590923" y="3041964"/>
            <a:ext cx="371192" cy="80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3F439-7552-D0C8-1DD5-88A4533F3193}"/>
              </a:ext>
            </a:extLst>
          </p:cNvPr>
          <p:cNvSpPr txBox="1"/>
          <p:nvPr/>
        </p:nvSpPr>
        <p:spPr>
          <a:xfrm>
            <a:off x="7178034" y="1773929"/>
            <a:ext cx="3051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Overall, our customers mainly spent less than $5000 (final price contain discount)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in High and Very high group in 2015 is much better than 2016, and the distribution is pretty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2016, almost order’s bill in Medium rank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*Note: Total of customers number is unchanged over time (91 person) 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D68A3-3A2E-F50D-28EA-9C320073B931}"/>
              </a:ext>
            </a:extLst>
          </p:cNvPr>
          <p:cNvSpPr txBox="1"/>
          <p:nvPr/>
        </p:nvSpPr>
        <p:spPr>
          <a:xfrm>
            <a:off x="393463" y="6012829"/>
            <a:ext cx="95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level:</a:t>
            </a:r>
          </a:p>
          <a:p>
            <a:r>
              <a:rPr lang="en-US" sz="1400" dirty="0"/>
              <a:t>Low: $0-$1000	Medium: $1000 - $5000		High : $5000 - $10000		Very high: Above $10000</a:t>
            </a:r>
            <a:r>
              <a:rPr lang="en-US" dirty="0"/>
              <a:t>	</a:t>
            </a:r>
            <a:endParaRPr lang="vi-V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7A27BF-4634-CDA8-5D40-04E179046F68}"/>
              </a:ext>
            </a:extLst>
          </p:cNvPr>
          <p:cNvSpPr/>
          <p:nvPr/>
        </p:nvSpPr>
        <p:spPr>
          <a:xfrm>
            <a:off x="7178034" y="1676408"/>
            <a:ext cx="3051018" cy="4231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5864-7985-ED0D-08F5-7DCBF8C7E18E}"/>
              </a:ext>
            </a:extLst>
          </p:cNvPr>
          <p:cNvSpPr txBox="1"/>
          <p:nvPr/>
        </p:nvSpPr>
        <p:spPr>
          <a:xfrm>
            <a:off x="2274675" y="5621311"/>
            <a:ext cx="289485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Pic.7. Segment situation</a:t>
            </a:r>
            <a:endParaRPr lang="vi-VN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060ADB-076F-5D40-54E1-8E76C729FE38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84D628-F98E-8243-1191-C5542545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68" y="1495352"/>
            <a:ext cx="5060280" cy="3827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90F71-C09C-3B45-0B2E-669B3ED76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93" r="4826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235A89D-4B11-4A0D-9C11-E9ABBF0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CB4E73-EDEB-4FD5-A403-91451D001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1" y="4991100"/>
            <a:ext cx="4309796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ame">
            <a:extLst>
              <a:ext uri="{FF2B5EF4-FFF2-40B4-BE49-F238E27FC236}">
                <a16:creationId xmlns:a16="http://schemas.microsoft.com/office/drawing/2014/main" id="{B9A1BBD0-F870-4CE1-A3AA-6B90F447E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8901" y="334928"/>
            <a:ext cx="5385354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F9C20-E0B4-87CC-B1BD-7E83FC45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39" y="663959"/>
            <a:ext cx="3502555" cy="4003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B. Overview Employee’s Performance</a:t>
            </a:r>
          </a:p>
        </p:txBody>
      </p:sp>
      <p:cxnSp>
        <p:nvCxnSpPr>
          <p:cNvPr id="4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1" y="6047437"/>
            <a:ext cx="430979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6623242" cy="608745"/>
          </a:xfrm>
        </p:spPr>
        <p:txBody>
          <a:bodyPr>
            <a:noAutofit/>
          </a:bodyPr>
          <a:lstStyle/>
          <a:p>
            <a:r>
              <a:rPr lang="en-US" sz="2800" dirty="0"/>
              <a:t>1. Employee’s organization tree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6536602" cy="6523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5FA0D1-247F-9BDC-9A96-8FB3B404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561678"/>
              </p:ext>
            </p:extLst>
          </p:nvPr>
        </p:nvGraphicFramePr>
        <p:xfrm>
          <a:off x="1052286" y="1054900"/>
          <a:ext cx="8490066" cy="508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57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754FE-5C0C-44B8-2B7D-1B3490DBA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281"/>
          <a:stretch/>
        </p:blipFill>
        <p:spPr>
          <a:xfrm>
            <a:off x="493714" y="1009739"/>
            <a:ext cx="8420828" cy="462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5E5274-1FF3-B788-5F6D-880257C19952}"/>
              </a:ext>
            </a:extLst>
          </p:cNvPr>
          <p:cNvSpPr txBox="1"/>
          <p:nvPr/>
        </p:nvSpPr>
        <p:spPr>
          <a:xfrm>
            <a:off x="625150" y="390684"/>
            <a:ext cx="37229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Responsible staff for each country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A7288-BDF0-B8C9-E8E2-FECC3F55E637}"/>
              </a:ext>
            </a:extLst>
          </p:cNvPr>
          <p:cNvSpPr txBox="1"/>
          <p:nvPr/>
        </p:nvSpPr>
        <p:spPr>
          <a:xfrm>
            <a:off x="9279239" y="1154465"/>
            <a:ext cx="128558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Almost staff seller across area</a:t>
            </a:r>
            <a:endParaRPr lang="vi-V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07028-3BA6-028B-4F99-E31BBD1594EA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8914542" y="2077795"/>
            <a:ext cx="1007491" cy="124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2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6623242" cy="608745"/>
          </a:xfrm>
        </p:spPr>
        <p:txBody>
          <a:bodyPr>
            <a:noAutofit/>
          </a:bodyPr>
          <a:lstStyle/>
          <a:p>
            <a:r>
              <a:rPr lang="en-US" sz="2800" dirty="0"/>
              <a:t>2. Employee’s overview performance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6536602" cy="6523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721234" y="2410902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1948133" y="4716848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Pic.8. Overview Employee’s performance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1666514"/>
            <a:ext cx="3024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 Employee’s Performance: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Overall, 2015s’ is the great year for sale =&gt; almost have KPIs revenue strongly higher than 2014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In 2016, due to consumer decreased =&gt; overall KPIs revenue decreased.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A1018-55B4-8665-EF6C-5EC56F5CA8F8}"/>
              </a:ext>
            </a:extLst>
          </p:cNvPr>
          <p:cNvSpPr/>
          <p:nvPr/>
        </p:nvSpPr>
        <p:spPr>
          <a:xfrm>
            <a:off x="7197505" y="1535026"/>
            <a:ext cx="3132743" cy="318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A8DFC-4CA0-EE7F-71A7-0D19E3F8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1652056"/>
            <a:ext cx="5207991" cy="2811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53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5879986" cy="608745"/>
          </a:xfrm>
        </p:spPr>
        <p:txBody>
          <a:bodyPr>
            <a:noAutofit/>
          </a:bodyPr>
          <a:lstStyle/>
          <a:p>
            <a:r>
              <a:rPr lang="en-US" sz="2800" dirty="0"/>
              <a:t>2. Manager line performance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6536602" cy="6523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593689" y="3353809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2014643" y="5476239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Pic.8. Overview Employee’s performance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1503229"/>
            <a:ext cx="30241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 Manager Line Performance: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Overall, due to the common trend in 2016, the total revenue is decreased accordingly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Because Andrew Fuller is the boss of Steven Buchanan =&gt; of course, the revenue result is more than Buchanan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Buchanan’s team seem not working in the affect way , the max revenue in 2015 of all team is less than $200000, in the contrary, only Peacock’s staff revenue is ~$128000 in the same period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A1018-55B4-8665-EF6C-5EC56F5CA8F8}"/>
              </a:ext>
            </a:extLst>
          </p:cNvPr>
          <p:cNvSpPr/>
          <p:nvPr/>
        </p:nvSpPr>
        <p:spPr>
          <a:xfrm>
            <a:off x="7283886" y="1419423"/>
            <a:ext cx="3024101" cy="45568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BF5F-68FF-AD1A-2F63-8B9E52CF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0" y="2145484"/>
            <a:ext cx="5217912" cy="3068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291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02559"/>
            <a:ext cx="7469833" cy="608745"/>
          </a:xfrm>
        </p:spPr>
        <p:txBody>
          <a:bodyPr>
            <a:noAutofit/>
          </a:bodyPr>
          <a:lstStyle/>
          <a:p>
            <a:r>
              <a:rPr lang="en-US" sz="2800" dirty="0"/>
              <a:t>2. Delivering late - overview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60"/>
            <a:ext cx="7469832" cy="6597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603325" y="3084970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2184908" y="5154830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Pic.9. Employee’s late delivering overview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2288991"/>
            <a:ext cx="3024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some problem: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According to the delivering late percent (per total delivered orders) =&gt; </a:t>
            </a:r>
            <a:r>
              <a:rPr lang="en-US" sz="1600" b="1" i="1" dirty="0" err="1"/>
              <a:t>Dodsworth</a:t>
            </a:r>
            <a:r>
              <a:rPr lang="en-US" sz="1600" b="1" i="1" dirty="0"/>
              <a:t> seems to be struggling in the delivering step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CA1018-55B4-8665-EF6C-5EC56F5CA8F8}"/>
              </a:ext>
            </a:extLst>
          </p:cNvPr>
          <p:cNvSpPr/>
          <p:nvPr/>
        </p:nvSpPr>
        <p:spPr>
          <a:xfrm>
            <a:off x="7215612" y="2071413"/>
            <a:ext cx="3024101" cy="2470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9CE36-AB64-5292-9400-6D4FC149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5" y="1682646"/>
            <a:ext cx="5610794" cy="329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7A13F-9EA4-651E-2965-F6AB59E79D31}"/>
              </a:ext>
            </a:extLst>
          </p:cNvPr>
          <p:cNvSpPr txBox="1"/>
          <p:nvPr/>
        </p:nvSpPr>
        <p:spPr>
          <a:xfrm>
            <a:off x="3897086" y="2071413"/>
            <a:ext cx="17308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His late percent is the highest 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0CB107-964A-B080-514E-C100434DA5BF}"/>
              </a:ext>
            </a:extLst>
          </p:cNvPr>
          <p:cNvCxnSpPr>
            <a:stCxn id="11" idx="1"/>
          </p:cNvCxnSpPr>
          <p:nvPr/>
        </p:nvCxnSpPr>
        <p:spPr>
          <a:xfrm flipH="1">
            <a:off x="3037114" y="2533078"/>
            <a:ext cx="859972" cy="2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1DC6B73-2F88-0F99-CCD8-3AADB37DD117}"/>
              </a:ext>
            </a:extLst>
          </p:cNvPr>
          <p:cNvSpPr/>
          <p:nvPr/>
        </p:nvSpPr>
        <p:spPr>
          <a:xfrm>
            <a:off x="2579914" y="2177143"/>
            <a:ext cx="685800" cy="29982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6623242" cy="608745"/>
          </a:xfrm>
        </p:spPr>
        <p:txBody>
          <a:bodyPr>
            <a:noAutofit/>
          </a:bodyPr>
          <a:lstStyle/>
          <a:p>
            <a:r>
              <a:rPr lang="en-US" sz="2800" dirty="0"/>
              <a:t>We’re so thankful for this seller….</a:t>
            </a:r>
            <a:endParaRPr lang="vi-V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1067515" y="5557498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Pic.8. Overview Employee’s performance</a:t>
            </a:r>
            <a:endParaRPr lang="vi-VN" sz="11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4B105E-3253-FABB-2C15-9840BD9CD0E5}"/>
              </a:ext>
            </a:extLst>
          </p:cNvPr>
          <p:cNvSpPr/>
          <p:nvPr/>
        </p:nvSpPr>
        <p:spPr>
          <a:xfrm>
            <a:off x="983827" y="1906504"/>
            <a:ext cx="2934222" cy="130011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Leverling</a:t>
            </a:r>
            <a:r>
              <a:rPr lang="en-US" dirty="0"/>
              <a:t> is the staff that keep steadily KPI’s revenue most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0BEE78-1973-271D-F722-03EE0B6B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80" y="1251319"/>
            <a:ext cx="5212252" cy="2465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508846-8261-3465-CB27-2E4193C723E7}"/>
              </a:ext>
            </a:extLst>
          </p:cNvPr>
          <p:cNvSpPr txBox="1"/>
          <p:nvPr/>
        </p:nvSpPr>
        <p:spPr>
          <a:xfrm>
            <a:off x="6212070" y="3889899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Pic.9. Overview Employee’s performance</a:t>
            </a:r>
            <a:endParaRPr lang="vi-V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E1030-537D-FA73-968F-1102E8594B12}"/>
              </a:ext>
            </a:extLst>
          </p:cNvPr>
          <p:cNvSpPr txBox="1"/>
          <p:nvPr/>
        </p:nvSpPr>
        <p:spPr>
          <a:xfrm>
            <a:off x="5134040" y="4388106"/>
            <a:ext cx="4907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His performance is steadily even in 2015 and 2016 (in 2016 his revenue be downed but the deviant is not that bad).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most source of his revenue come from Beverage's products.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10700-BAA6-C790-2CB1-8153FB2B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26" y="3459335"/>
            <a:ext cx="3697987" cy="1996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F0D7F5-D294-B0E3-C3A2-DEFDF479F523}"/>
              </a:ext>
            </a:extLst>
          </p:cNvPr>
          <p:cNvSpPr/>
          <p:nvPr/>
        </p:nvSpPr>
        <p:spPr>
          <a:xfrm>
            <a:off x="2450938" y="3717115"/>
            <a:ext cx="586176" cy="17382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21DC4-7453-F73B-62AC-EAD59FAB5BFC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037114" y="2484217"/>
            <a:ext cx="1928366" cy="210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5E5D0-C88A-B4D1-CE9D-6A840D87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In the Northwind store, we’re selling foods and other revealment products.</a:t>
            </a:r>
            <a:endParaRPr lang="vi-VN" sz="3400" dirty="0">
              <a:latin typeface="+mn-lt"/>
            </a:endParaRPr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3DE04-32A2-06CC-43EE-6C4C6D56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31577"/>
              </p:ext>
            </p:extLst>
          </p:nvPr>
        </p:nvGraphicFramePr>
        <p:xfrm>
          <a:off x="841375" y="2141538"/>
          <a:ext cx="9228138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08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A82-88E5-64DC-81D5-A87DB226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99" y="382045"/>
            <a:ext cx="4047624" cy="556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APPENDIX: OUR ORGANIZATIONS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2C136-62DD-3BC5-A7A0-C9CEE005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1015478"/>
            <a:ext cx="8500187" cy="48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07F655-B9B1-B007-8960-1F5B3C0FE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4F1B00A1-15D3-42C2-B2D9-578BAF9A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145" y="4991100"/>
            <a:ext cx="10381553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5D8D-2469-E2AA-E1FB-DE33A71B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651" y="1396988"/>
            <a:ext cx="5502555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dirty="0">
                <a:solidFill>
                  <a:srgbClr val="FFFFFF"/>
                </a:solidFill>
              </a:rPr>
              <a:t>A. Overview Dashboard</a:t>
            </a:r>
          </a:p>
        </p:txBody>
      </p: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4247273" cy="608745"/>
          </a:xfrm>
        </p:spPr>
        <p:txBody>
          <a:bodyPr>
            <a:noAutofit/>
          </a:bodyPr>
          <a:lstStyle/>
          <a:p>
            <a:r>
              <a:rPr lang="en-US" sz="2800" dirty="0"/>
              <a:t>1. Overview dashboard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4454305" cy="6709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03460F-20DC-EA1D-79F9-D688C535CC15}"/>
              </a:ext>
            </a:extLst>
          </p:cNvPr>
          <p:cNvSpPr/>
          <p:nvPr/>
        </p:nvSpPr>
        <p:spPr>
          <a:xfrm>
            <a:off x="5088521" y="3336522"/>
            <a:ext cx="389300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509C3-6EA2-05D1-7A8E-2AD92AF4E0C8}"/>
              </a:ext>
            </a:extLst>
          </p:cNvPr>
          <p:cNvSpPr txBox="1"/>
          <p:nvPr/>
        </p:nvSpPr>
        <p:spPr>
          <a:xfrm>
            <a:off x="5856515" y="2664889"/>
            <a:ext cx="3024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Revenue: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Total: ~ $1.3 million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2016: ~ $441K, less than 2015 - $617K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Revenue of almost product’s categories went down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D6553-5525-1ACE-415A-EC3D0BBC0351}"/>
              </a:ext>
            </a:extLst>
          </p:cNvPr>
          <p:cNvSpPr txBox="1"/>
          <p:nvPr/>
        </p:nvSpPr>
        <p:spPr>
          <a:xfrm>
            <a:off x="2082254" y="5760356"/>
            <a:ext cx="2605026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Pic.1. Overview Revenue (KPIs, YTD…)</a:t>
            </a:r>
            <a:endParaRPr lang="vi-VN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93E82-FDFE-3303-E630-EB847D4D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00" y="1405171"/>
            <a:ext cx="2835715" cy="232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F06FC-7118-3DE0-90CA-1C6096A4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99" y="3899719"/>
            <a:ext cx="2877337" cy="1818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4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4247273" cy="608745"/>
          </a:xfrm>
        </p:spPr>
        <p:txBody>
          <a:bodyPr>
            <a:noAutofit/>
          </a:bodyPr>
          <a:lstStyle/>
          <a:p>
            <a:r>
              <a:rPr lang="en-US" sz="2800" dirty="0"/>
              <a:t>1. Overview dashboard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4454305" cy="6709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CA01-E5BE-D613-9244-778A778D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799059"/>
            <a:ext cx="6029176" cy="2217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2645BA-753B-F122-4927-308CC783ED0D}"/>
              </a:ext>
            </a:extLst>
          </p:cNvPr>
          <p:cNvSpPr/>
          <p:nvPr/>
        </p:nvSpPr>
        <p:spPr>
          <a:xfrm>
            <a:off x="6997172" y="2740940"/>
            <a:ext cx="182226" cy="688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172AC-1B04-16A1-86F6-3DEAB0EAF9BA}"/>
              </a:ext>
            </a:extLst>
          </p:cNvPr>
          <p:cNvSpPr txBox="1"/>
          <p:nvPr/>
        </p:nvSpPr>
        <p:spPr>
          <a:xfrm>
            <a:off x="2343785" y="4260030"/>
            <a:ext cx="302410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Pic.2. Overview Revenue (by Country, categories..)</a:t>
            </a:r>
            <a:endParaRPr lang="vi-V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C323E-EC6E-34F6-6998-F5B105A37AFA}"/>
              </a:ext>
            </a:extLst>
          </p:cNvPr>
          <p:cNvSpPr txBox="1"/>
          <p:nvPr/>
        </p:nvSpPr>
        <p:spPr>
          <a:xfrm>
            <a:off x="7306147" y="1384045"/>
            <a:ext cx="3024101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By Categories: The most revenue gather in Beverages and Dairy Products. </a:t>
            </a:r>
          </a:p>
          <a:p>
            <a:endParaRPr lang="en-US" sz="1600" dirty="0"/>
          </a:p>
          <a:p>
            <a:r>
              <a:rPr lang="en-US" sz="1600" dirty="0"/>
              <a:t>By Country:</a:t>
            </a:r>
          </a:p>
          <a:p>
            <a:pPr marL="285750" indent="-285750">
              <a:buFontTx/>
              <a:buChar char="-"/>
            </a:pPr>
            <a:r>
              <a:rPr lang="en-US" sz="1600" i="1" u="sng" dirty="0"/>
              <a:t>We can see the significant drop of revenue in Europe in 2016</a:t>
            </a:r>
          </a:p>
          <a:p>
            <a:r>
              <a:rPr lang="en-US" sz="1600" dirty="0"/>
              <a:t>Let’s see:</a:t>
            </a:r>
          </a:p>
          <a:p>
            <a:r>
              <a:rPr lang="en-US" sz="1600" dirty="0"/>
              <a:t> 1. % revenue of each country in Europe</a:t>
            </a:r>
          </a:p>
          <a:p>
            <a:r>
              <a:rPr lang="en-US" sz="1600" dirty="0"/>
              <a:t>2. The factors could be there to low down revenue (the revenue different between 2015 – 206 in categories, country…) </a:t>
            </a:r>
          </a:p>
        </p:txBody>
      </p:sp>
    </p:spTree>
    <p:extLst>
      <p:ext uri="{BB962C8B-B14F-4D97-AF65-F5344CB8AC3E}">
        <p14:creationId xmlns:p14="http://schemas.microsoft.com/office/powerpoint/2010/main" val="221822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86523F-4503-F5DA-85AB-EAAB820C8D96}"/>
              </a:ext>
            </a:extLst>
          </p:cNvPr>
          <p:cNvSpPr/>
          <p:nvPr/>
        </p:nvSpPr>
        <p:spPr>
          <a:xfrm>
            <a:off x="696686" y="468087"/>
            <a:ext cx="6945085" cy="594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77AC-8543-6E61-5578-8855B60F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6800523" cy="5098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2. Europe’s Revenue attribution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7B5B-66C0-0833-0F33-700151D5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299042"/>
            <a:ext cx="5399314" cy="4259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E686E5-281D-6BED-13EA-E75D1E1F71F3}"/>
              </a:ext>
            </a:extLst>
          </p:cNvPr>
          <p:cNvSpPr/>
          <p:nvPr/>
        </p:nvSpPr>
        <p:spPr>
          <a:xfrm>
            <a:off x="5061857" y="1970314"/>
            <a:ext cx="1034143" cy="413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B4FEE-3397-CFAF-72BD-53998E2042F9}"/>
              </a:ext>
            </a:extLst>
          </p:cNvPr>
          <p:cNvSpPr txBox="1"/>
          <p:nvPr/>
        </p:nvSpPr>
        <p:spPr>
          <a:xfrm>
            <a:off x="1432003" y="5704112"/>
            <a:ext cx="3928679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Pic.2.1. Europe’s revenue attribute by Country</a:t>
            </a:r>
            <a:endParaRPr lang="vi-VN" sz="11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8A15A-D55E-3A97-7650-8659DFA94CD4}"/>
              </a:ext>
            </a:extLst>
          </p:cNvPr>
          <p:cNvSpPr/>
          <p:nvPr/>
        </p:nvSpPr>
        <p:spPr>
          <a:xfrm>
            <a:off x="6237514" y="3124200"/>
            <a:ext cx="391886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BD392-EEC4-9296-83C9-41A89E2F56FF}"/>
              </a:ext>
            </a:extLst>
          </p:cNvPr>
          <p:cNvCxnSpPr/>
          <p:nvPr/>
        </p:nvCxnSpPr>
        <p:spPr>
          <a:xfrm>
            <a:off x="841248" y="1207776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04791F-47C6-5CFF-BD57-8BFFB4588206}"/>
              </a:ext>
            </a:extLst>
          </p:cNvPr>
          <p:cNvSpPr txBox="1"/>
          <p:nvPr/>
        </p:nvSpPr>
        <p:spPr>
          <a:xfrm>
            <a:off x="7064828" y="2305062"/>
            <a:ext cx="268877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Austria &amp; Germany is the top 2 countries in Europe’s overview revenue</a:t>
            </a:r>
          </a:p>
          <a:p>
            <a:r>
              <a:rPr lang="en-US" dirty="0"/>
              <a:t>=&gt; If we can find some special pattern in these two countries, it could give us the answer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305B4-3271-A0ED-EF98-4F0E8FCE2484}"/>
              </a:ext>
            </a:extLst>
          </p:cNvPr>
          <p:cNvSpPr/>
          <p:nvPr/>
        </p:nvSpPr>
        <p:spPr>
          <a:xfrm>
            <a:off x="6912428" y="2013856"/>
            <a:ext cx="3167743" cy="31677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3369CC-1DEA-B799-BE99-38113EF56D8C}"/>
              </a:ext>
            </a:extLst>
          </p:cNvPr>
          <p:cNvSpPr/>
          <p:nvPr/>
        </p:nvSpPr>
        <p:spPr>
          <a:xfrm>
            <a:off x="3780389" y="4560845"/>
            <a:ext cx="1034143" cy="413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E3B7C5-4EAC-2BDC-84FA-60F6038ABE0A}"/>
              </a:ext>
            </a:extLst>
          </p:cNvPr>
          <p:cNvSpPr/>
          <p:nvPr/>
        </p:nvSpPr>
        <p:spPr>
          <a:xfrm>
            <a:off x="3780389" y="2013856"/>
            <a:ext cx="1034143" cy="413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5015618" cy="608745"/>
          </a:xfrm>
        </p:spPr>
        <p:txBody>
          <a:bodyPr>
            <a:noAutofit/>
          </a:bodyPr>
          <a:lstStyle/>
          <a:p>
            <a:r>
              <a:rPr lang="en-US" sz="2800" dirty="0"/>
              <a:t>3. Europe’s revenue drop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5087321" cy="68384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14360-6C43-8649-5714-4E4BEFE9BD81}"/>
              </a:ext>
            </a:extLst>
          </p:cNvPr>
          <p:cNvSpPr txBox="1"/>
          <p:nvPr/>
        </p:nvSpPr>
        <p:spPr>
          <a:xfrm>
            <a:off x="7242772" y="402559"/>
            <a:ext cx="30874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Europe’s revenue have been dropped in 2016?</a:t>
            </a:r>
            <a:endParaRPr lang="vi-V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7D0E36-5B7F-6CCC-F0C2-DFC17E21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66" y="2855689"/>
            <a:ext cx="3988557" cy="2186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61075B-A204-CF0E-612E-CA3FBC6ECBC7}"/>
              </a:ext>
            </a:extLst>
          </p:cNvPr>
          <p:cNvSpPr txBox="1"/>
          <p:nvPr/>
        </p:nvSpPr>
        <p:spPr>
          <a:xfrm>
            <a:off x="1734854" y="1451159"/>
            <a:ext cx="2725093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Pic.3. Europe’s revenue in 2015 - 2016</a:t>
            </a:r>
            <a:endParaRPr lang="vi-V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10785F-F27D-8DE3-8EC4-EB24FF4CA010}"/>
              </a:ext>
            </a:extLst>
          </p:cNvPr>
          <p:cNvSpPr txBox="1"/>
          <p:nvPr/>
        </p:nvSpPr>
        <p:spPr>
          <a:xfrm>
            <a:off x="6955316" y="2379669"/>
            <a:ext cx="289485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Pic.4. Europe’s revenue attribution by Country - categories</a:t>
            </a:r>
            <a:endParaRPr lang="vi-VN" sz="1200" dirty="0"/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AD64EDD9-248A-2869-FB91-7A189C58D778}"/>
              </a:ext>
            </a:extLst>
          </p:cNvPr>
          <p:cNvSpPr/>
          <p:nvPr/>
        </p:nvSpPr>
        <p:spPr>
          <a:xfrm>
            <a:off x="1335672" y="5103424"/>
            <a:ext cx="4543139" cy="76934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There’s are negative growth in Dairy Products and Confections</a:t>
            </a:r>
            <a:endParaRPr lang="vi-VN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558BE9-554C-9481-1F3A-378FC81D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1830003"/>
            <a:ext cx="4853837" cy="31715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5B29-DA97-0312-CFCE-34A75CDAEA72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3222847" y="2324625"/>
            <a:ext cx="3182219" cy="4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0503F0-5E8B-9947-446C-F603B7A9DEBC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3007911" y="4696400"/>
            <a:ext cx="3397155" cy="28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30F8227-0EE0-B9EF-C017-C71567EF00E0}"/>
              </a:ext>
            </a:extLst>
          </p:cNvPr>
          <p:cNvSpPr/>
          <p:nvPr/>
        </p:nvSpPr>
        <p:spPr>
          <a:xfrm>
            <a:off x="3007910" y="2324625"/>
            <a:ext cx="429873" cy="209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F9D85C-CF04-45F7-2753-C2E57096D3EB}"/>
              </a:ext>
            </a:extLst>
          </p:cNvPr>
          <p:cNvSpPr/>
          <p:nvPr/>
        </p:nvSpPr>
        <p:spPr>
          <a:xfrm>
            <a:off x="1920450" y="2188823"/>
            <a:ext cx="475046" cy="222715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E4C50-5D1D-175D-E147-0D2EAC7B3842}"/>
              </a:ext>
            </a:extLst>
          </p:cNvPr>
          <p:cNvSpPr/>
          <p:nvPr/>
        </p:nvSpPr>
        <p:spPr>
          <a:xfrm rot="19587268">
            <a:off x="1328239" y="4509970"/>
            <a:ext cx="1104522" cy="24715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B4F536-1F81-A21E-DB84-44EFB7C5A5F6}"/>
              </a:ext>
            </a:extLst>
          </p:cNvPr>
          <p:cNvSpPr/>
          <p:nvPr/>
        </p:nvSpPr>
        <p:spPr>
          <a:xfrm rot="19587268">
            <a:off x="2387360" y="4469824"/>
            <a:ext cx="1104522" cy="24715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BD7CD8-9158-93E2-374E-A960FC92FDF9}"/>
              </a:ext>
            </a:extLst>
          </p:cNvPr>
          <p:cNvSpPr/>
          <p:nvPr/>
        </p:nvSpPr>
        <p:spPr>
          <a:xfrm>
            <a:off x="6468441" y="1323119"/>
            <a:ext cx="3925182" cy="795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31D1B6-2DFE-29BB-41C8-468C6A7D8D17}"/>
              </a:ext>
            </a:extLst>
          </p:cNvPr>
          <p:cNvSpPr txBox="1"/>
          <p:nvPr/>
        </p:nvSpPr>
        <p:spPr>
          <a:xfrm>
            <a:off x="6575072" y="1398855"/>
            <a:ext cx="371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see some specifical trend in Austria and Germany, we will talk about it next..</a:t>
            </a:r>
            <a:endParaRPr lang="vi-VN" sz="14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34BC807-91AE-BB2E-1FB4-BE137B984CE2}"/>
              </a:ext>
            </a:extLst>
          </p:cNvPr>
          <p:cNvSpPr/>
          <p:nvPr/>
        </p:nvSpPr>
        <p:spPr>
          <a:xfrm>
            <a:off x="9850170" y="5269117"/>
            <a:ext cx="724278" cy="60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B32D6D-55DC-FB23-6911-41EE377D47A7}"/>
              </a:ext>
            </a:extLst>
          </p:cNvPr>
          <p:cNvSpPr/>
          <p:nvPr/>
        </p:nvSpPr>
        <p:spPr>
          <a:xfrm>
            <a:off x="9216428" y="2977536"/>
            <a:ext cx="497940" cy="158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FF6E44-6509-90DD-004E-00928042AD9E}"/>
              </a:ext>
            </a:extLst>
          </p:cNvPr>
          <p:cNvSpPr/>
          <p:nvPr/>
        </p:nvSpPr>
        <p:spPr>
          <a:xfrm>
            <a:off x="10022580" y="3450760"/>
            <a:ext cx="497940" cy="158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584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99F-BAE3-05AA-FE57-F8DBE00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559"/>
            <a:ext cx="5015618" cy="608745"/>
          </a:xfrm>
        </p:spPr>
        <p:txBody>
          <a:bodyPr>
            <a:noAutofit/>
          </a:bodyPr>
          <a:lstStyle/>
          <a:p>
            <a:r>
              <a:rPr lang="en-US" sz="2800" dirty="0"/>
              <a:t>2. Europe’s revenue drop</a:t>
            </a:r>
            <a:endParaRPr lang="vi-V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7A188-C0CD-DC88-18FA-43E13FE5BE70}"/>
              </a:ext>
            </a:extLst>
          </p:cNvPr>
          <p:cNvCxnSpPr/>
          <p:nvPr/>
        </p:nvCxnSpPr>
        <p:spPr>
          <a:xfrm>
            <a:off x="841248" y="1186004"/>
            <a:ext cx="94890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99FDE4-D64B-AD13-EC08-0A3AFE8D6A62}"/>
              </a:ext>
            </a:extLst>
          </p:cNvPr>
          <p:cNvSpPr/>
          <p:nvPr/>
        </p:nvSpPr>
        <p:spPr>
          <a:xfrm>
            <a:off x="769545" y="402559"/>
            <a:ext cx="5087321" cy="68384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14360-6C43-8649-5714-4E4BEFE9BD81}"/>
              </a:ext>
            </a:extLst>
          </p:cNvPr>
          <p:cNvSpPr txBox="1"/>
          <p:nvPr/>
        </p:nvSpPr>
        <p:spPr>
          <a:xfrm>
            <a:off x="7242772" y="402559"/>
            <a:ext cx="308747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Europe’s revenue have been dropped in 2016?</a:t>
            </a:r>
            <a:endParaRPr lang="vi-V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7D0E36-5B7F-6CCC-F0C2-DFC17E21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5" y="2500984"/>
            <a:ext cx="2987643" cy="1637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6B754-2F46-C33A-4995-0C2CC9B6FA33}"/>
              </a:ext>
            </a:extLst>
          </p:cNvPr>
          <p:cNvSpPr txBox="1"/>
          <p:nvPr/>
        </p:nvSpPr>
        <p:spPr>
          <a:xfrm>
            <a:off x="815939" y="4213543"/>
            <a:ext cx="289485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Pic.4. Europe’s revenue attribution by Country -categories</a:t>
            </a:r>
            <a:endParaRPr lang="vi-VN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37371-7C30-77CB-8AF7-25B97262C98A}"/>
              </a:ext>
            </a:extLst>
          </p:cNvPr>
          <p:cNvSpPr/>
          <p:nvPr/>
        </p:nvSpPr>
        <p:spPr>
          <a:xfrm>
            <a:off x="2761307" y="2576094"/>
            <a:ext cx="995881" cy="16374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A027AC-DCB1-B3B0-1721-39BE3423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14" y="3538288"/>
            <a:ext cx="3841455" cy="2042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4D7AAF-400C-E373-BA3F-519775923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814" y="1551057"/>
            <a:ext cx="3754343" cy="13204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CEA777-B923-F7D2-C959-342AED51D5A6}"/>
              </a:ext>
            </a:extLst>
          </p:cNvPr>
          <p:cNvCxnSpPr>
            <a:stCxn id="7" idx="6"/>
            <a:endCxn id="13" idx="1"/>
          </p:cNvCxnSpPr>
          <p:nvPr/>
        </p:nvCxnSpPr>
        <p:spPr>
          <a:xfrm flipV="1">
            <a:off x="3757188" y="2211304"/>
            <a:ext cx="2243626" cy="1183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03AE5E8-71F9-AB52-2ADE-3FC0E7462F6A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3757188" y="3394819"/>
            <a:ext cx="2243626" cy="1164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46676D-6A29-D5BD-DBA8-4C38FAB4FE84}"/>
              </a:ext>
            </a:extLst>
          </p:cNvPr>
          <p:cNvSpPr/>
          <p:nvPr/>
        </p:nvSpPr>
        <p:spPr>
          <a:xfrm>
            <a:off x="2634559" y="1282939"/>
            <a:ext cx="3217236" cy="83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C0388-CE24-0C5C-8C10-75A8EDC2ABDD}"/>
              </a:ext>
            </a:extLst>
          </p:cNvPr>
          <p:cNvSpPr txBox="1"/>
          <p:nvPr/>
        </p:nvSpPr>
        <p:spPr>
          <a:xfrm>
            <a:off x="2743563" y="1282418"/>
            <a:ext cx="3004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Austria, customer’s bill almost in some products of DAIRY PRODUCTS category =&gt; Customer’s shopping trend is on DAIRY PRODUCTS, but the amount is less than 2015</a:t>
            </a:r>
            <a:endParaRPr lang="vi-VN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B39668-2175-3709-5156-5397F2198581}"/>
              </a:ext>
            </a:extLst>
          </p:cNvPr>
          <p:cNvCxnSpPr/>
          <p:nvPr/>
        </p:nvCxnSpPr>
        <p:spPr>
          <a:xfrm>
            <a:off x="4963858" y="2632937"/>
            <a:ext cx="452673" cy="61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291B1-8D69-77A5-609E-F669F964F3AA}"/>
              </a:ext>
            </a:extLst>
          </p:cNvPr>
          <p:cNvCxnSpPr/>
          <p:nvPr/>
        </p:nvCxnSpPr>
        <p:spPr>
          <a:xfrm flipV="1">
            <a:off x="5416531" y="2632937"/>
            <a:ext cx="389299" cy="61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5460FA-C63B-6CDF-62FD-C328E9805D64}"/>
              </a:ext>
            </a:extLst>
          </p:cNvPr>
          <p:cNvCxnSpPr>
            <a:cxnSpLocks/>
          </p:cNvCxnSpPr>
          <p:nvPr/>
        </p:nvCxnSpPr>
        <p:spPr>
          <a:xfrm flipH="1">
            <a:off x="5045338" y="3340814"/>
            <a:ext cx="371193" cy="57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074B77-C9D5-C16A-489D-D22CD5F65981}"/>
              </a:ext>
            </a:extLst>
          </p:cNvPr>
          <p:cNvCxnSpPr>
            <a:cxnSpLocks/>
          </p:cNvCxnSpPr>
          <p:nvPr/>
        </p:nvCxnSpPr>
        <p:spPr>
          <a:xfrm>
            <a:off x="5425586" y="3340597"/>
            <a:ext cx="471908" cy="57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84B4C0-F5B4-66E5-BB4F-61D1ADA40B61}"/>
              </a:ext>
            </a:extLst>
          </p:cNvPr>
          <p:cNvSpPr/>
          <p:nvPr/>
        </p:nvSpPr>
        <p:spPr>
          <a:xfrm>
            <a:off x="2738855" y="4697818"/>
            <a:ext cx="3194421" cy="1099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0766-C564-7551-F3DC-1173BB4E7C13}"/>
              </a:ext>
            </a:extLst>
          </p:cNvPr>
          <p:cNvSpPr txBox="1"/>
          <p:nvPr/>
        </p:nvSpPr>
        <p:spPr>
          <a:xfrm>
            <a:off x="2869949" y="4807390"/>
            <a:ext cx="298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Customer’s shopping trend in Germany strongly increased on Beverages on 2016 =&gt; Beverages' growth line is up higher than other </a:t>
            </a:r>
            <a:endParaRPr lang="vi-V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04D45-34A5-7819-A99B-5824FE2AF7B3}"/>
              </a:ext>
            </a:extLst>
          </p:cNvPr>
          <p:cNvSpPr txBox="1"/>
          <p:nvPr/>
        </p:nvSpPr>
        <p:spPr>
          <a:xfrm>
            <a:off x="6430558" y="2919603"/>
            <a:ext cx="289485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Pic.5. Austria’s revenue distribution by Dairy Product’s line</a:t>
            </a:r>
            <a:endParaRPr lang="vi-VN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F6B82-070E-9E7D-63C2-A4FC25172F51}"/>
              </a:ext>
            </a:extLst>
          </p:cNvPr>
          <p:cNvSpPr txBox="1"/>
          <p:nvPr/>
        </p:nvSpPr>
        <p:spPr>
          <a:xfrm>
            <a:off x="6474114" y="5632431"/>
            <a:ext cx="289485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Pic.6. Germany’s revenue trend over 2015 - 2016</a:t>
            </a:r>
            <a:endParaRPr lang="vi-VN" sz="1000" dirty="0"/>
          </a:p>
        </p:txBody>
      </p:sp>
    </p:spTree>
    <p:extLst>
      <p:ext uri="{BB962C8B-B14F-4D97-AF65-F5344CB8AC3E}">
        <p14:creationId xmlns:p14="http://schemas.microsoft.com/office/powerpoint/2010/main" val="376500029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_2SEEDS">
      <a:dk1>
        <a:srgbClr val="000000"/>
      </a:dk1>
      <a:lt1>
        <a:srgbClr val="FFFFFF"/>
      </a:lt1>
      <a:dk2>
        <a:srgbClr val="36251F"/>
      </a:dk2>
      <a:lt2>
        <a:srgbClr val="E2E6E8"/>
      </a:lt2>
      <a:accent1>
        <a:srgbClr val="B16C3B"/>
      </a:accent1>
      <a:accent2>
        <a:srgbClr val="C34D4D"/>
      </a:accent2>
      <a:accent3>
        <a:srgbClr val="B6A347"/>
      </a:accent3>
      <a:accent4>
        <a:srgbClr val="3BB1B1"/>
      </a:accent4>
      <a:accent5>
        <a:srgbClr val="4D92C3"/>
      </a:accent5>
      <a:accent6>
        <a:srgbClr val="3B4EB1"/>
      </a:accent6>
      <a:hlink>
        <a:srgbClr val="3E89B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861</Words>
  <Application>Microsoft Office PowerPoint</Application>
  <PresentationFormat>Widescreen</PresentationFormat>
  <Paragraphs>95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Elephant</vt:lpstr>
      <vt:lpstr>Univers Condensed</vt:lpstr>
      <vt:lpstr>MimeoVTI</vt:lpstr>
      <vt:lpstr>NORTHWIND STORE PERFOMANCE </vt:lpstr>
      <vt:lpstr>In the Northwind store, we’re selling foods and other revealment products.</vt:lpstr>
      <vt:lpstr>PowerPoint Presentation</vt:lpstr>
      <vt:lpstr>A. Overview Dashboard</vt:lpstr>
      <vt:lpstr>1. Overview dashboard</vt:lpstr>
      <vt:lpstr>1. Overview dashboard</vt:lpstr>
      <vt:lpstr>2. Europe’s Revenue attribution </vt:lpstr>
      <vt:lpstr>3. Europe’s revenue drop</vt:lpstr>
      <vt:lpstr>2. Europe’s revenue drop</vt:lpstr>
      <vt:lpstr>PowerPoint Presentation</vt:lpstr>
      <vt:lpstr>3. Segment situation</vt:lpstr>
      <vt:lpstr>B. Overview Employee’s Performance</vt:lpstr>
      <vt:lpstr>1. Employee’s organization tree</vt:lpstr>
      <vt:lpstr>PowerPoint Presentation</vt:lpstr>
      <vt:lpstr>2. Employee’s overview performance</vt:lpstr>
      <vt:lpstr>2. Manager line performance</vt:lpstr>
      <vt:lpstr>2. Delivering late - overview</vt:lpstr>
      <vt:lpstr>We’re so thankful for this seller….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STORE PERFOMANCE </dc:title>
  <dc:creator>Minh Nguyễn</dc:creator>
  <cp:lastModifiedBy>Minh Nguyễn</cp:lastModifiedBy>
  <cp:revision>7</cp:revision>
  <dcterms:created xsi:type="dcterms:W3CDTF">2023-01-04T13:29:54Z</dcterms:created>
  <dcterms:modified xsi:type="dcterms:W3CDTF">2023-01-09T02:58:29Z</dcterms:modified>
</cp:coreProperties>
</file>