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80" r:id="rId10"/>
    <p:sldId id="281" r:id="rId11"/>
    <p:sldId id="275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025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roadway" pitchFamily="82" charset="0"/>
              </a:rPr>
              <a:t>TITANIC DATA SET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19303"/>
          </a:xfrm>
        </p:spPr>
        <p:txBody>
          <a:bodyPr>
            <a:normAutofit/>
          </a:bodyPr>
          <a:lstStyle/>
          <a:p>
            <a:r>
              <a:rPr lang="en-US" dirty="0" smtClean="0"/>
              <a:t>DATE:24</a:t>
            </a:r>
            <a:r>
              <a:rPr lang="en-US" baseline="30000" dirty="0" smtClean="0"/>
              <a:t>th</a:t>
            </a:r>
            <a:r>
              <a:rPr lang="en-US" dirty="0" smtClean="0"/>
              <a:t> December 2021</a:t>
            </a:r>
          </a:p>
          <a:p>
            <a:r>
              <a:rPr lang="en-US" dirty="0" smtClean="0"/>
              <a:t>Group members : Arbazuddin</a:t>
            </a:r>
          </a:p>
          <a:p>
            <a:r>
              <a:rPr lang="en-US" dirty="0" smtClean="0"/>
              <a:t>Anwar   </a:t>
            </a:r>
          </a:p>
          <a:p>
            <a:r>
              <a:rPr lang="en-US" dirty="0" smtClean="0"/>
              <a:t>Nihal Hussain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753228"/>
            <a:ext cx="9900287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2264899"/>
            <a:ext cx="7076050" cy="3671290"/>
          </a:xfrm>
        </p:spPr>
        <p:txBody>
          <a:bodyPr/>
          <a:lstStyle/>
          <a:p>
            <a:r>
              <a:rPr lang="en-US" dirty="0" smtClean="0"/>
              <a:t>Count plot of class of ticket where there were more third class ticket holders.</a:t>
            </a:r>
          </a:p>
          <a:p>
            <a:r>
              <a:rPr lang="en-US" dirty="0" smtClean="0"/>
              <a:t>Below bar graph displays the count of survived and not survived passengers in each class</a:t>
            </a:r>
            <a:endParaRPr lang="en-US" dirty="0"/>
          </a:p>
        </p:txBody>
      </p:sp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54" y="2247315"/>
            <a:ext cx="4177945" cy="2831120"/>
          </a:xfrm>
          <a:prstGeom prst="rect">
            <a:avLst/>
          </a:prstGeo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10" y="4253728"/>
            <a:ext cx="3307652" cy="223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3" y="767296"/>
            <a:ext cx="9942490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Conclusion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purpose of titanic dataset is to use the existing features of passengers onboard titanic as predictors to predict their survival outcome, for 0 being dead and 1 being survived from the tragic ship crash.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Broadway" pitchFamily="82" charset="0"/>
              </a:rPr>
              <a:t>Thank You</a:t>
            </a:r>
            <a:endParaRPr lang="en-US" sz="6600" dirty="0">
              <a:latin typeface="Broadway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oadway" pitchFamily="82" charset="0"/>
              </a:rPr>
              <a:t>OVERVIEW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Pre Processing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25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753228"/>
            <a:ext cx="9829948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Project Description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321" y="2336872"/>
            <a:ext cx="8632491" cy="4134265"/>
          </a:xfrm>
        </p:spPr>
        <p:txBody>
          <a:bodyPr/>
          <a:lstStyle/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To predict whether a particular person is survived or not using data points given in the titanic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roadway" pitchFamily="82" charset="0"/>
              </a:rPr>
              <a:t>Dataset 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Titanic dataset consists of 891 rows and 12 columns which is obtained by ‘shape’ method.</a:t>
            </a:r>
          </a:p>
          <a:p>
            <a:r>
              <a:rPr lang="en-US" dirty="0" smtClean="0"/>
              <a:t>Dataset consists of passenger id, no. of persons survived, class of tickets(</a:t>
            </a:r>
            <a:r>
              <a:rPr lang="en-US" dirty="0" err="1" smtClean="0"/>
              <a:t>Pclass</a:t>
            </a:r>
            <a:r>
              <a:rPr lang="en-US" dirty="0" smtClean="0"/>
              <a:t>), name of passengers, gender(sex), age, cabin etc.</a:t>
            </a:r>
          </a:p>
          <a:p>
            <a:r>
              <a:rPr lang="en-US" dirty="0" smtClean="0"/>
              <a:t>Survived column has 0 and 1 values such that 0 means not survived and 1 means survived.</a:t>
            </a:r>
          </a:p>
          <a:p>
            <a:r>
              <a:rPr lang="en-US" dirty="0" smtClean="0"/>
              <a:t>The method ‘count’ can be used on any column to display that particular column and also the values given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753228"/>
            <a:ext cx="9815881" cy="108093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roadway" pitchFamily="82" charset="0"/>
              </a:rPr>
              <a:t>Exploring Data Analysis</a:t>
            </a:r>
            <a:endParaRPr lang="en-US" sz="44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observe that there are null values in some columns.</a:t>
            </a:r>
          </a:p>
          <a:p>
            <a:r>
              <a:rPr lang="en-US" dirty="0" smtClean="0"/>
              <a:t>In ‘Age’ column 177 null values are present, in ‘Cabin’ 687 and in ‘Embarked’ column 2 null values are present. These can be identified by using “isnull” method.</a:t>
            </a:r>
          </a:p>
          <a:p>
            <a:r>
              <a:rPr lang="en-US" dirty="0" smtClean="0"/>
              <a:t>Large percentage of null values/Missing data creates imbalanced observations, cause biased estimates and can even lead to invalid conclusion.</a:t>
            </a:r>
          </a:p>
        </p:txBody>
      </p:sp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35" y="739160"/>
            <a:ext cx="9613861" cy="1080938"/>
          </a:xfrm>
        </p:spPr>
        <p:txBody>
          <a:bodyPr/>
          <a:lstStyle/>
          <a:p>
            <a:r>
              <a:rPr lang="en-US" sz="4800" dirty="0" smtClean="0">
                <a:latin typeface="Broadway" pitchFamily="82" charset="0"/>
              </a:rPr>
              <a:t>Data Pre Processing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4942"/>
          </a:xfrm>
        </p:spPr>
        <p:txBody>
          <a:bodyPr/>
          <a:lstStyle/>
          <a:p>
            <a:r>
              <a:rPr lang="en-US" dirty="0" smtClean="0"/>
              <a:t>To get rid of the null values. You have two options:</a:t>
            </a:r>
          </a:p>
          <a:p>
            <a:pPr>
              <a:buNone/>
            </a:pPr>
            <a:r>
              <a:rPr lang="en-US" dirty="0" smtClean="0"/>
              <a:t>          - You can remove all null values</a:t>
            </a:r>
          </a:p>
          <a:p>
            <a:pPr>
              <a:buNone/>
            </a:pPr>
            <a:r>
              <a:rPr lang="en-US" dirty="0" smtClean="0"/>
              <a:t>		- Handle the null values smartly</a:t>
            </a:r>
          </a:p>
          <a:p>
            <a:r>
              <a:rPr lang="en-US" dirty="0" smtClean="0"/>
              <a:t>As there are many null values in ‘Cabin’ column, we are </a:t>
            </a:r>
            <a:r>
              <a:rPr lang="en-US" dirty="0" err="1" smtClean="0"/>
              <a:t>droping</a:t>
            </a:r>
            <a:r>
              <a:rPr lang="en-US" dirty="0" smtClean="0"/>
              <a:t> the column by using ‘drop’ method.</a:t>
            </a:r>
          </a:p>
          <a:p>
            <a:r>
              <a:rPr lang="en-US" dirty="0" smtClean="0"/>
              <a:t>The null values in ‘Age’ column are then filled by the mean of all Age values in the column by ‘</a:t>
            </a:r>
            <a:r>
              <a:rPr lang="en-US" dirty="0" err="1" smtClean="0"/>
              <a:t>fillna</a:t>
            </a:r>
            <a:r>
              <a:rPr lang="en-US" dirty="0" smtClean="0"/>
              <a:t>’ method followed by ‘mean’ method.</a:t>
            </a:r>
          </a:p>
          <a:p>
            <a:r>
              <a:rPr lang="en-US" dirty="0" smtClean="0"/>
              <a:t>Removing null values from the dataset is one of the important steps in data wrangling.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Pre Processing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null values adversely affect the performance and accuracy of any machine learning algorithm.</a:t>
            </a:r>
          </a:p>
          <a:p>
            <a:r>
              <a:rPr lang="en-US" dirty="0" smtClean="0"/>
              <a:t>So, it is very important to remove null values from the dataset before applying any machine learning algorithm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>
              <a:latin typeface="Broadway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8457" y="2208628"/>
            <a:ext cx="6128441" cy="3699426"/>
          </a:xfrm>
        </p:spPr>
        <p:txBody>
          <a:bodyPr/>
          <a:lstStyle/>
          <a:p>
            <a:r>
              <a:rPr lang="en-US" dirty="0" smtClean="0"/>
              <a:t>Beside bar graph shows the count plot of ‘Sex’ column that is the count of male and female was there in the titanic.</a:t>
            </a:r>
          </a:p>
          <a:p>
            <a:r>
              <a:rPr lang="en-US" dirty="0" smtClean="0"/>
              <a:t>Below bar graph shows the Count plot of survival of the persons in the ship where ‘1’ represents ‘Survived’ and ‘0’ represents ‘Not Survived’.</a:t>
            </a:r>
          </a:p>
        </p:txBody>
      </p:sp>
      <p:pic>
        <p:nvPicPr>
          <p:cNvPr id="6" name="Content Placeholder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6" y="2182192"/>
            <a:ext cx="3821722" cy="2605719"/>
          </a:xfrm>
          <a:prstGeom prst="rect">
            <a:avLst/>
          </a:prstGeom>
        </p:spPr>
      </p:pic>
      <p:pic>
        <p:nvPicPr>
          <p:cNvPr id="7" name="Picture 6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44" y="4700296"/>
            <a:ext cx="3042746" cy="2059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roadway" pitchFamily="82" charset="0"/>
              </a:rPr>
              <a:t>Data Visualization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2" y="2336873"/>
            <a:ext cx="6789624" cy="3599316"/>
          </a:xfrm>
        </p:spPr>
        <p:txBody>
          <a:bodyPr/>
          <a:lstStyle/>
          <a:p>
            <a:r>
              <a:rPr lang="en-US" dirty="0" smtClean="0"/>
              <a:t>The bar graph shows the separate count of male and female who are survived and not survived.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Majority of males are not survived and majority of females were survived as the population of males were more than females in the ship.</a:t>
            </a:r>
            <a:endParaRPr lang="en-US" dirty="0"/>
          </a:p>
        </p:txBody>
      </p:sp>
      <p:pic>
        <p:nvPicPr>
          <p:cNvPr id="6" name="Content Placeholder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4" y="2349637"/>
            <a:ext cx="4444035" cy="300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492</Words>
  <Application>Microsoft Office PowerPoint</Application>
  <PresentationFormat>Custom</PresentationFormat>
  <Paragraphs>58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1_Berlin</vt:lpstr>
      <vt:lpstr>TITANIC DATA SET</vt:lpstr>
      <vt:lpstr>OVERVIEW</vt:lpstr>
      <vt:lpstr>Project Description</vt:lpstr>
      <vt:lpstr>Dataset </vt:lpstr>
      <vt:lpstr>Exploring Data Analysis</vt:lpstr>
      <vt:lpstr>Data Pre Processing</vt:lpstr>
      <vt:lpstr>Data Pre Processing</vt:lpstr>
      <vt:lpstr>Data Visualization</vt:lpstr>
      <vt:lpstr>Data Visualization</vt:lpstr>
      <vt:lpstr>Data Visualization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</dc:creator>
  <cp:lastModifiedBy>admin</cp:lastModifiedBy>
  <cp:revision>56</cp:revision>
  <dcterms:created xsi:type="dcterms:W3CDTF">2014-04-17T23:07:25Z</dcterms:created>
  <dcterms:modified xsi:type="dcterms:W3CDTF">2021-12-25T11:50:53Z</dcterms:modified>
</cp:coreProperties>
</file>