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179E-0B0A-46CC-BBC4-73B6E8972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BF8A9-5840-4A51-B936-756224B33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47F8-31CD-4DE2-BF4D-59BDA0EC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4E4-ED97-4C3E-A6AD-AFF29A5DB4F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03B5F-00DB-4544-9458-595EA9AF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E3028-C98A-4D76-962B-A4EB0DDF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7C39-0A34-4A4B-824C-25504A30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49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EF62-117D-4072-8D45-3C356841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66A57-6A18-426A-98DC-4D86B419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0E661-AEC2-478D-92B8-49E82066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4E4-ED97-4C3E-A6AD-AFF29A5DB4F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1450F-596F-44CC-A00D-E1373D41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4B83B-A72E-41B1-9AF1-E698F09F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7C39-0A34-4A4B-824C-25504A30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92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2E025-393A-46C0-B290-2F52C1708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18AF2-1DED-4FA3-B347-5DF60D6F8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E05FD-3043-4F75-BA76-E6F16073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4E4-ED97-4C3E-A6AD-AFF29A5DB4F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CBB22-07D5-4971-9AE4-EC182593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6BE07-FC7B-469A-BCD1-DDAEEF9E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7C39-0A34-4A4B-824C-25504A30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79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4CB0-92B4-4902-8411-DC8AC98E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7C7BF-8922-4208-8DBC-DE336103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44C5-926A-4070-B231-40E9BF24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4E4-ED97-4C3E-A6AD-AFF29A5DB4F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26798-34B3-4DD0-A076-D916C935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914D-B43C-4DDE-9A33-161A9103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7C39-0A34-4A4B-824C-25504A30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89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5219-FD93-4B73-A4C3-DCB0760A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95734-CE8E-493C-A551-A0C8069EA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9DDA8-D557-4EF1-9023-684E4C14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4E4-ED97-4C3E-A6AD-AFF29A5DB4F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D443F-895A-41D3-B596-067E74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974AC-010D-4642-BD85-0E6279D2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7C39-0A34-4A4B-824C-25504A30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94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C71E-B667-42B2-86FE-F1FF97EC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5D76-0340-4BC8-94FC-E0C51147C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7DADE-A93E-4960-B32C-8A4E8022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501B1-AA0B-4197-8514-7E0209AD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4E4-ED97-4C3E-A6AD-AFF29A5DB4F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8C48E-B66D-45B3-8CC2-CBA73FC6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8C183-E51D-4C48-8442-D751F6E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7C39-0A34-4A4B-824C-25504A30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1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3FB6-6ACF-496A-92E4-07D65B09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5707-E628-4739-9CEB-F9DED2529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B4A3E-2109-4AE2-8563-758D7F0A1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8E30F-EE50-4E2E-92DE-4A236C9B5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A7773-06BC-40DC-AF87-BB1055B35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5D749-23DD-45F2-868D-F55FC2D0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4E4-ED97-4C3E-A6AD-AFF29A5DB4F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9FE50-5BDB-4FAE-B543-025A35E0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92228-6676-4C31-94C1-9B35F132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7C39-0A34-4A4B-824C-25504A30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7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71AB-D6F5-4D61-99FC-D9C7B36E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01F85-27DF-445C-A053-01F80538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4E4-ED97-4C3E-A6AD-AFF29A5DB4F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FD98E-AF28-4D52-B629-FBBA489F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DBDD3-E98B-4BEB-A7BA-0797AD04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7C39-0A34-4A4B-824C-25504A30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9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3CED1-492C-4B85-8117-14BFCD5A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4E4-ED97-4C3E-A6AD-AFF29A5DB4F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01FB2-FC95-484A-B1BA-69EBFF21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21508-DCCF-4DBB-BE34-10D241D8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7C39-0A34-4A4B-824C-25504A30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3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FAE3-C7C8-4ACF-A15A-387F59FE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1308-56E8-4A81-BCA0-16C2F479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4BAAB-8CB7-4098-A21B-C00A32E31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40659-B600-4BF5-9824-8AD0A6D6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4E4-ED97-4C3E-A6AD-AFF29A5DB4F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CB2EC-466B-4673-AB70-336C8E09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4FA4D-2CBC-4F26-8E84-C92D7764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7C39-0A34-4A4B-824C-25504A30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39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4171-C3C9-4BBE-9692-C7D0E0B1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21602-A05B-4BE3-AD04-D0165E341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D49A6-A6EA-461F-9C6C-B6B2E4DCF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BB31D-AB41-4B74-A08D-6292A78F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04E4-ED97-4C3E-A6AD-AFF29A5DB4F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54AB-4E9B-465B-8D32-4BB1123C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C135D-51C0-4145-ADC0-BFF76130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7C39-0A34-4A4B-824C-25504A30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69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BD60C-E8EF-4249-AEE7-3316ABA2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5E6CC-7FA4-48B6-98FD-96534AFB2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B7B2-2383-4498-AADE-08E6BBDEC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004E4-ED97-4C3E-A6AD-AFF29A5DB4F8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A70F-34C6-45F3-8B81-EA7569EF1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E095A-57B2-4E8D-89E3-340652C99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A7C39-0A34-4A4B-824C-25504A30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05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6DF4889D-6363-4B2F-9AA1-18F88FE8D40F}"/>
              </a:ext>
            </a:extLst>
          </p:cNvPr>
          <p:cNvGrpSpPr/>
          <p:nvPr/>
        </p:nvGrpSpPr>
        <p:grpSpPr>
          <a:xfrm>
            <a:off x="1490866" y="854782"/>
            <a:ext cx="8017557" cy="5754729"/>
            <a:chOff x="1490866" y="854782"/>
            <a:chExt cx="8017557" cy="57547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4EB403-6EB1-42AF-9A15-1DB7751842B1}"/>
                </a:ext>
              </a:extLst>
            </p:cNvPr>
            <p:cNvSpPr/>
            <p:nvPr/>
          </p:nvSpPr>
          <p:spPr>
            <a:xfrm>
              <a:off x="2299246" y="1818869"/>
              <a:ext cx="993913" cy="9541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A904ED0-B521-40B4-B5AE-D789E4FBECB7}"/>
                </a:ext>
              </a:extLst>
            </p:cNvPr>
            <p:cNvSpPr/>
            <p:nvPr/>
          </p:nvSpPr>
          <p:spPr>
            <a:xfrm>
              <a:off x="2299249" y="3727181"/>
              <a:ext cx="993913" cy="9541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05FE94-08F0-4A29-92DE-325F8470C989}"/>
                </a:ext>
              </a:extLst>
            </p:cNvPr>
            <p:cNvSpPr/>
            <p:nvPr/>
          </p:nvSpPr>
          <p:spPr>
            <a:xfrm>
              <a:off x="4101542" y="4691268"/>
              <a:ext cx="993913" cy="9541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F5FBA8-99FA-4FF0-BEDB-940C2B463FB4}"/>
                </a:ext>
              </a:extLst>
            </p:cNvPr>
            <p:cNvSpPr/>
            <p:nvPr/>
          </p:nvSpPr>
          <p:spPr>
            <a:xfrm>
              <a:off x="4101543" y="2773025"/>
              <a:ext cx="993913" cy="9541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DFCE1F-0084-4C26-B69C-17AAAD85C972}"/>
                </a:ext>
              </a:extLst>
            </p:cNvPr>
            <p:cNvSpPr/>
            <p:nvPr/>
          </p:nvSpPr>
          <p:spPr>
            <a:xfrm>
              <a:off x="4101542" y="854782"/>
              <a:ext cx="993913" cy="9541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5F054A4-C876-41B5-AAC9-A9F8F28D4A39}"/>
                </a:ext>
              </a:extLst>
            </p:cNvPr>
            <p:cNvSpPr/>
            <p:nvPr/>
          </p:nvSpPr>
          <p:spPr>
            <a:xfrm>
              <a:off x="5903838" y="3727181"/>
              <a:ext cx="993913" cy="9541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75F84-23EB-40AE-9E83-8249C8AA97AB}"/>
                </a:ext>
              </a:extLst>
            </p:cNvPr>
            <p:cNvSpPr/>
            <p:nvPr/>
          </p:nvSpPr>
          <p:spPr>
            <a:xfrm>
              <a:off x="5903837" y="1799007"/>
              <a:ext cx="993913" cy="9541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D81C8D-706B-4B27-A957-831731525F19}"/>
                </a:ext>
              </a:extLst>
            </p:cNvPr>
            <p:cNvSpPr/>
            <p:nvPr/>
          </p:nvSpPr>
          <p:spPr>
            <a:xfrm>
              <a:off x="7706131" y="1799007"/>
              <a:ext cx="993913" cy="95415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AFF9245-DC2B-4EFC-ADC0-866BEF905A63}"/>
                </a:ext>
              </a:extLst>
            </p:cNvPr>
            <p:cNvSpPr/>
            <p:nvPr/>
          </p:nvSpPr>
          <p:spPr>
            <a:xfrm>
              <a:off x="7706130" y="3737111"/>
              <a:ext cx="993913" cy="95415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B131D44-ECF0-41D8-A148-B04854BBF1A7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 flipV="1">
              <a:off x="3293159" y="1331860"/>
              <a:ext cx="808383" cy="96408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59AC0C-A018-41A5-8A85-4B59F101F6FE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>
              <a:off x="3293159" y="2295947"/>
              <a:ext cx="808384" cy="95415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1531F12-9D73-4CEA-9B08-A1E632FF0473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3293159" y="2295947"/>
              <a:ext cx="808383" cy="287239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136EEC0-8456-423C-946C-8DBA819AFEB2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3293162" y="3250103"/>
              <a:ext cx="808381" cy="95415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2CA20DE-6626-45FF-B26D-1D86ED42DDAC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3293162" y="1331860"/>
              <a:ext cx="808380" cy="287239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7A6AE3-D838-40F6-A87C-F7552C52DBB8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3293162" y="4204259"/>
              <a:ext cx="808380" cy="96408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00D266B-87D9-4063-A747-1CDF1D3956D6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5095455" y="1331860"/>
              <a:ext cx="808382" cy="94422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A442364-5E66-484C-AA81-480F77C28364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5095455" y="1331860"/>
              <a:ext cx="808383" cy="287239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65C82A7-592E-44A3-873B-6DE729979A55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5095456" y="2276085"/>
              <a:ext cx="808381" cy="97401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71D289-A614-41DE-B851-0465A066CC2F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5095456" y="3250103"/>
              <a:ext cx="808382" cy="95415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6E1CE14-6E7E-4977-BB24-69BE2C7A16C2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5095455" y="2276085"/>
              <a:ext cx="808382" cy="289226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4AEDB6A-CB90-45B1-8F3D-8043CD5668FC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5095455" y="4204259"/>
              <a:ext cx="808383" cy="96408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F03A3F-618A-4DED-8AC3-8BC5DFCA857B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>
              <a:off x="6897751" y="4204259"/>
              <a:ext cx="808379" cy="993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AE26132-67C9-4F00-803B-4848E0AD02D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6897751" y="2276085"/>
              <a:ext cx="808380" cy="192817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59DE67D-0E10-4FAF-9891-F10F613D0A8A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6897750" y="2276085"/>
              <a:ext cx="808381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A52DCE6-8D92-4F3C-8852-4C89AAEEB1B0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6897750" y="2276085"/>
              <a:ext cx="808380" cy="193810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08DE05D-90B2-4699-8E88-F952623D482D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90866" y="2295947"/>
              <a:ext cx="80838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896D744-4697-4EAE-B885-59112EC302E4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490866" y="4204259"/>
              <a:ext cx="808383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BE60C34-F6A8-4DB0-A5B4-E30889820B8A}"/>
                </a:ext>
              </a:extLst>
            </p:cNvPr>
            <p:cNvCxnSpPr>
              <a:cxnSpLocks/>
            </p:cNvCxnSpPr>
            <p:nvPr/>
          </p:nvCxnSpPr>
          <p:spPr>
            <a:xfrm>
              <a:off x="8700043" y="2276085"/>
              <a:ext cx="80838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C8579AD-EEFE-481E-AADB-1CC945EF016A}"/>
                </a:ext>
              </a:extLst>
            </p:cNvPr>
            <p:cNvCxnSpPr>
              <a:cxnSpLocks/>
            </p:cNvCxnSpPr>
            <p:nvPr/>
          </p:nvCxnSpPr>
          <p:spPr>
            <a:xfrm>
              <a:off x="8700043" y="4214189"/>
              <a:ext cx="80838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6" name="Right Brace 75">
              <a:extLst>
                <a:ext uri="{FF2B5EF4-FFF2-40B4-BE49-F238E27FC236}">
                  <a16:creationId xmlns:a16="http://schemas.microsoft.com/office/drawing/2014/main" id="{E1198BBA-A94D-4E9F-AD6D-C917E49F774A}"/>
                </a:ext>
              </a:extLst>
            </p:cNvPr>
            <p:cNvSpPr/>
            <p:nvPr/>
          </p:nvSpPr>
          <p:spPr>
            <a:xfrm rot="5400000">
              <a:off x="5321569" y="4605114"/>
              <a:ext cx="356154" cy="2796208"/>
            </a:xfrm>
            <a:prstGeom prst="rightBrace">
              <a:avLst>
                <a:gd name="adj1" fmla="val 42816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7BB5ECE-BE63-4333-9456-D4E1D92B290C}"/>
                </a:ext>
              </a:extLst>
            </p:cNvPr>
            <p:cNvSpPr txBox="1"/>
            <p:nvPr/>
          </p:nvSpPr>
          <p:spPr>
            <a:xfrm>
              <a:off x="4740958" y="6240179"/>
              <a:ext cx="15173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0" dirty="0"/>
                <a:t>Hidden Layers</a:t>
              </a:r>
            </a:p>
          </p:txBody>
        </p:sp>
        <p:sp>
          <p:nvSpPr>
            <p:cNvPr id="78" name="Right Brace 77">
              <a:extLst>
                <a:ext uri="{FF2B5EF4-FFF2-40B4-BE49-F238E27FC236}">
                  <a16:creationId xmlns:a16="http://schemas.microsoft.com/office/drawing/2014/main" id="{1AEB35F3-DEC1-4DC8-B7AC-A6497476E208}"/>
                </a:ext>
              </a:extLst>
            </p:cNvPr>
            <p:cNvSpPr/>
            <p:nvPr/>
          </p:nvSpPr>
          <p:spPr>
            <a:xfrm rot="5400000">
              <a:off x="8025009" y="4614236"/>
              <a:ext cx="356154" cy="993913"/>
            </a:xfrm>
            <a:prstGeom prst="rightBrace">
              <a:avLst>
                <a:gd name="adj1" fmla="val 42816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F6F8A57-1661-465F-BB53-E2DA5033A150}"/>
                </a:ext>
              </a:extLst>
            </p:cNvPr>
            <p:cNvSpPr txBox="1"/>
            <p:nvPr/>
          </p:nvSpPr>
          <p:spPr>
            <a:xfrm>
              <a:off x="7444398" y="5359704"/>
              <a:ext cx="15173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0" dirty="0"/>
                <a:t>Output Layer</a:t>
              </a:r>
            </a:p>
          </p:txBody>
        </p:sp>
        <p:sp>
          <p:nvSpPr>
            <p:cNvPr id="80" name="Right Brace 79">
              <a:extLst>
                <a:ext uri="{FF2B5EF4-FFF2-40B4-BE49-F238E27FC236}">
                  <a16:creationId xmlns:a16="http://schemas.microsoft.com/office/drawing/2014/main" id="{A8B91FF1-F541-4539-AB07-AC8F030E2438}"/>
                </a:ext>
              </a:extLst>
            </p:cNvPr>
            <p:cNvSpPr/>
            <p:nvPr/>
          </p:nvSpPr>
          <p:spPr>
            <a:xfrm rot="5400000">
              <a:off x="2618125" y="4614236"/>
              <a:ext cx="356154" cy="993913"/>
            </a:xfrm>
            <a:prstGeom prst="rightBrace">
              <a:avLst>
                <a:gd name="adj1" fmla="val 42816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E3F5A38-1D5B-42D5-96AA-ADFD189DB981}"/>
                </a:ext>
              </a:extLst>
            </p:cNvPr>
            <p:cNvSpPr txBox="1"/>
            <p:nvPr/>
          </p:nvSpPr>
          <p:spPr>
            <a:xfrm>
              <a:off x="2037514" y="5356382"/>
              <a:ext cx="15173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0" dirty="0"/>
                <a:t>Input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69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D00FAE-A15A-48AB-BC15-1325FA7587CE}"/>
              </a:ext>
            </a:extLst>
          </p:cNvPr>
          <p:cNvGrpSpPr/>
          <p:nvPr/>
        </p:nvGrpSpPr>
        <p:grpSpPr>
          <a:xfrm>
            <a:off x="-725558" y="690683"/>
            <a:ext cx="12705522" cy="5347742"/>
            <a:chOff x="-725558" y="690683"/>
            <a:chExt cx="12705522" cy="534774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156B02-4C7A-4E12-9175-769B7D5F8119}"/>
                </a:ext>
              </a:extLst>
            </p:cNvPr>
            <p:cNvSpPr/>
            <p:nvPr/>
          </p:nvSpPr>
          <p:spPr>
            <a:xfrm>
              <a:off x="1179442" y="2816089"/>
              <a:ext cx="993913" cy="9541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788133-6E5A-42CA-8F19-12E36DB8BE03}"/>
                </a:ext>
              </a:extLst>
            </p:cNvPr>
            <p:cNvSpPr/>
            <p:nvPr/>
          </p:nvSpPr>
          <p:spPr>
            <a:xfrm>
              <a:off x="3074505" y="2816089"/>
              <a:ext cx="993913" cy="9541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4BD91B-F945-4646-A493-6CC7C9FD55CA}"/>
                </a:ext>
              </a:extLst>
            </p:cNvPr>
            <p:cNvSpPr/>
            <p:nvPr/>
          </p:nvSpPr>
          <p:spPr>
            <a:xfrm>
              <a:off x="6274904" y="2826029"/>
              <a:ext cx="993913" cy="9541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4451F1D-DAA8-4254-B392-E096D1E4CBDE}"/>
                </a:ext>
              </a:extLst>
            </p:cNvPr>
            <p:cNvSpPr/>
            <p:nvPr/>
          </p:nvSpPr>
          <p:spPr>
            <a:xfrm>
              <a:off x="8169967" y="2826029"/>
              <a:ext cx="993913" cy="9541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7E32440-9E58-40E5-A9B9-C4343A9802D7}"/>
                </a:ext>
              </a:extLst>
            </p:cNvPr>
            <p:cNvSpPr/>
            <p:nvPr/>
          </p:nvSpPr>
          <p:spPr>
            <a:xfrm>
              <a:off x="10065030" y="2829342"/>
              <a:ext cx="993913" cy="95415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CA7C2F3-8123-441A-BD72-18FD7C74F382}"/>
                </a:ext>
              </a:extLst>
            </p:cNvPr>
            <p:cNvSpPr/>
            <p:nvPr/>
          </p:nvSpPr>
          <p:spPr>
            <a:xfrm>
              <a:off x="1179441" y="1480928"/>
              <a:ext cx="993913" cy="95415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57F45-2AB1-40EA-8403-3E99922B3C1E}"/>
                </a:ext>
              </a:extLst>
            </p:cNvPr>
            <p:cNvSpPr/>
            <p:nvPr/>
          </p:nvSpPr>
          <p:spPr>
            <a:xfrm>
              <a:off x="3074504" y="1480928"/>
              <a:ext cx="993913" cy="95415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86DCD0-EA31-49AD-8EB0-70264E9F4733}"/>
                </a:ext>
              </a:extLst>
            </p:cNvPr>
            <p:cNvSpPr/>
            <p:nvPr/>
          </p:nvSpPr>
          <p:spPr>
            <a:xfrm>
              <a:off x="6274903" y="1490868"/>
              <a:ext cx="993913" cy="95415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03AF20-8607-4F94-94E6-0F8D57CD00BD}"/>
                </a:ext>
              </a:extLst>
            </p:cNvPr>
            <p:cNvSpPr/>
            <p:nvPr/>
          </p:nvSpPr>
          <p:spPr>
            <a:xfrm>
              <a:off x="8169966" y="1490868"/>
              <a:ext cx="993913" cy="95415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D422CF-6A3F-4555-AD26-9AE604B8DEDE}"/>
                </a:ext>
              </a:extLst>
            </p:cNvPr>
            <p:cNvSpPr/>
            <p:nvPr/>
          </p:nvSpPr>
          <p:spPr>
            <a:xfrm>
              <a:off x="10065029" y="1494181"/>
              <a:ext cx="993913" cy="95415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35EBFF-F1B4-4BC3-BB12-A0FEDF77F95F}"/>
                </a:ext>
              </a:extLst>
            </p:cNvPr>
            <p:cNvSpPr/>
            <p:nvPr/>
          </p:nvSpPr>
          <p:spPr>
            <a:xfrm>
              <a:off x="1179441" y="4151250"/>
              <a:ext cx="993913" cy="9541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475500-87BF-4497-B8D9-D84DCC234628}"/>
                </a:ext>
              </a:extLst>
            </p:cNvPr>
            <p:cNvSpPr/>
            <p:nvPr/>
          </p:nvSpPr>
          <p:spPr>
            <a:xfrm>
              <a:off x="3074504" y="4151250"/>
              <a:ext cx="993913" cy="9541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14E9333-5EC1-483F-8019-C339BAD7DFC8}"/>
                </a:ext>
              </a:extLst>
            </p:cNvPr>
            <p:cNvSpPr/>
            <p:nvPr/>
          </p:nvSpPr>
          <p:spPr>
            <a:xfrm>
              <a:off x="6274903" y="4161190"/>
              <a:ext cx="993913" cy="9541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1304849-3F2A-4EA5-8638-B5B6FE3BD2C0}"/>
                </a:ext>
              </a:extLst>
            </p:cNvPr>
            <p:cNvSpPr/>
            <p:nvPr/>
          </p:nvSpPr>
          <p:spPr>
            <a:xfrm>
              <a:off x="8169966" y="4161190"/>
              <a:ext cx="993913" cy="9541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036B19F-7F87-41C1-98C0-117E4939B8CB}"/>
                </a:ext>
              </a:extLst>
            </p:cNvPr>
            <p:cNvSpPr/>
            <p:nvPr/>
          </p:nvSpPr>
          <p:spPr>
            <a:xfrm>
              <a:off x="10065029" y="4164503"/>
              <a:ext cx="993913" cy="9541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D2280F1-9FF4-4ECE-9908-D8F8DADC4B22}"/>
                    </a:ext>
                  </a:extLst>
                </p:cNvPr>
                <p:cNvSpPr txBox="1"/>
                <p:nvPr/>
              </p:nvSpPr>
              <p:spPr>
                <a:xfrm>
                  <a:off x="1099929" y="5645431"/>
                  <a:ext cx="1152938" cy="392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D2280F1-9FF4-4ECE-9908-D8F8DADC4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29" y="5645431"/>
                  <a:ext cx="1152938" cy="3929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8DDA67-3F2E-46EF-AC2E-37950BAACD61}"/>
                    </a:ext>
                  </a:extLst>
                </p:cNvPr>
                <p:cNvSpPr txBox="1"/>
                <p:nvPr/>
              </p:nvSpPr>
              <p:spPr>
                <a:xfrm>
                  <a:off x="2994992" y="5645432"/>
                  <a:ext cx="1152938" cy="392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8DDA67-3F2E-46EF-AC2E-37950BAAC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992" y="5645432"/>
                  <a:ext cx="1152938" cy="3929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2A5D6C-DDA8-4EE2-9CB2-8C2DD2FDECDE}"/>
                    </a:ext>
                  </a:extLst>
                </p:cNvPr>
                <p:cNvSpPr txBox="1"/>
                <p:nvPr/>
              </p:nvSpPr>
              <p:spPr>
                <a:xfrm>
                  <a:off x="6195391" y="5645431"/>
                  <a:ext cx="1152938" cy="388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2A5D6C-DDA8-4EE2-9CB2-8C2DD2FDE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5391" y="5645431"/>
                  <a:ext cx="1152938" cy="3883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D945C74-98A1-4663-A68F-B083ACBF6946}"/>
                    </a:ext>
                  </a:extLst>
                </p:cNvPr>
                <p:cNvSpPr txBox="1"/>
                <p:nvPr/>
              </p:nvSpPr>
              <p:spPr>
                <a:xfrm>
                  <a:off x="9985517" y="5650113"/>
                  <a:ext cx="1152938" cy="388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D945C74-98A1-4663-A68F-B083ACBF6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5517" y="5650113"/>
                  <a:ext cx="1152938" cy="3883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B9775EA-82B1-43CC-939D-CAD84129C456}"/>
                    </a:ext>
                  </a:extLst>
                </p:cNvPr>
                <p:cNvSpPr txBox="1"/>
                <p:nvPr/>
              </p:nvSpPr>
              <p:spPr>
                <a:xfrm>
                  <a:off x="8090454" y="5640864"/>
                  <a:ext cx="1152938" cy="388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B9775EA-82B1-43CC-939D-CAD84129C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0454" y="5640864"/>
                  <a:ext cx="1152938" cy="3883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3FBD1CF-C442-4431-BABE-94E3F4982045}"/>
                </a:ext>
              </a:extLst>
            </p:cNvPr>
            <p:cNvCxnSpPr>
              <a:stCxn id="16" idx="0"/>
              <a:endCxn id="4" idx="4"/>
            </p:cNvCxnSpPr>
            <p:nvPr/>
          </p:nvCxnSpPr>
          <p:spPr>
            <a:xfrm flipV="1">
              <a:off x="1676398" y="3770245"/>
              <a:ext cx="1" cy="38100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A832F6-6C9F-446A-B50D-CFA8E4392A0E}"/>
                </a:ext>
              </a:extLst>
            </p:cNvPr>
            <p:cNvCxnSpPr>
              <a:cxnSpLocks/>
              <a:stCxn id="17" idx="0"/>
              <a:endCxn id="5" idx="4"/>
            </p:cNvCxnSpPr>
            <p:nvPr/>
          </p:nvCxnSpPr>
          <p:spPr>
            <a:xfrm flipV="1">
              <a:off x="3571461" y="3770245"/>
              <a:ext cx="1" cy="38100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495EFE-723A-4E7F-B6CD-7D6B5327F59A}"/>
                </a:ext>
              </a:extLst>
            </p:cNvPr>
            <p:cNvCxnSpPr>
              <a:cxnSpLocks/>
              <a:stCxn id="18" idx="0"/>
              <a:endCxn id="6" idx="4"/>
            </p:cNvCxnSpPr>
            <p:nvPr/>
          </p:nvCxnSpPr>
          <p:spPr>
            <a:xfrm flipV="1">
              <a:off x="6771860" y="3780185"/>
              <a:ext cx="1" cy="38100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8CF9112-BD8F-47BF-8E4F-A016DB450040}"/>
                </a:ext>
              </a:extLst>
            </p:cNvPr>
            <p:cNvCxnSpPr>
              <a:cxnSpLocks/>
              <a:stCxn id="19" idx="0"/>
              <a:endCxn id="7" idx="4"/>
            </p:cNvCxnSpPr>
            <p:nvPr/>
          </p:nvCxnSpPr>
          <p:spPr>
            <a:xfrm flipV="1">
              <a:off x="8666923" y="3780185"/>
              <a:ext cx="1" cy="38100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62F855E-A810-4784-BACC-B4FDAC0808B1}"/>
                </a:ext>
              </a:extLst>
            </p:cNvPr>
            <p:cNvCxnSpPr>
              <a:cxnSpLocks/>
              <a:stCxn id="20" idx="0"/>
              <a:endCxn id="8" idx="4"/>
            </p:cNvCxnSpPr>
            <p:nvPr/>
          </p:nvCxnSpPr>
          <p:spPr>
            <a:xfrm flipV="1">
              <a:off x="10561986" y="3783498"/>
              <a:ext cx="1" cy="38100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25E257-1CFD-4DDA-A3C9-C5D1C48B0446}"/>
                </a:ext>
              </a:extLst>
            </p:cNvPr>
            <p:cNvCxnSpPr>
              <a:cxnSpLocks/>
              <a:stCxn id="4" idx="0"/>
              <a:endCxn id="11" idx="4"/>
            </p:cNvCxnSpPr>
            <p:nvPr/>
          </p:nvCxnSpPr>
          <p:spPr>
            <a:xfrm flipH="1" flipV="1">
              <a:off x="1676398" y="2435084"/>
              <a:ext cx="1" cy="38100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75F4C89-9A35-4295-B9FE-ECD387AD46AA}"/>
                </a:ext>
              </a:extLst>
            </p:cNvPr>
            <p:cNvCxnSpPr>
              <a:cxnSpLocks/>
              <a:stCxn id="5" idx="0"/>
              <a:endCxn id="12" idx="4"/>
            </p:cNvCxnSpPr>
            <p:nvPr/>
          </p:nvCxnSpPr>
          <p:spPr>
            <a:xfrm flipH="1" flipV="1">
              <a:off x="3571461" y="2435084"/>
              <a:ext cx="1" cy="38100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F509C9C-E3EC-46A3-AC27-5E9403A45C5C}"/>
                </a:ext>
              </a:extLst>
            </p:cNvPr>
            <p:cNvCxnSpPr>
              <a:cxnSpLocks/>
              <a:stCxn id="6" idx="0"/>
              <a:endCxn id="13" idx="4"/>
            </p:cNvCxnSpPr>
            <p:nvPr/>
          </p:nvCxnSpPr>
          <p:spPr>
            <a:xfrm flipH="1" flipV="1">
              <a:off x="6771860" y="2445024"/>
              <a:ext cx="1" cy="38100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7E605A1-EBEC-4DDD-95BC-DB1CEB16385F}"/>
                </a:ext>
              </a:extLst>
            </p:cNvPr>
            <p:cNvCxnSpPr>
              <a:cxnSpLocks/>
              <a:stCxn id="7" idx="0"/>
              <a:endCxn id="14" idx="4"/>
            </p:cNvCxnSpPr>
            <p:nvPr/>
          </p:nvCxnSpPr>
          <p:spPr>
            <a:xfrm flipH="1" flipV="1">
              <a:off x="8666923" y="2445024"/>
              <a:ext cx="1" cy="38100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D192F5A-D74F-47F3-8736-BE7485AE974B}"/>
                </a:ext>
              </a:extLst>
            </p:cNvPr>
            <p:cNvCxnSpPr>
              <a:cxnSpLocks/>
              <a:stCxn id="8" idx="0"/>
              <a:endCxn id="15" idx="4"/>
            </p:cNvCxnSpPr>
            <p:nvPr/>
          </p:nvCxnSpPr>
          <p:spPr>
            <a:xfrm flipH="1" flipV="1">
              <a:off x="10561986" y="2448337"/>
              <a:ext cx="1" cy="38100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0D26A90-BC4D-4CAB-9EA2-BEA57A50AA83}"/>
                </a:ext>
              </a:extLst>
            </p:cNvPr>
            <p:cNvCxnSpPr>
              <a:cxnSpLocks/>
              <a:stCxn id="21" idx="0"/>
              <a:endCxn id="16" idx="4"/>
            </p:cNvCxnSpPr>
            <p:nvPr/>
          </p:nvCxnSpPr>
          <p:spPr>
            <a:xfrm flipV="1">
              <a:off x="1676398" y="5105406"/>
              <a:ext cx="0" cy="54002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E5C5D77-A2E4-488F-8F26-A9EAB5AE4A08}"/>
                </a:ext>
              </a:extLst>
            </p:cNvPr>
            <p:cNvCxnSpPr>
              <a:cxnSpLocks/>
              <a:stCxn id="22" idx="0"/>
              <a:endCxn id="17" idx="4"/>
            </p:cNvCxnSpPr>
            <p:nvPr/>
          </p:nvCxnSpPr>
          <p:spPr>
            <a:xfrm flipV="1">
              <a:off x="3571461" y="5105406"/>
              <a:ext cx="0" cy="54002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77E3672-B95F-4DF9-9368-C7BAA3132E83}"/>
                </a:ext>
              </a:extLst>
            </p:cNvPr>
            <p:cNvCxnSpPr>
              <a:cxnSpLocks/>
              <a:stCxn id="23" idx="0"/>
              <a:endCxn id="18" idx="4"/>
            </p:cNvCxnSpPr>
            <p:nvPr/>
          </p:nvCxnSpPr>
          <p:spPr>
            <a:xfrm flipV="1">
              <a:off x="6771860" y="5115346"/>
              <a:ext cx="0" cy="53008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1B73F6-FEC4-4D69-AC37-4B234C103A3F}"/>
                </a:ext>
              </a:extLst>
            </p:cNvPr>
            <p:cNvCxnSpPr>
              <a:cxnSpLocks/>
              <a:stCxn id="25" idx="0"/>
              <a:endCxn id="19" idx="4"/>
            </p:cNvCxnSpPr>
            <p:nvPr/>
          </p:nvCxnSpPr>
          <p:spPr>
            <a:xfrm flipV="1">
              <a:off x="8666923" y="5115346"/>
              <a:ext cx="0" cy="52551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18DED9A-4A2E-49CA-810F-DF798BDCEDFC}"/>
                </a:ext>
              </a:extLst>
            </p:cNvPr>
            <p:cNvCxnSpPr>
              <a:cxnSpLocks/>
              <a:stCxn id="24" idx="0"/>
              <a:endCxn id="20" idx="4"/>
            </p:cNvCxnSpPr>
            <p:nvPr/>
          </p:nvCxnSpPr>
          <p:spPr>
            <a:xfrm flipV="1">
              <a:off x="10561986" y="5118659"/>
              <a:ext cx="0" cy="53145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39F93A8-B33B-4C9E-B62B-7F71DDEEBD91}"/>
                    </a:ext>
                  </a:extLst>
                </p:cNvPr>
                <p:cNvSpPr txBox="1"/>
                <p:nvPr/>
              </p:nvSpPr>
              <p:spPr>
                <a:xfrm>
                  <a:off x="1099929" y="691633"/>
                  <a:ext cx="1152938" cy="392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39F93A8-B33B-4C9E-B62B-7F71DDEEB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29" y="691633"/>
                  <a:ext cx="1152938" cy="3929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AD482F2-13B2-48B1-9C4B-91EE83684434}"/>
                    </a:ext>
                  </a:extLst>
                </p:cNvPr>
                <p:cNvSpPr txBox="1"/>
                <p:nvPr/>
              </p:nvSpPr>
              <p:spPr>
                <a:xfrm>
                  <a:off x="9985516" y="690683"/>
                  <a:ext cx="1152938" cy="392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AD482F2-13B2-48B1-9C4B-91EE83684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5516" y="690683"/>
                  <a:ext cx="1152938" cy="3929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76A4DA5-077A-4C30-BE2D-9D98D2248AA2}"/>
                    </a:ext>
                  </a:extLst>
                </p:cNvPr>
                <p:cNvSpPr txBox="1"/>
                <p:nvPr/>
              </p:nvSpPr>
              <p:spPr>
                <a:xfrm>
                  <a:off x="8090454" y="690683"/>
                  <a:ext cx="1152938" cy="392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76A4DA5-077A-4C30-BE2D-9D98D2248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0454" y="690683"/>
                  <a:ext cx="1152938" cy="3929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BAC2869-1A3D-4AF3-82E4-3F58658EF91F}"/>
                    </a:ext>
                  </a:extLst>
                </p:cNvPr>
                <p:cNvSpPr txBox="1"/>
                <p:nvPr/>
              </p:nvSpPr>
              <p:spPr>
                <a:xfrm>
                  <a:off x="6195391" y="690684"/>
                  <a:ext cx="1152938" cy="392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BAC2869-1A3D-4AF3-82E4-3F58658EF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5391" y="690684"/>
                  <a:ext cx="1152938" cy="3929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CD764A9-0D91-4A96-A65B-C48FCFCBEE14}"/>
                    </a:ext>
                  </a:extLst>
                </p:cNvPr>
                <p:cNvSpPr txBox="1"/>
                <p:nvPr/>
              </p:nvSpPr>
              <p:spPr>
                <a:xfrm>
                  <a:off x="2994991" y="691632"/>
                  <a:ext cx="1152938" cy="392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CD764A9-0D91-4A96-A65B-C48FCFCBEE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991" y="691632"/>
                  <a:ext cx="1152938" cy="3929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6A10CAF-31B3-4526-A597-4401285E27DD}"/>
                    </a:ext>
                  </a:extLst>
                </p:cNvPr>
                <p:cNvSpPr txBox="1"/>
                <p:nvPr/>
              </p:nvSpPr>
              <p:spPr>
                <a:xfrm>
                  <a:off x="2232986" y="2433036"/>
                  <a:ext cx="841510" cy="392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6A10CAF-31B3-4526-A597-4401285E2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2986" y="2433036"/>
                  <a:ext cx="841510" cy="3929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C516350-2654-47A1-92BB-EC6042E47F89}"/>
                    </a:ext>
                  </a:extLst>
                </p:cNvPr>
                <p:cNvSpPr txBox="1"/>
                <p:nvPr/>
              </p:nvSpPr>
              <p:spPr>
                <a:xfrm>
                  <a:off x="4022035" y="2445669"/>
                  <a:ext cx="841510" cy="392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C516350-2654-47A1-92BB-EC6042E47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035" y="2445669"/>
                  <a:ext cx="841510" cy="3929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A513ABB-F386-480E-9F48-E02B2A39A8FE}"/>
                    </a:ext>
                  </a:extLst>
                </p:cNvPr>
                <p:cNvSpPr txBox="1"/>
                <p:nvPr/>
              </p:nvSpPr>
              <p:spPr>
                <a:xfrm>
                  <a:off x="7328450" y="2442341"/>
                  <a:ext cx="841510" cy="392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A513ABB-F386-480E-9F48-E02B2A39A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8450" y="2442341"/>
                  <a:ext cx="841510" cy="39299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C9775C6-E465-4226-AA80-41F3CD25CA26}"/>
                    </a:ext>
                  </a:extLst>
                </p:cNvPr>
                <p:cNvSpPr txBox="1"/>
                <p:nvPr/>
              </p:nvSpPr>
              <p:spPr>
                <a:xfrm>
                  <a:off x="9223512" y="2445670"/>
                  <a:ext cx="841510" cy="392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C9775C6-E465-4226-AA80-41F3CD25C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512" y="2445670"/>
                  <a:ext cx="841510" cy="39299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8F0EB40-840C-469C-BFDF-7897A13B899F}"/>
                    </a:ext>
                  </a:extLst>
                </p:cNvPr>
                <p:cNvSpPr txBox="1"/>
                <p:nvPr/>
              </p:nvSpPr>
              <p:spPr>
                <a:xfrm>
                  <a:off x="5542716" y="2442341"/>
                  <a:ext cx="841510" cy="392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8F0EB40-840C-469C-BFDF-7897A13B8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2716" y="2442341"/>
                  <a:ext cx="841510" cy="3929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02A99BE-2026-417E-B59E-22E91A02A0F7}"/>
                    </a:ext>
                  </a:extLst>
                </p:cNvPr>
                <p:cNvSpPr txBox="1"/>
                <p:nvPr/>
              </p:nvSpPr>
              <p:spPr>
                <a:xfrm>
                  <a:off x="11138454" y="2482096"/>
                  <a:ext cx="841510" cy="392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02A99BE-2026-417E-B59E-22E91A02A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8454" y="2482096"/>
                  <a:ext cx="841510" cy="39299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4F27EE2-B804-4AE6-BE24-00D9743DB8F3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173355" y="3293167"/>
              <a:ext cx="9011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CC59193-92C7-465C-9339-C29EE0C0755E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4068418" y="3293167"/>
              <a:ext cx="636104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72C152C-904F-41B1-A848-D5E65DF02939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605672" y="3302789"/>
              <a:ext cx="669232" cy="31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F18A83B-7950-4A7F-8CCB-143E14F7CDF8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7268817" y="3303107"/>
              <a:ext cx="9011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9FBE5A5-21E7-463C-8361-6C66297987F1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9163880" y="3303107"/>
              <a:ext cx="901150" cy="331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515AC02-2CE3-4AEE-8F65-E530DAA965EB}"/>
                    </a:ext>
                  </a:extLst>
                </p:cNvPr>
                <p:cNvSpPr txBox="1"/>
                <p:nvPr/>
              </p:nvSpPr>
              <p:spPr>
                <a:xfrm>
                  <a:off x="4863546" y="3118123"/>
                  <a:ext cx="6162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515AC02-2CE3-4AEE-8F65-E530DAA96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3546" y="3118123"/>
                  <a:ext cx="61623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FA4F066-B06F-4EB4-8697-6C3304F78C77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11058943" y="3306420"/>
              <a:ext cx="9011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A6B8171-BFE4-49D4-AE55-16501BADBAD7}"/>
                </a:ext>
              </a:extLst>
            </p:cNvPr>
            <p:cNvSpPr txBox="1"/>
            <p:nvPr/>
          </p:nvSpPr>
          <p:spPr>
            <a:xfrm>
              <a:off x="-725558" y="1771448"/>
              <a:ext cx="15173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0" dirty="0"/>
                <a:t>Output Layer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D6B7E93-9227-41D9-A403-569ACFB4250D}"/>
                </a:ext>
              </a:extLst>
            </p:cNvPr>
            <p:cNvSpPr txBox="1"/>
            <p:nvPr/>
          </p:nvSpPr>
          <p:spPr>
            <a:xfrm>
              <a:off x="-725557" y="3107555"/>
              <a:ext cx="15173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0" dirty="0"/>
                <a:t>Hidden Layer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6AF432E-F794-4F8B-864F-32E11A503A52}"/>
                </a:ext>
              </a:extLst>
            </p:cNvPr>
            <p:cNvSpPr txBox="1"/>
            <p:nvPr/>
          </p:nvSpPr>
          <p:spPr>
            <a:xfrm>
              <a:off x="-725557" y="4443662"/>
              <a:ext cx="15173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0" dirty="0"/>
                <a:t>Input Layer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50CD29B-B225-460E-AD52-17B770894E67}"/>
                </a:ext>
              </a:extLst>
            </p:cNvPr>
            <p:cNvCxnSpPr>
              <a:cxnSpLocks/>
              <a:stCxn id="11" idx="0"/>
              <a:endCxn id="71" idx="2"/>
            </p:cNvCxnSpPr>
            <p:nvPr/>
          </p:nvCxnSpPr>
          <p:spPr>
            <a:xfrm flipV="1">
              <a:off x="1676398" y="1084626"/>
              <a:ext cx="0" cy="39630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66789C9-D126-4124-AEDC-7D0BF1CA201B}"/>
                </a:ext>
              </a:extLst>
            </p:cNvPr>
            <p:cNvCxnSpPr>
              <a:cxnSpLocks/>
              <a:stCxn id="12" idx="0"/>
              <a:endCxn id="75" idx="2"/>
            </p:cNvCxnSpPr>
            <p:nvPr/>
          </p:nvCxnSpPr>
          <p:spPr>
            <a:xfrm flipH="1" flipV="1">
              <a:off x="3571460" y="1084625"/>
              <a:ext cx="1" cy="39630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5D6584F-73E3-4532-BAC6-FF80D429FD08}"/>
                </a:ext>
              </a:extLst>
            </p:cNvPr>
            <p:cNvCxnSpPr>
              <a:cxnSpLocks/>
              <a:stCxn id="13" idx="0"/>
              <a:endCxn id="74" idx="2"/>
            </p:cNvCxnSpPr>
            <p:nvPr/>
          </p:nvCxnSpPr>
          <p:spPr>
            <a:xfrm flipV="1">
              <a:off x="6771860" y="1083677"/>
              <a:ext cx="0" cy="4071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FFB4D697-F161-44DD-B167-80F1E81F88D8}"/>
                </a:ext>
              </a:extLst>
            </p:cNvPr>
            <p:cNvCxnSpPr>
              <a:cxnSpLocks/>
              <a:stCxn id="14" idx="0"/>
              <a:endCxn id="73" idx="2"/>
            </p:cNvCxnSpPr>
            <p:nvPr/>
          </p:nvCxnSpPr>
          <p:spPr>
            <a:xfrm flipV="1">
              <a:off x="8666923" y="1083676"/>
              <a:ext cx="0" cy="40719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8A2E1E97-A286-41C2-BB47-DF2F3003A6DE}"/>
                </a:ext>
              </a:extLst>
            </p:cNvPr>
            <p:cNvCxnSpPr>
              <a:cxnSpLocks/>
              <a:stCxn id="15" idx="0"/>
              <a:endCxn id="72" idx="2"/>
            </p:cNvCxnSpPr>
            <p:nvPr/>
          </p:nvCxnSpPr>
          <p:spPr>
            <a:xfrm flipH="1" flipV="1">
              <a:off x="10561985" y="1083676"/>
              <a:ext cx="1" cy="41050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031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D210D84-F4E6-4F4B-B506-A83B965D089C}"/>
              </a:ext>
            </a:extLst>
          </p:cNvPr>
          <p:cNvGrpSpPr/>
          <p:nvPr/>
        </p:nvGrpSpPr>
        <p:grpSpPr>
          <a:xfrm>
            <a:off x="373540" y="675396"/>
            <a:ext cx="11480507" cy="5360660"/>
            <a:chOff x="373540" y="675396"/>
            <a:chExt cx="11480507" cy="5360660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83FA73B4-242A-40DE-BC1C-AB5C7284F375}"/>
                </a:ext>
              </a:extLst>
            </p:cNvPr>
            <p:cNvSpPr/>
            <p:nvPr/>
          </p:nvSpPr>
          <p:spPr>
            <a:xfrm>
              <a:off x="2068995" y="1232452"/>
              <a:ext cx="7943022" cy="415653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D51E9AF-3DC6-4592-920F-CBBDAE8D3026}"/>
                    </a:ext>
                  </a:extLst>
                </p:cNvPr>
                <p:cNvSpPr txBox="1"/>
                <p:nvPr/>
              </p:nvSpPr>
              <p:spPr>
                <a:xfrm>
                  <a:off x="708992" y="4627635"/>
                  <a:ext cx="1152938" cy="388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D51E9AF-3DC6-4592-920F-CBBDAE8D3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92" y="4627635"/>
                  <a:ext cx="1152938" cy="38831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71A4AB-7BF3-4A9B-A620-B455AA56D1DF}"/>
                    </a:ext>
                  </a:extLst>
                </p:cNvPr>
                <p:cNvSpPr txBox="1"/>
                <p:nvPr/>
              </p:nvSpPr>
              <p:spPr>
                <a:xfrm>
                  <a:off x="2372134" y="5647745"/>
                  <a:ext cx="1152938" cy="388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71A4AB-7BF3-4A9B-A620-B455AA56D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2134" y="5647745"/>
                  <a:ext cx="1152938" cy="3883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7A9EC8-33E8-4EEA-ACC6-0646B9940F92}"/>
                    </a:ext>
                  </a:extLst>
                </p:cNvPr>
                <p:cNvSpPr txBox="1"/>
                <p:nvPr/>
              </p:nvSpPr>
              <p:spPr>
                <a:xfrm>
                  <a:off x="2368824" y="4627636"/>
                  <a:ext cx="1152938" cy="388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7A9EC8-33E8-4EEA-ACC6-0646B9940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824" y="4627636"/>
                  <a:ext cx="1152938" cy="3883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7BC7DFB-2D55-4079-BCF9-E28088812055}"/>
                    </a:ext>
                  </a:extLst>
                </p:cNvPr>
                <p:cNvSpPr txBox="1"/>
                <p:nvPr/>
              </p:nvSpPr>
              <p:spPr>
                <a:xfrm>
                  <a:off x="2368824" y="3681133"/>
                  <a:ext cx="1152938" cy="388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7BC7DFB-2D55-4079-BCF9-E280888120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824" y="3681133"/>
                  <a:ext cx="1152938" cy="388311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88C3AAD-CC68-4CED-84C9-C175DC11A13A}"/>
                    </a:ext>
                  </a:extLst>
                </p:cNvPr>
                <p:cNvSpPr txBox="1"/>
                <p:nvPr/>
              </p:nvSpPr>
              <p:spPr>
                <a:xfrm>
                  <a:off x="3730484" y="3687248"/>
                  <a:ext cx="1152938" cy="388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88C3AAD-CC68-4CED-84C9-C175DC11A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484" y="3687248"/>
                  <a:ext cx="1152938" cy="388311"/>
                </a:xfrm>
                <a:prstGeom prst="rect">
                  <a:avLst/>
                </a:prstGeom>
                <a:blipFill>
                  <a:blip r:embed="rId6"/>
                  <a:stretch>
                    <a:fillRect b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9DC669D-30DD-490C-B8D4-EE07F8E34F1E}"/>
                    </a:ext>
                  </a:extLst>
                </p:cNvPr>
                <p:cNvSpPr txBox="1"/>
                <p:nvPr/>
              </p:nvSpPr>
              <p:spPr>
                <a:xfrm>
                  <a:off x="5092144" y="3688273"/>
                  <a:ext cx="1152938" cy="388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9DC669D-30DD-490C-B8D4-EE07F8E34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144" y="3688273"/>
                  <a:ext cx="1152938" cy="38831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8A3A96D-79A8-4196-A4BE-E993DC2B0DA8}"/>
                    </a:ext>
                  </a:extLst>
                </p:cNvPr>
                <p:cNvSpPr txBox="1"/>
                <p:nvPr/>
              </p:nvSpPr>
              <p:spPr>
                <a:xfrm>
                  <a:off x="6500190" y="3681132"/>
                  <a:ext cx="1152938" cy="388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8A3A96D-79A8-4196-A4BE-E993DC2B0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0190" y="3681132"/>
                  <a:ext cx="1152938" cy="3883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845448C-2986-4BBF-BC80-2187D4BFF8F1}"/>
                    </a:ext>
                  </a:extLst>
                </p:cNvPr>
                <p:cNvSpPr txBox="1"/>
                <p:nvPr/>
              </p:nvSpPr>
              <p:spPr>
                <a:xfrm>
                  <a:off x="5092144" y="2866539"/>
                  <a:ext cx="1152938" cy="388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845448C-2986-4BBF-BC80-2187D4BFF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144" y="2866539"/>
                  <a:ext cx="1152938" cy="388311"/>
                </a:xfrm>
                <a:prstGeom prst="rect">
                  <a:avLst/>
                </a:prstGeom>
                <a:blipFill>
                  <a:blip r:embed="rId9"/>
                  <a:stretch>
                    <a:fillRect b="-606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9C61DC-95EC-4527-AB57-33A78B652931}"/>
                    </a:ext>
                  </a:extLst>
                </p:cNvPr>
                <p:cNvSpPr txBox="1"/>
                <p:nvPr/>
              </p:nvSpPr>
              <p:spPr>
                <a:xfrm>
                  <a:off x="708992" y="1890373"/>
                  <a:ext cx="1152938" cy="388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9C61DC-95EC-4527-AB57-33A78B652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92" y="1890373"/>
                  <a:ext cx="1152938" cy="3883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8208602-4DC9-428F-94E0-795B018E5F2E}"/>
                    </a:ext>
                  </a:extLst>
                </p:cNvPr>
                <p:cNvSpPr txBox="1"/>
                <p:nvPr/>
              </p:nvSpPr>
              <p:spPr>
                <a:xfrm>
                  <a:off x="2276059" y="1895019"/>
                  <a:ext cx="1338468" cy="388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8208602-4DC9-428F-94E0-795B018E5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059" y="1895019"/>
                  <a:ext cx="1338468" cy="388311"/>
                </a:xfrm>
                <a:prstGeom prst="rect">
                  <a:avLst/>
                </a:prstGeom>
                <a:blipFill>
                  <a:blip r:embed="rId11"/>
                  <a:stretch>
                    <a:fillRect b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CC10E5-1CC7-40D1-AF7E-6EF78AC31810}"/>
                    </a:ext>
                  </a:extLst>
                </p:cNvPr>
                <p:cNvSpPr txBox="1"/>
                <p:nvPr/>
              </p:nvSpPr>
              <p:spPr>
                <a:xfrm>
                  <a:off x="10356571" y="1890373"/>
                  <a:ext cx="1152938" cy="388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CC10E5-1CC7-40D1-AF7E-6EF78AC31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6571" y="1890373"/>
                  <a:ext cx="1152938" cy="38831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D444B7C-E476-4BFC-ABF9-7F5B30869DE6}"/>
                    </a:ext>
                  </a:extLst>
                </p:cNvPr>
                <p:cNvSpPr txBox="1"/>
                <p:nvPr/>
              </p:nvSpPr>
              <p:spPr>
                <a:xfrm>
                  <a:off x="4442786" y="1735904"/>
                  <a:ext cx="2451653" cy="706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            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acc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GB" b="0" dirty="0"/>
                    <a:t> </a:t>
                  </a: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D444B7C-E476-4BFC-ABF9-7F5B30869D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786" y="1735904"/>
                  <a:ext cx="2451653" cy="706540"/>
                </a:xfrm>
                <a:prstGeom prst="rect">
                  <a:avLst/>
                </a:prstGeom>
                <a:blipFill>
                  <a:blip r:embed="rId13"/>
                  <a:stretch>
                    <a:fillRect b="-508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10D79BF-472C-434E-A2CC-880849938C70}"/>
                    </a:ext>
                  </a:extLst>
                </p:cNvPr>
                <p:cNvSpPr txBox="1"/>
                <p:nvPr/>
              </p:nvSpPr>
              <p:spPr>
                <a:xfrm>
                  <a:off x="10358227" y="4627635"/>
                  <a:ext cx="1152938" cy="388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10D79BF-472C-434E-A2CC-880849938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8227" y="4627635"/>
                  <a:ext cx="1152938" cy="38831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BE24F2-260F-43B2-BFE6-10C00CDD2B6A}"/>
                    </a:ext>
                  </a:extLst>
                </p:cNvPr>
                <p:cNvSpPr txBox="1"/>
                <p:nvPr/>
              </p:nvSpPr>
              <p:spPr>
                <a:xfrm>
                  <a:off x="7470909" y="2856507"/>
                  <a:ext cx="2358888" cy="4105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</m:e>
                      </m:func>
                    </m:oMath>
                  </a14:m>
                  <a:r>
                    <a:rPr lang="en-GB" b="0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BE24F2-260F-43B2-BFE6-10C00CDD2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0909" y="2856507"/>
                  <a:ext cx="2358888" cy="41056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8F87D598-E510-4D9A-BD8E-A5741C395D04}"/>
                </a:ext>
              </a:extLst>
            </p:cNvPr>
            <p:cNvCxnSpPr>
              <a:stCxn id="8" idx="3"/>
              <a:endCxn id="12" idx="2"/>
            </p:cNvCxnSpPr>
            <p:nvPr/>
          </p:nvCxnSpPr>
          <p:spPr>
            <a:xfrm flipV="1">
              <a:off x="3521762" y="4069443"/>
              <a:ext cx="3554897" cy="752349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FA84A72D-603B-408C-BFE7-3FB312E2AEE7}"/>
                </a:ext>
              </a:extLst>
            </p:cNvPr>
            <p:cNvCxnSpPr>
              <a:cxnSpLocks/>
              <a:stCxn id="8" idx="3"/>
              <a:endCxn id="11" idx="2"/>
            </p:cNvCxnSpPr>
            <p:nvPr/>
          </p:nvCxnSpPr>
          <p:spPr>
            <a:xfrm flipV="1">
              <a:off x="3521762" y="4076584"/>
              <a:ext cx="2146851" cy="745208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CFBD03C-F39E-47BF-864E-424E429ABC8A}"/>
                </a:ext>
              </a:extLst>
            </p:cNvPr>
            <p:cNvCxnSpPr>
              <a:cxnSpLocks/>
              <a:stCxn id="8" idx="3"/>
              <a:endCxn id="10" idx="2"/>
            </p:cNvCxnSpPr>
            <p:nvPr/>
          </p:nvCxnSpPr>
          <p:spPr>
            <a:xfrm flipV="1">
              <a:off x="3521762" y="4075559"/>
              <a:ext cx="785191" cy="746233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CDF8327-BBF7-4CBC-A1F2-A7555CD1C473}"/>
                </a:ext>
              </a:extLst>
            </p:cNvPr>
            <p:cNvCxnSpPr>
              <a:stCxn id="8" idx="0"/>
              <a:endCxn id="9" idx="2"/>
            </p:cNvCxnSpPr>
            <p:nvPr/>
          </p:nvCxnSpPr>
          <p:spPr>
            <a:xfrm flipV="1">
              <a:off x="2945293" y="4069444"/>
              <a:ext cx="0" cy="5581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EDD8891-3E63-4B2F-BF82-393A9F589A08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1861930" y="4821791"/>
              <a:ext cx="506894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D28D437-EB7C-474C-B9DF-A5ED98A005CB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H="1" flipV="1">
              <a:off x="2945293" y="5015947"/>
              <a:ext cx="3310" cy="6317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087945C-1437-45A1-B46A-03B4DE4198BA}"/>
                </a:ext>
              </a:extLst>
            </p:cNvPr>
            <p:cNvCxnSpPr>
              <a:cxnSpLocks/>
              <a:stCxn id="9" idx="0"/>
              <a:endCxn id="18" idx="2"/>
            </p:cNvCxnSpPr>
            <p:nvPr/>
          </p:nvCxnSpPr>
          <p:spPr>
            <a:xfrm flipV="1">
              <a:off x="2945293" y="2283330"/>
              <a:ext cx="0" cy="13978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742D9C8-3016-46F4-9AFF-BA399F9853F7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1861930" y="2084529"/>
              <a:ext cx="414129" cy="46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D205205-B8C6-47FD-96BC-5383156E9969}"/>
                </a:ext>
              </a:extLst>
            </p:cNvPr>
            <p:cNvCxnSpPr>
              <a:cxnSpLocks/>
              <a:stCxn id="10" idx="0"/>
              <a:endCxn id="13" idx="1"/>
            </p:cNvCxnSpPr>
            <p:nvPr/>
          </p:nvCxnSpPr>
          <p:spPr>
            <a:xfrm rot="5400000" flipH="1" flipV="1">
              <a:off x="4386272" y="2981377"/>
              <a:ext cx="626553" cy="785191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B773E4C-3286-4A6F-9BA6-916CAAE3AA25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V="1">
              <a:off x="5668613" y="3254850"/>
              <a:ext cx="0" cy="4334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12D7DF4-CC3D-49F7-8408-447D97BF4737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 flipV="1">
              <a:off x="3614527" y="2089174"/>
              <a:ext cx="82825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BA66A1A-E040-48AD-AA10-72287CCDE962}"/>
                </a:ext>
              </a:extLst>
            </p:cNvPr>
            <p:cNvCxnSpPr>
              <a:cxnSpLocks/>
              <a:stCxn id="13" idx="0"/>
              <a:endCxn id="20" idx="2"/>
            </p:cNvCxnSpPr>
            <p:nvPr/>
          </p:nvCxnSpPr>
          <p:spPr>
            <a:xfrm flipV="1">
              <a:off x="5668613" y="2442444"/>
              <a:ext cx="0" cy="4240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F58E6A39-BC4E-4257-85CC-E15442DC69F4}"/>
                </a:ext>
              </a:extLst>
            </p:cNvPr>
            <p:cNvCxnSpPr>
              <a:cxnSpLocks/>
              <a:stCxn id="12" idx="0"/>
              <a:endCxn id="22" idx="1"/>
            </p:cNvCxnSpPr>
            <p:nvPr/>
          </p:nvCxnSpPr>
          <p:spPr>
            <a:xfrm rot="5400000" flipH="1" flipV="1">
              <a:off x="6964112" y="3174335"/>
              <a:ext cx="619344" cy="394250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B82E805F-A69A-4E19-B982-4858172787A4}"/>
                </a:ext>
              </a:extLst>
            </p:cNvPr>
            <p:cNvCxnSpPr>
              <a:cxnSpLocks/>
              <a:stCxn id="20" idx="3"/>
              <a:endCxn id="22" idx="0"/>
            </p:cNvCxnSpPr>
            <p:nvPr/>
          </p:nvCxnSpPr>
          <p:spPr>
            <a:xfrm>
              <a:off x="6894439" y="2089174"/>
              <a:ext cx="1755914" cy="767333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25A5473-03C2-43E4-ADDB-0175D0293E5C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 flipV="1">
              <a:off x="6894439" y="2084529"/>
              <a:ext cx="3462132" cy="46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E45D3E0-299A-48A5-A021-146E4C7E62E3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11511165" y="4817145"/>
              <a:ext cx="332956" cy="46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0AB89DE4-5EE1-4005-A22D-12CEAD34705C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373540" y="2077965"/>
              <a:ext cx="335452" cy="656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B5F8596-C7CE-4631-A3BB-A8F39C170ECD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392600" y="4821791"/>
              <a:ext cx="316392" cy="46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CD81FB0-0B7B-43CF-AC68-F60C88766730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1509509" y="2077965"/>
              <a:ext cx="344538" cy="656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4733A123-628A-4940-9403-7D09DB58B8C5}"/>
                </a:ext>
              </a:extLst>
            </p:cNvPr>
            <p:cNvCxnSpPr>
              <a:cxnSpLocks/>
              <a:stCxn id="22" idx="2"/>
              <a:endCxn id="21" idx="1"/>
            </p:cNvCxnSpPr>
            <p:nvPr/>
          </p:nvCxnSpPr>
          <p:spPr>
            <a:xfrm rot="16200000" flipH="1">
              <a:off x="8726929" y="3190493"/>
              <a:ext cx="1554722" cy="1707874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6D6EED9-F698-4F4E-9362-8A2CE33E2BB2}"/>
                </a:ext>
              </a:extLst>
            </p:cNvPr>
            <p:cNvCxnSpPr>
              <a:cxnSpLocks/>
              <a:stCxn id="21" idx="2"/>
              <a:endCxn id="108" idx="0"/>
            </p:cNvCxnSpPr>
            <p:nvPr/>
          </p:nvCxnSpPr>
          <p:spPr>
            <a:xfrm flipH="1">
              <a:off x="10933031" y="5015946"/>
              <a:ext cx="1665" cy="6317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AAB6A63-3D3B-43FB-A9EA-21C398FB56AC}"/>
                    </a:ext>
                  </a:extLst>
                </p:cNvPr>
                <p:cNvSpPr txBox="1"/>
                <p:nvPr/>
              </p:nvSpPr>
              <p:spPr>
                <a:xfrm>
                  <a:off x="2068993" y="675396"/>
                  <a:ext cx="7943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[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𝒕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GB" b="1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-</a:t>
                  </a:r>
                  <a:r>
                    <a:rPr lang="en-GB" b="1" dirty="0"/>
                    <a:t>Time Step Layer</a:t>
                  </a:r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AAB6A63-3D3B-43FB-A9EA-21C398FB56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8993" y="675396"/>
                  <a:ext cx="7943021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13333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C2FD1E-5C10-462D-B262-D1A634871050}"/>
                </a:ext>
              </a:extLst>
            </p:cNvPr>
            <p:cNvSpPr txBox="1"/>
            <p:nvPr/>
          </p:nvSpPr>
          <p:spPr>
            <a:xfrm>
              <a:off x="10012014" y="5647744"/>
              <a:ext cx="18420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0" dirty="0"/>
                <a:t>Machine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432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66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Gawne</dc:creator>
  <cp:lastModifiedBy>Daniel Gawne</cp:lastModifiedBy>
  <cp:revision>12</cp:revision>
  <dcterms:created xsi:type="dcterms:W3CDTF">2020-03-10T17:25:20Z</dcterms:created>
  <dcterms:modified xsi:type="dcterms:W3CDTF">2020-03-10T19:15:01Z</dcterms:modified>
</cp:coreProperties>
</file>