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1" r:id="rId4"/>
    <p:sldMasterId id="2147483706" r:id="rId5"/>
  </p:sldMasterIdLst>
  <p:notesMasterIdLst>
    <p:notesMasterId r:id="rId27"/>
  </p:notesMasterIdLst>
  <p:sldIdLst>
    <p:sldId id="4884" r:id="rId6"/>
    <p:sldId id="4885" r:id="rId7"/>
    <p:sldId id="4886" r:id="rId8"/>
    <p:sldId id="4888" r:id="rId9"/>
    <p:sldId id="4895" r:id="rId10"/>
    <p:sldId id="4913" r:id="rId11"/>
    <p:sldId id="4890" r:id="rId12"/>
    <p:sldId id="4897" r:id="rId13"/>
    <p:sldId id="4896" r:id="rId14"/>
    <p:sldId id="4898" r:id="rId15"/>
    <p:sldId id="1457" r:id="rId16"/>
    <p:sldId id="4902" r:id="rId17"/>
    <p:sldId id="4905" r:id="rId18"/>
    <p:sldId id="4904" r:id="rId19"/>
    <p:sldId id="4907" r:id="rId20"/>
    <p:sldId id="4909" r:id="rId21"/>
    <p:sldId id="4906" r:id="rId22"/>
    <p:sldId id="4719" r:id="rId23"/>
    <p:sldId id="4720" r:id="rId24"/>
    <p:sldId id="4742" r:id="rId25"/>
    <p:sldId id="4393" r:id="rId26"/>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7D0390C-A7DD-4E8F-9AE5-893BA21C35E5}">
          <p14:sldIdLst>
            <p14:sldId id="4884"/>
          </p14:sldIdLst>
        </p14:section>
        <p14:section name="Current Progress" id="{49BFD461-62C8-4897-8666-7F7A9C977E2D}">
          <p14:sldIdLst>
            <p14:sldId id="4885"/>
            <p14:sldId id="4886"/>
          </p14:sldIdLst>
        </p14:section>
        <p14:section name="Problems" id="{4AEA3F9E-10F6-41A7-BCE4-FCB1486002FE}">
          <p14:sldIdLst>
            <p14:sldId id="4888"/>
            <p14:sldId id="4895"/>
            <p14:sldId id="4913"/>
            <p14:sldId id="4890"/>
            <p14:sldId id="4897"/>
            <p14:sldId id="4896"/>
            <p14:sldId id="4898"/>
          </p14:sldIdLst>
        </p14:section>
        <p14:section name="Plan" id="{454AF70A-7BA0-4195-AE7F-750FD065719C}">
          <p14:sldIdLst>
            <p14:sldId id="1457"/>
            <p14:sldId id="4902"/>
            <p14:sldId id="4905"/>
            <p14:sldId id="4904"/>
            <p14:sldId id="4907"/>
            <p14:sldId id="4909"/>
          </p14:sldIdLst>
        </p14:section>
        <p14:section name="Finish" id="{18E0E76A-1933-47C5-A8D4-DF22622C099F}">
          <p14:sldIdLst>
            <p14:sldId id="4906"/>
            <p14:sldId id="4719"/>
            <p14:sldId id="4720"/>
            <p14:sldId id="4742"/>
            <p14:sldId id="4393"/>
          </p14:sldIdLst>
        </p14:section>
      </p14:sectionLst>
    </p:ext>
    <p:ext uri="{EFAFB233-063F-42B5-8137-9DF3F51BA10A}">
      <p15:sldGuideLst xmlns:p15="http://schemas.microsoft.com/office/powerpoint/2012/main">
        <p15:guide id="1" pos="3840" userDrawn="1">
          <p15:clr>
            <a:srgbClr val="A4A3A4"/>
          </p15:clr>
        </p15:guide>
        <p15:guide id="2" orient="horz" pos="960"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737373"/>
    <a:srgbClr val="00188F"/>
    <a:srgbClr val="1C2240"/>
    <a:srgbClr val="FF8C00"/>
    <a:srgbClr val="2A8EDC"/>
    <a:srgbClr val="E6E6E6"/>
    <a:srgbClr val="002050"/>
    <a:srgbClr val="0078D4"/>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F2D0F-FBCB-4BA7-A2A9-CBF3834DA8F4}" v="3017" dt="2019-05-06T12:53:51.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5" autoAdjust="0"/>
    <p:restoredTop sz="83623" autoAdjust="0"/>
  </p:normalViewPr>
  <p:slideViewPr>
    <p:cSldViewPr snapToGrid="0">
      <p:cViewPr varScale="1">
        <p:scale>
          <a:sx n="133" d="100"/>
          <a:sy n="133" d="100"/>
        </p:scale>
        <p:origin x="396" y="156"/>
      </p:cViewPr>
      <p:guideLst>
        <p:guide pos="3840"/>
        <p:guide orient="horz" pos="960"/>
        <p:guide orient="horz" pos="2160"/>
      </p:guideLst>
    </p:cSldViewPr>
  </p:slideViewPr>
  <p:outlineViewPr>
    <p:cViewPr>
      <p:scale>
        <a:sx n="33" d="100"/>
        <a:sy n="33" d="100"/>
      </p:scale>
      <p:origin x="0" y="-2169"/>
    </p:cViewPr>
  </p:outlin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2"/>
            <a:ext cx="4028440" cy="351737"/>
          </a:xfrm>
          <a:prstGeom prst="rect">
            <a:avLst/>
          </a:prstGeom>
        </p:spPr>
        <p:txBody>
          <a:bodyPr vert="horz" lIns="93177" tIns="46589" rIns="93177" bIns="46589" rtlCol="0"/>
          <a:lstStyle>
            <a:lvl1pPr algn="r">
              <a:defRPr sz="1200"/>
            </a:lvl1pPr>
          </a:lstStyle>
          <a:p>
            <a:fld id="{70F803D6-ABE9-4C22-8E4C-37BF07BA5885}" type="datetimeFigureOut">
              <a:rPr lang="en-US" smtClean="0"/>
              <a:t>5/6/2019</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ED62CF3F-6FAB-450E-BB20-B0E7DB0D430C}" type="slidenum">
              <a:rPr lang="en-US" smtClean="0"/>
              <a:t>‹#›</a:t>
            </a:fld>
            <a:endParaRPr lang="en-US" dirty="0"/>
          </a:p>
        </p:txBody>
      </p:sp>
    </p:spTree>
    <p:extLst>
      <p:ext uri="{BB962C8B-B14F-4D97-AF65-F5344CB8AC3E}">
        <p14:creationId xmlns:p14="http://schemas.microsoft.com/office/powerpoint/2010/main" val="221353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31774">
              <a:defRPr/>
            </a:pPr>
            <a:endParaRPr lang="en-US" dirty="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961206"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31774">
              <a:defRPr/>
            </a:pPr>
            <a:fld id="{386CE63F-9E7F-4C04-9D0D-FCA25A8E9E86}" type="datetime8">
              <a:rPr lang="en-US">
                <a:solidFill>
                  <a:prstClr val="black"/>
                </a:solidFill>
                <a:latin typeface="Calibri" panose="020F0502020204030204"/>
              </a:rPr>
              <a:pPr defTabSz="931774">
                <a:defRPr/>
              </a:pPr>
              <a:t>5/6/2019 8:41 PM</a:t>
            </a:fld>
            <a:endParaRPr lang="en-US" dirty="0">
              <a:solidFill>
                <a:prstClr val="black"/>
              </a:solidFill>
              <a:latin typeface="Calibri" panose="020F0502020204030204"/>
            </a:endParaRPr>
          </a:p>
        </p:txBody>
      </p:sp>
      <p:sp>
        <p:nvSpPr>
          <p:cNvPr id="7" name="Slide Number Placeholder 6"/>
          <p:cNvSpPr>
            <a:spLocks noGrp="1"/>
          </p:cNvSpPr>
          <p:nvPr>
            <p:ph type="sldNum" sz="quarter" idx="13"/>
          </p:nvPr>
        </p:nvSpPr>
        <p:spPr/>
        <p:txBody>
          <a:bodyPr/>
          <a:lstStyle/>
          <a:p>
            <a:pPr defTabSz="931774">
              <a:defRPr/>
            </a:pPr>
            <a:fld id="{B4008EB6-D09E-4580-8CD6-DDB14511944F}" type="slidenum">
              <a:rPr lang="en-US">
                <a:solidFill>
                  <a:prstClr val="black"/>
                </a:solidFill>
                <a:latin typeface="Calibri" panose="020F0502020204030204"/>
              </a:rPr>
              <a:pPr defTabSz="931774">
                <a:defRPr/>
              </a:pPr>
              <a:t>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919763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最后一个问题，设备之间的连接与通信，这在我们的系统中是一个非常重要的问题，其涉及到我们怎么读取传感器数据和控制设备</a:t>
            </a:r>
            <a:endParaRPr lang="en-US" altLang="zh-CN" dirty="0"/>
          </a:p>
          <a:p>
            <a:pPr defTabSz="931774">
              <a:defRPr/>
            </a:pPr>
            <a:r>
              <a:rPr lang="zh-CN" altLang="en-US" dirty="0"/>
              <a:t>我们解决方案是采用 </a:t>
            </a:r>
            <a:r>
              <a:rPr lang="en-US" altLang="zh-CN" dirty="0"/>
              <a:t>HTTP </a:t>
            </a:r>
            <a:r>
              <a:rPr lang="zh-CN" altLang="en-US" dirty="0"/>
              <a:t>请求的方式进行连接</a:t>
            </a:r>
            <a:endParaRPr lang="en-US" altLang="zh-CN" dirty="0"/>
          </a:p>
          <a:p>
            <a:pPr defTabSz="931774">
              <a:defRPr/>
            </a:pPr>
            <a:r>
              <a:rPr lang="zh-CN" altLang="en-US" dirty="0"/>
              <a:t>目前关于</a:t>
            </a:r>
            <a:r>
              <a:rPr lang="en-US" altLang="zh-CN" dirty="0"/>
              <a:t>HTTP</a:t>
            </a:r>
            <a:r>
              <a:rPr lang="zh-CN" altLang="en-US" dirty="0"/>
              <a:t>连接，我们已经成功在</a:t>
            </a:r>
            <a:r>
              <a:rPr lang="en-US" altLang="zh-CN" dirty="0"/>
              <a:t>Arduino</a:t>
            </a:r>
            <a:r>
              <a:rPr lang="zh-CN" altLang="en-US" dirty="0"/>
              <a:t>和树莓派上实现，在</a:t>
            </a:r>
            <a:r>
              <a:rPr lang="en-US" altLang="zh-CN" dirty="0"/>
              <a:t>Arduino</a:t>
            </a:r>
            <a:r>
              <a:rPr lang="zh-CN" altLang="en-US" dirty="0"/>
              <a:t>上建立一个</a:t>
            </a:r>
            <a:r>
              <a:rPr lang="en-US" altLang="zh-CN" dirty="0"/>
              <a:t>HTTP</a:t>
            </a:r>
            <a:r>
              <a:rPr lang="zh-CN" altLang="en-US" dirty="0"/>
              <a:t>服务端，在树莓派上发送</a:t>
            </a:r>
            <a:r>
              <a:rPr lang="en-US" altLang="zh-CN" dirty="0"/>
              <a:t>HTTP</a:t>
            </a:r>
            <a:r>
              <a:rPr lang="zh-CN" altLang="en-US" dirty="0"/>
              <a:t>的</a:t>
            </a:r>
            <a:r>
              <a:rPr lang="en-US" altLang="zh-CN" dirty="0"/>
              <a:t>POST</a:t>
            </a:r>
            <a:r>
              <a:rPr lang="zh-CN" altLang="en-US" dirty="0"/>
              <a:t>指令到指定的</a:t>
            </a:r>
            <a:r>
              <a:rPr lang="en-US" altLang="zh-CN" dirty="0" err="1"/>
              <a:t>url</a:t>
            </a:r>
            <a:r>
              <a:rPr lang="zh-CN" altLang="en-US" dirty="0"/>
              <a:t>就能获取到我们想要的</a:t>
            </a:r>
            <a:r>
              <a:rPr lang="en-US" altLang="zh-CN" dirty="0"/>
              <a:t>json</a:t>
            </a:r>
            <a:r>
              <a:rPr lang="zh-CN" altLang="en-US" dirty="0"/>
              <a:t>格式数据，并且将用户设定的报警开关等信息发送给</a:t>
            </a:r>
            <a:r>
              <a:rPr lang="en-US" altLang="zh-CN" dirty="0"/>
              <a:t>Arduino</a:t>
            </a:r>
            <a:r>
              <a:rPr lang="zh-CN" altLang="en-US" dirty="0"/>
              <a:t>。</a:t>
            </a:r>
            <a:endParaRPr lang="en-US" altLang="zh-CN" dirty="0"/>
          </a:p>
          <a:p>
            <a:pPr defTabSz="931774">
              <a:defRPr/>
            </a:pPr>
            <a:r>
              <a:rPr lang="zh-CN" altLang="en-US" dirty="0"/>
              <a:t>另外</a:t>
            </a:r>
            <a:r>
              <a:rPr lang="en-US" altLang="zh-CN" dirty="0"/>
              <a:t>WIFI</a:t>
            </a:r>
            <a:r>
              <a:rPr lang="zh-CN" altLang="en-US" dirty="0"/>
              <a:t>继电器我们同样也是使用</a:t>
            </a:r>
            <a:r>
              <a:rPr lang="en-US" altLang="zh-CN" dirty="0"/>
              <a:t>HTTP</a:t>
            </a:r>
            <a:r>
              <a:rPr lang="zh-CN" altLang="en-US" dirty="0"/>
              <a:t>连接进行控制，将特定的</a:t>
            </a:r>
            <a:r>
              <a:rPr lang="en-US" altLang="zh-CN" dirty="0"/>
              <a:t>URL</a:t>
            </a:r>
            <a:r>
              <a:rPr lang="zh-CN" altLang="en-US" dirty="0"/>
              <a:t>设置为开关，</a:t>
            </a:r>
            <a:r>
              <a:rPr lang="en-US" altLang="zh-CN" dirty="0"/>
              <a:t>8266</a:t>
            </a:r>
            <a:r>
              <a:rPr lang="zh-CN" altLang="en-US" dirty="0"/>
              <a:t>芯片上收到对于特</a:t>
            </a:r>
            <a:r>
              <a:rPr lang="en-US" altLang="zh-CN" dirty="0"/>
              <a:t>URL</a:t>
            </a:r>
            <a:r>
              <a:rPr lang="zh-CN" altLang="en-US" dirty="0"/>
              <a:t>的请求时就会执行相应的开关动作。</a:t>
            </a:r>
            <a:endParaRPr lang="en-US" altLang="zh-CN" dirty="0"/>
          </a:p>
        </p:txBody>
      </p:sp>
      <p:sp>
        <p:nvSpPr>
          <p:cNvPr id="4" name="Slide Number Placeholder 3"/>
          <p:cNvSpPr>
            <a:spLocks noGrp="1"/>
          </p:cNvSpPr>
          <p:nvPr>
            <p:ph type="sldNum" sz="quarter" idx="5"/>
          </p:nvPr>
        </p:nvSpPr>
        <p:spPr/>
        <p:txBody>
          <a:bodyPr/>
          <a:lstStyle/>
          <a:p>
            <a:fld id="{ED62CF3F-6FAB-450E-BB20-B0E7DB0D430C}" type="slidenum">
              <a:rPr lang="en-US" smtClean="0"/>
              <a:t>10</a:t>
            </a:fld>
            <a:endParaRPr lang="en-US" dirty="0"/>
          </a:p>
        </p:txBody>
      </p:sp>
    </p:spTree>
    <p:extLst>
      <p:ext uri="{BB962C8B-B14F-4D97-AF65-F5344CB8AC3E}">
        <p14:creationId xmlns:p14="http://schemas.microsoft.com/office/powerpoint/2010/main" val="168632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CN" altLang="en-US" dirty="0"/>
              <a:t>关于接下来三周我们的迭代计划如这张图所示</a:t>
            </a:r>
            <a:endParaRPr lang="en-US" altLang="zh-CN" dirty="0"/>
          </a:p>
          <a:p>
            <a:pPr rtl="0"/>
            <a:r>
              <a:rPr lang="en-US" altLang="zh-CN" dirty="0"/>
              <a:t>WEEK 11</a:t>
            </a:r>
            <a:r>
              <a:rPr lang="zh-CN" altLang="en-US" dirty="0"/>
              <a:t>是这周我们已经基本上完成了之前预定的任务</a:t>
            </a:r>
            <a:endParaRPr lang="en-US" altLang="zh-CN" dirty="0"/>
          </a:p>
          <a:p>
            <a:pPr rtl="0"/>
            <a:r>
              <a:rPr lang="en-US" altLang="zh-CN" dirty="0"/>
              <a:t>WEEK 12</a:t>
            </a:r>
            <a:r>
              <a:rPr lang="zh-CN" altLang="en-US" dirty="0"/>
              <a:t>也就是下周二之前我们会完成全部的报警功能</a:t>
            </a:r>
            <a:endParaRPr lang="en-US" altLang="zh-CN" dirty="0"/>
          </a:p>
          <a:p>
            <a:pPr rtl="0"/>
            <a:r>
              <a:rPr lang="en-US" altLang="zh-CN" dirty="0"/>
              <a:t>WEEK 13 5</a:t>
            </a:r>
            <a:r>
              <a:rPr lang="zh-CN" altLang="en-US" dirty="0"/>
              <a:t>月</a:t>
            </a:r>
            <a:r>
              <a:rPr lang="en-US" altLang="zh-CN" dirty="0"/>
              <a:t>21</a:t>
            </a:r>
            <a:r>
              <a:rPr lang="zh-CN" altLang="en-US" dirty="0"/>
              <a:t>日之前我们会实现树莓派上的场景控制和服务器端的场景搭建功能</a:t>
            </a:r>
            <a:endParaRPr lang="en-US" altLang="zh-CN" dirty="0"/>
          </a:p>
          <a:p>
            <a:pPr rtl="0"/>
            <a:r>
              <a:rPr lang="zh-CN" altLang="en-US" dirty="0"/>
              <a:t>预计在</a:t>
            </a:r>
            <a:r>
              <a:rPr lang="en-US" altLang="zh-CN" dirty="0"/>
              <a:t>14</a:t>
            </a:r>
            <a:r>
              <a:rPr lang="zh-CN" altLang="en-US" dirty="0"/>
              <a:t>周</a:t>
            </a:r>
            <a:r>
              <a:rPr lang="en-US" altLang="zh-CN" dirty="0"/>
              <a:t>5</a:t>
            </a:r>
            <a:r>
              <a:rPr lang="zh-CN" altLang="en-US" dirty="0"/>
              <a:t>月</a:t>
            </a:r>
            <a:r>
              <a:rPr lang="en-US" altLang="zh-CN" dirty="0"/>
              <a:t>28</a:t>
            </a:r>
            <a:r>
              <a:rPr lang="zh-CN" altLang="en-US" dirty="0"/>
              <a:t>日之前完成全部的功能，并进行相应的测试。</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8:41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7302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CN" altLang="en-US" dirty="0"/>
              <a:t>关于</a:t>
            </a:r>
            <a:r>
              <a:rPr lang="en-US" altLang="zh-CN" dirty="0"/>
              <a:t>12</a:t>
            </a:r>
            <a:r>
              <a:rPr lang="zh-CN" altLang="en-US" dirty="0"/>
              <a:t>周</a:t>
            </a:r>
            <a:r>
              <a:rPr lang="en-US" altLang="zh-CN" dirty="0"/>
              <a:t>5</a:t>
            </a:r>
            <a:r>
              <a:rPr lang="zh-CN" altLang="en-US" dirty="0"/>
              <a:t>月</a:t>
            </a:r>
            <a:r>
              <a:rPr lang="en-US" altLang="zh-CN" dirty="0"/>
              <a:t>14</a:t>
            </a:r>
            <a:r>
              <a:rPr lang="zh-CN" altLang="en-US" dirty="0"/>
              <a:t>日之前我们要完成的报警的全部功能如这张时间线上所示。</a:t>
            </a:r>
            <a:endParaRPr lang="en-US" altLang="zh-CN" dirty="0"/>
          </a:p>
          <a:p>
            <a:pPr rtl="0"/>
            <a:r>
              <a:rPr lang="zh-CN" altLang="en-US" dirty="0"/>
              <a:t>用户将要离开家的时候在</a:t>
            </a:r>
            <a:r>
              <a:rPr lang="en-US" altLang="zh-CN" dirty="0"/>
              <a:t>APP</a:t>
            </a:r>
            <a:r>
              <a:rPr lang="zh-CN" altLang="en-US" dirty="0"/>
              <a:t>上开启报警设备的开关</a:t>
            </a:r>
            <a:endParaRPr lang="en-US" altLang="zh-CN" dirty="0"/>
          </a:p>
          <a:p>
            <a:pPr rtl="0"/>
            <a:r>
              <a:rPr lang="zh-CN" altLang="en-US" dirty="0"/>
              <a:t>树莓派收到消息之后设定</a:t>
            </a:r>
            <a:r>
              <a:rPr lang="en-US" altLang="zh-CN" dirty="0"/>
              <a:t>Arduino</a:t>
            </a:r>
            <a:r>
              <a:rPr lang="zh-CN" altLang="en-US" dirty="0"/>
              <a:t>到报警模式</a:t>
            </a:r>
            <a:endParaRPr lang="en-US" altLang="zh-CN" dirty="0"/>
          </a:p>
          <a:p>
            <a:pPr rtl="0"/>
            <a:r>
              <a:rPr lang="zh-CN" altLang="en-US" dirty="0"/>
              <a:t>出现报警比如有人入侵时，树莓派从</a:t>
            </a:r>
            <a:r>
              <a:rPr lang="en-US" altLang="zh-CN" dirty="0"/>
              <a:t>Arduino</a:t>
            </a:r>
            <a:r>
              <a:rPr lang="zh-CN" altLang="en-US" dirty="0"/>
              <a:t>端获取到的信息将包括新的报警信息</a:t>
            </a:r>
            <a:endParaRPr lang="en-US" altLang="zh-CN" dirty="0"/>
          </a:p>
          <a:p>
            <a:pPr rtl="0"/>
            <a:r>
              <a:rPr lang="zh-CN" altLang="en-US" dirty="0"/>
              <a:t>在定时进行的树莓派与服务器的数据同步时，将会发送新的报警信息到服务器，</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8:41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9210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8:41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5650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CN" altLang="en-US" dirty="0"/>
              <a:t>关于场景部分，完成后我们将会实现的功能就是可以在服务器</a:t>
            </a:r>
            <a:r>
              <a:rPr lang="en-US" altLang="zh-CN" dirty="0"/>
              <a:t>Web</a:t>
            </a:r>
            <a:r>
              <a:rPr lang="zh-CN" altLang="en-US" dirty="0"/>
              <a:t>界面上搭建场景。</a:t>
            </a:r>
            <a:endParaRPr lang="en-US" altLang="zh-CN" dirty="0"/>
          </a:p>
          <a:p>
            <a:pPr rtl="0"/>
            <a:r>
              <a:rPr lang="zh-CN" altLang="en-US" dirty="0"/>
              <a:t>关于这部分</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8:41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5248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8:41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6605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CN" altLang="en-US" dirty="0"/>
              <a:t>最后一周我们会进行代码审查和完善，对设备进行测试</a:t>
            </a:r>
            <a:endParaRPr lang="en-US" altLang="zh-CN" dirty="0"/>
          </a:p>
          <a:p>
            <a:pPr rtl="0"/>
            <a:r>
              <a:rPr lang="zh-CN" altLang="en-US" dirty="0"/>
              <a:t>之前提到的关于</a:t>
            </a:r>
            <a:r>
              <a:rPr lang="en-US" altLang="zh-CN" dirty="0" err="1"/>
              <a:t>mDNS</a:t>
            </a:r>
            <a:r>
              <a:rPr lang="zh-CN" altLang="en-US" dirty="0"/>
              <a:t>服务的添加与否也将会在这周有一个具体的</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8:41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4890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62CF3F-6FAB-450E-BB20-B0E7DB0D430C}" type="slidenum">
              <a:rPr lang="en-US" smtClean="0"/>
              <a:t>17</a:t>
            </a:fld>
            <a:endParaRPr lang="en-US" dirty="0"/>
          </a:p>
        </p:txBody>
      </p:sp>
    </p:spTree>
    <p:extLst>
      <p:ext uri="{BB962C8B-B14F-4D97-AF65-F5344CB8AC3E}">
        <p14:creationId xmlns:p14="http://schemas.microsoft.com/office/powerpoint/2010/main" val="1306234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18</a:t>
            </a:fld>
            <a:endParaRPr lang="en-US" dirty="0"/>
          </a:p>
        </p:txBody>
      </p:sp>
    </p:spTree>
    <p:extLst>
      <p:ext uri="{BB962C8B-B14F-4D97-AF65-F5344CB8AC3E}">
        <p14:creationId xmlns:p14="http://schemas.microsoft.com/office/powerpoint/2010/main" val="2357266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19</a:t>
            </a:fld>
            <a:endParaRPr lang="en-US" dirty="0"/>
          </a:p>
        </p:txBody>
      </p:sp>
    </p:spTree>
    <p:extLst>
      <p:ext uri="{BB962C8B-B14F-4D97-AF65-F5344CB8AC3E}">
        <p14:creationId xmlns:p14="http://schemas.microsoft.com/office/powerpoint/2010/main" val="168748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这是我们目前的工作进度</a:t>
            </a:r>
            <a:endParaRPr lang="en-US" altLang="zh-CN" dirty="0"/>
          </a:p>
          <a:p>
            <a:r>
              <a:rPr lang="zh-CN" altLang="en-US" dirty="0"/>
              <a:t>已经成功在树莓派上安装了</a:t>
            </a:r>
            <a:r>
              <a:rPr lang="en-US" altLang="zh-CN" dirty="0"/>
              <a:t>HomeBridge</a:t>
            </a:r>
            <a:r>
              <a:rPr lang="zh-CN" altLang="en-US" dirty="0"/>
              <a:t>平台并且创建了树莓派到</a:t>
            </a:r>
            <a:r>
              <a:rPr lang="en-US" altLang="zh-CN" dirty="0" err="1"/>
              <a:t>ArduinoAlarm</a:t>
            </a:r>
            <a:r>
              <a:rPr lang="zh-CN" altLang="en-US" dirty="0"/>
              <a:t>的连接。</a:t>
            </a:r>
            <a:endParaRPr lang="en-US" altLang="zh-CN" dirty="0"/>
          </a:p>
          <a:p>
            <a:r>
              <a:rPr lang="zh-CN" altLang="en-US" dirty="0"/>
              <a:t>现在我们的报警装置上连接了</a:t>
            </a:r>
            <a:r>
              <a:rPr lang="en-US" altLang="zh-CN" dirty="0"/>
              <a:t>DHT11</a:t>
            </a:r>
            <a:r>
              <a:rPr lang="zh-CN" altLang="en-US" dirty="0"/>
              <a:t>温湿度传感器和一个人体传感器，我们已经可以实时在树莓派上获取到那边的温湿度和人体数据了</a:t>
            </a:r>
            <a:endParaRPr lang="en-US" altLang="zh-CN" dirty="0"/>
          </a:p>
          <a:p>
            <a:r>
              <a:rPr lang="zh-CN" altLang="en-US" dirty="0"/>
              <a:t>图标中间的台灯设备的话我们已经可以在手机</a:t>
            </a:r>
            <a:r>
              <a:rPr lang="en-US" altLang="zh-CN" dirty="0"/>
              <a:t>APP</a:t>
            </a:r>
            <a:r>
              <a:rPr lang="zh-CN" altLang="en-US" dirty="0"/>
              <a:t>上控制其开关亮度和色温</a:t>
            </a:r>
            <a:endParaRPr lang="en-US" altLang="zh-CN" dirty="0"/>
          </a:p>
          <a:p>
            <a:r>
              <a:rPr lang="zh-CN" altLang="en-US" dirty="0"/>
              <a:t>目前对于非智能设备，将其加入这套系统的方式我们能想到的就是对其开关进行改造，用一块带</a:t>
            </a:r>
            <a:r>
              <a:rPr lang="en-US" altLang="zh-CN" dirty="0"/>
              <a:t>ESP8266</a:t>
            </a:r>
            <a:r>
              <a:rPr lang="zh-CN" altLang="en-US" dirty="0"/>
              <a:t>芯片的继电器设备代替其原始开关存在，使其能够使用手机</a:t>
            </a:r>
            <a:r>
              <a:rPr lang="en-US" altLang="zh-CN" dirty="0"/>
              <a:t>APP</a:t>
            </a:r>
            <a:r>
              <a:rPr lang="zh-CN" altLang="en-US" dirty="0"/>
              <a:t>或场景等进行控制。</a:t>
            </a:r>
            <a:endParaRPr lang="en-US" altLang="zh-CN" dirty="0"/>
          </a:p>
        </p:txBody>
      </p:sp>
      <p:sp>
        <p:nvSpPr>
          <p:cNvPr id="4" name="Slide Number Placeholder 3"/>
          <p:cNvSpPr>
            <a:spLocks noGrp="1"/>
          </p:cNvSpPr>
          <p:nvPr>
            <p:ph type="sldNum" sz="quarter" idx="5"/>
          </p:nvPr>
        </p:nvSpPr>
        <p:spPr/>
        <p:txBody>
          <a:bodyPr/>
          <a:lstStyle/>
          <a:p>
            <a:fld id="{ED62CF3F-6FAB-450E-BB20-B0E7DB0D430C}" type="slidenum">
              <a:rPr lang="en-US" smtClean="0"/>
              <a:t>2</a:t>
            </a:fld>
            <a:endParaRPr lang="en-US" dirty="0"/>
          </a:p>
        </p:txBody>
      </p:sp>
    </p:spTree>
    <p:extLst>
      <p:ext uri="{BB962C8B-B14F-4D97-AF65-F5344CB8AC3E}">
        <p14:creationId xmlns:p14="http://schemas.microsoft.com/office/powerpoint/2010/main" val="2048814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20</a:t>
            </a:fld>
            <a:endParaRPr lang="en-US" dirty="0"/>
          </a:p>
        </p:txBody>
      </p:sp>
    </p:spTree>
    <p:extLst>
      <p:ext uri="{BB962C8B-B14F-4D97-AF65-F5344CB8AC3E}">
        <p14:creationId xmlns:p14="http://schemas.microsoft.com/office/powerpoint/2010/main" val="391915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接下来的工作我们将会继续进行报警设备的完善和场景功能的实现。</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3</a:t>
            </a:fld>
            <a:endParaRPr lang="en-US" dirty="0"/>
          </a:p>
        </p:txBody>
      </p:sp>
    </p:spTree>
    <p:extLst>
      <p:ext uri="{BB962C8B-B14F-4D97-AF65-F5344CB8AC3E}">
        <p14:creationId xmlns:p14="http://schemas.microsoft.com/office/powerpoint/2010/main" val="150207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在我们的项目中，</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4</a:t>
            </a:fld>
            <a:endParaRPr lang="en-US" dirty="0"/>
          </a:p>
        </p:txBody>
      </p:sp>
    </p:spTree>
    <p:extLst>
      <p:ext uri="{BB962C8B-B14F-4D97-AF65-F5344CB8AC3E}">
        <p14:creationId xmlns:p14="http://schemas.microsoft.com/office/powerpoint/2010/main" val="375943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报警是我们课程的一个主要要求，因此我们把报警时机也就是怎么判断用户是否在家作为一个问题单拿出来讨论</a:t>
            </a:r>
            <a:endParaRPr lang="en-US" altLang="zh-CN" dirty="0"/>
          </a:p>
          <a:p>
            <a:pPr defTabSz="931774">
              <a:defRPr/>
            </a:pPr>
            <a:r>
              <a:rPr lang="zh-CN" altLang="en-US" dirty="0"/>
              <a:t>目前我们选择了一个相对传统的方法，就是在用户离开家的时候在手机</a:t>
            </a:r>
            <a:r>
              <a:rPr lang="en-US" altLang="zh-CN" dirty="0"/>
              <a:t>APP</a:t>
            </a:r>
            <a:r>
              <a:rPr lang="zh-CN" altLang="en-US" dirty="0"/>
              <a:t>上选择开启报警装置的开关</a:t>
            </a:r>
            <a:endParaRPr lang="en-US" altLang="zh-CN" dirty="0"/>
          </a:p>
          <a:p>
            <a:pPr defTabSz="931774">
              <a:defRPr/>
            </a:pPr>
            <a:r>
              <a:rPr lang="zh-CN" altLang="en-US" dirty="0"/>
              <a:t>在用户回到家连接上家庭内路由器之后关闭开关</a:t>
            </a:r>
            <a:endParaRPr lang="en-US" altLang="zh-CN" dirty="0"/>
          </a:p>
          <a:p>
            <a:pPr defTabSz="931774">
              <a:defRPr/>
            </a:pPr>
            <a:endParaRPr lang="en-US" dirty="0"/>
          </a:p>
          <a:p>
            <a:pPr defTabSz="931774">
              <a:defRPr/>
            </a:pPr>
            <a:r>
              <a:rPr lang="zh-CN" altLang="en-US" dirty="0"/>
              <a:t>但是我们的目的是尽可能地解放用户的操作，这种手动开启关闭报警的方法显然是相对复杂的，因此我们想到了另一种方式</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5</a:t>
            </a:fld>
            <a:endParaRPr lang="en-US" dirty="0"/>
          </a:p>
        </p:txBody>
      </p:sp>
    </p:spTree>
    <p:extLst>
      <p:ext uri="{BB962C8B-B14F-4D97-AF65-F5344CB8AC3E}">
        <p14:creationId xmlns:p14="http://schemas.microsoft.com/office/powerpoint/2010/main" val="203405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现在市面上的智能手机系统如安卓和</a:t>
            </a:r>
            <a:r>
              <a:rPr lang="en-US" altLang="zh-CN" dirty="0"/>
              <a:t>iOS</a:t>
            </a:r>
            <a:r>
              <a:rPr lang="zh-CN" altLang="en-US" dirty="0"/>
              <a:t>都已经加入了</a:t>
            </a:r>
            <a:r>
              <a:rPr lang="en-US" altLang="zh-CN" dirty="0" err="1"/>
              <a:t>mDNS</a:t>
            </a:r>
            <a:r>
              <a:rPr lang="zh-CN" altLang="en-US" dirty="0"/>
              <a:t>服务，在</a:t>
            </a:r>
            <a:r>
              <a:rPr lang="en-US" altLang="zh-CN" dirty="0"/>
              <a:t>iOS</a:t>
            </a:r>
            <a:r>
              <a:rPr lang="zh-CN" altLang="en-US" dirty="0"/>
              <a:t>上苹果基于</a:t>
            </a:r>
            <a:r>
              <a:rPr lang="en-US" altLang="zh-CN" dirty="0" err="1"/>
              <a:t>mDNS</a:t>
            </a:r>
            <a:r>
              <a:rPr lang="zh-CN" altLang="en-US" dirty="0"/>
              <a:t>研发了</a:t>
            </a:r>
            <a:r>
              <a:rPr lang="en-US" altLang="zh-CN" dirty="0"/>
              <a:t>bonjour</a:t>
            </a:r>
            <a:r>
              <a:rPr lang="zh-CN" altLang="en-US" dirty="0"/>
              <a:t>技术，可以用于发现局域网内的设备和服务</a:t>
            </a:r>
            <a:endParaRPr lang="en-US" altLang="zh-CN" dirty="0"/>
          </a:p>
          <a:p>
            <a:pPr defTabSz="931774">
              <a:defRPr/>
            </a:pPr>
            <a:r>
              <a:rPr lang="zh-CN" altLang="en-US" dirty="0"/>
              <a:t>所以我们设想了在树莓派上搭建一个</a:t>
            </a:r>
            <a:r>
              <a:rPr lang="en-US" altLang="zh-CN" dirty="0" err="1"/>
              <a:t>mDNS</a:t>
            </a:r>
            <a:r>
              <a:rPr lang="zh-CN" altLang="en-US" dirty="0"/>
              <a:t>的服务端进行局域网内设备的扫描，当用户手机断开局域网连接时，报警开关就将会自动开启，反之发现用户手机时关闭报警。</a:t>
            </a:r>
            <a:endParaRPr lang="en-US" altLang="zh-CN" dirty="0"/>
          </a:p>
          <a:p>
            <a:pPr defTabSz="931774">
              <a:defRPr/>
            </a:pPr>
            <a:endParaRPr lang="en-US" dirty="0"/>
          </a:p>
          <a:p>
            <a:pPr defTabSz="931774">
              <a:defRPr/>
            </a:pPr>
            <a:r>
              <a:rPr lang="zh-CN" altLang="en-US" dirty="0"/>
              <a:t>这一功能目前我们还在研究，无法确定这一功能是否会被添加到最终成果中。</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6</a:t>
            </a:fld>
            <a:endParaRPr lang="en-US" dirty="0"/>
          </a:p>
        </p:txBody>
      </p:sp>
    </p:spTree>
    <p:extLst>
      <p:ext uri="{BB962C8B-B14F-4D97-AF65-F5344CB8AC3E}">
        <p14:creationId xmlns:p14="http://schemas.microsoft.com/office/powerpoint/2010/main" val="414684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7</a:t>
            </a:fld>
            <a:endParaRPr lang="en-US" dirty="0"/>
          </a:p>
        </p:txBody>
      </p:sp>
    </p:spTree>
    <p:extLst>
      <p:ext uri="{BB962C8B-B14F-4D97-AF65-F5344CB8AC3E}">
        <p14:creationId xmlns:p14="http://schemas.microsoft.com/office/powerpoint/2010/main" val="3130021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关于报警消息推送这一问题我将其单独讨论的原因是其具有一定的代表性</a:t>
            </a:r>
            <a:endParaRPr lang="en-US" altLang="zh-CN" dirty="0"/>
          </a:p>
          <a:p>
            <a:pPr defTabSz="931774">
              <a:defRPr/>
            </a:pPr>
            <a:r>
              <a:rPr lang="zh-CN" altLang="en-US" dirty="0"/>
              <a:t>因为用户不可能不在家的时候频繁的去服务器上确认家中是否出现报警因此我们要做的就是将消息推送给用户</a:t>
            </a:r>
            <a:br>
              <a:rPr lang="en-US" altLang="zh-CN" dirty="0"/>
            </a:br>
            <a:r>
              <a:rPr lang="zh-CN" altLang="en-US" dirty="0"/>
              <a:t>以出现警报举例，当消息在传输到服务器上之后，我们会向用户邮箱发送指定内容的邮件，并向用户手机微信推送消息</a:t>
            </a:r>
            <a:endParaRPr lang="en-US" altLang="zh-CN" dirty="0"/>
          </a:p>
          <a:p>
            <a:pPr defTabSz="931774">
              <a:defRPr/>
            </a:pPr>
            <a:r>
              <a:rPr lang="zh-CN" altLang="en-US" dirty="0"/>
              <a:t>关于微信推送的话有已经有一个非常完善的解决方案</a:t>
            </a:r>
            <a:r>
              <a:rPr lang="en-US" altLang="zh-CN" dirty="0" err="1"/>
              <a:t>ServerChan</a:t>
            </a:r>
            <a:r>
              <a:rPr lang="zh-CN" altLang="en-US" dirty="0"/>
              <a:t>。</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8</a:t>
            </a:fld>
            <a:endParaRPr lang="en-US" dirty="0"/>
          </a:p>
        </p:txBody>
      </p:sp>
    </p:spTree>
    <p:extLst>
      <p:ext uri="{BB962C8B-B14F-4D97-AF65-F5344CB8AC3E}">
        <p14:creationId xmlns:p14="http://schemas.microsoft.com/office/powerpoint/2010/main" val="145838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9</a:t>
            </a:fld>
            <a:endParaRPr lang="en-US" dirty="0"/>
          </a:p>
        </p:txBody>
      </p:sp>
    </p:spTree>
    <p:extLst>
      <p:ext uri="{BB962C8B-B14F-4D97-AF65-F5344CB8AC3E}">
        <p14:creationId xmlns:p14="http://schemas.microsoft.com/office/powerpoint/2010/main" val="2557026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1.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4.jpeg"/><Relationship Id="rId5" Type="http://schemas.openxmlformats.org/officeDocument/2006/relationships/image" Target="../media/image13.jpe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29" name="MS logo gray - EMF" descr="Microsoft logo, gray text version">
            <a:extLst>
              <a:ext uri="{FF2B5EF4-FFF2-40B4-BE49-F238E27FC236}">
                <a16:creationId xmlns:a16="http://schemas.microsoft.com/office/drawing/2014/main" id="{8804C2B3-3878-4889-940D-3F3386B9455D}"/>
              </a:ext>
            </a:extLst>
          </p:cNvPr>
          <p:cNvPicPr>
            <a:picLocks noChangeAspect="1"/>
          </p:cNvPicPr>
          <p:nvPr userDrawn="1"/>
        </p:nvPicPr>
        <p:blipFill>
          <a:blip r:embed="rId2"/>
          <a:stretch>
            <a:fillRect/>
          </a:stretch>
        </p:blipFill>
        <p:spPr bwMode="black">
          <a:xfrm>
            <a:off x="584200" y="586080"/>
            <a:ext cx="1366440" cy="292608"/>
          </a:xfrm>
          <a:prstGeom prst="rect">
            <a:avLst/>
          </a:prstGeom>
        </p:spPr>
      </p:pic>
      <p:sp>
        <p:nvSpPr>
          <p:cNvPr id="30" name="Rectangle 29">
            <a:extLst>
              <a:ext uri="{FF2B5EF4-FFF2-40B4-BE49-F238E27FC236}">
                <a16:creationId xmlns:a16="http://schemas.microsoft.com/office/drawing/2014/main" id="{8B2E4F62-54DC-4435-AA29-18599C177284}"/>
              </a:ext>
            </a:extLst>
          </p:cNvPr>
          <p:cNvSpPr/>
          <p:nvPr userDrawn="1"/>
        </p:nvSpPr>
        <p:spPr bwMode="gray">
          <a:xfrm>
            <a:off x="293044" y="1170431"/>
            <a:ext cx="11604624" cy="5393881"/>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56FAD87F-DBF5-4E2F-A61B-3CCEC5C7D0B9}"/>
              </a:ext>
            </a:extLst>
          </p:cNvPr>
          <p:cNvGrpSpPr/>
          <p:nvPr userDrawn="1"/>
        </p:nvGrpSpPr>
        <p:grpSpPr bwMode="ltGray">
          <a:xfrm>
            <a:off x="8710812" y="1771650"/>
            <a:ext cx="3481189" cy="4196081"/>
            <a:chOff x="8710812" y="1771650"/>
            <a:chExt cx="3481189" cy="4196081"/>
          </a:xfrm>
        </p:grpSpPr>
        <p:sp>
          <p:nvSpPr>
            <p:cNvPr id="32" name="Freeform 5">
              <a:extLst>
                <a:ext uri="{FF2B5EF4-FFF2-40B4-BE49-F238E27FC236}">
                  <a16:creationId xmlns:a16="http://schemas.microsoft.com/office/drawing/2014/main" id="{6B0365F1-E7DF-4958-962E-9FFD3A394140}"/>
                </a:ext>
              </a:extLst>
            </p:cNvPr>
            <p:cNvSpPr>
              <a:spLocks/>
            </p:cNvSpPr>
            <p:nvPr userDrawn="1"/>
          </p:nvSpPr>
          <p:spPr bwMode="ltGray">
            <a:xfrm>
              <a:off x="9246854" y="3720628"/>
              <a:ext cx="531187" cy="974975"/>
            </a:xfrm>
            <a:custGeom>
              <a:avLst/>
              <a:gdLst>
                <a:gd name="T0" fmla="*/ 547 w 547"/>
                <a:gd name="T1" fmla="*/ 704 h 1004"/>
                <a:gd name="T2" fmla="*/ 0 w 547"/>
                <a:gd name="T3" fmla="*/ 1004 h 1004"/>
                <a:gd name="T4" fmla="*/ 0 w 547"/>
                <a:gd name="T5" fmla="*/ 300 h 1004"/>
                <a:gd name="T6" fmla="*/ 547 w 547"/>
                <a:gd name="T7" fmla="*/ 0 h 1004"/>
                <a:gd name="T8" fmla="*/ 547 w 547"/>
                <a:gd name="T9" fmla="*/ 704 h 1004"/>
              </a:gdLst>
              <a:ahLst/>
              <a:cxnLst>
                <a:cxn ang="0">
                  <a:pos x="T0" y="T1"/>
                </a:cxn>
                <a:cxn ang="0">
                  <a:pos x="T2" y="T3"/>
                </a:cxn>
                <a:cxn ang="0">
                  <a:pos x="T4" y="T5"/>
                </a:cxn>
                <a:cxn ang="0">
                  <a:pos x="T6" y="T7"/>
                </a:cxn>
                <a:cxn ang="0">
                  <a:pos x="T8" y="T9"/>
                </a:cxn>
              </a:cxnLst>
              <a:rect l="0" t="0" r="r" b="b"/>
              <a:pathLst>
                <a:path w="547" h="1004">
                  <a:moveTo>
                    <a:pt x="547" y="704"/>
                  </a:moveTo>
                  <a:lnTo>
                    <a:pt x="0" y="1004"/>
                  </a:lnTo>
                  <a:lnTo>
                    <a:pt x="0" y="300"/>
                  </a:lnTo>
                  <a:lnTo>
                    <a:pt x="547" y="0"/>
                  </a:lnTo>
                  <a:lnTo>
                    <a:pt x="547" y="704"/>
                  </a:lnTo>
                  <a:close/>
                </a:path>
              </a:pathLst>
            </a:custGeom>
            <a:solidFill>
              <a:srgbClr val="F37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6">
              <a:extLst>
                <a:ext uri="{FF2B5EF4-FFF2-40B4-BE49-F238E27FC236}">
                  <a16:creationId xmlns:a16="http://schemas.microsoft.com/office/drawing/2014/main" id="{39253E4C-431D-4257-8CC7-C1456CD2F32D}"/>
                </a:ext>
              </a:extLst>
            </p:cNvPr>
            <p:cNvSpPr>
              <a:spLocks/>
            </p:cNvSpPr>
            <p:nvPr userDrawn="1"/>
          </p:nvSpPr>
          <p:spPr bwMode="ltGray">
            <a:xfrm>
              <a:off x="9778040" y="3720628"/>
              <a:ext cx="532157" cy="974975"/>
            </a:xfrm>
            <a:custGeom>
              <a:avLst/>
              <a:gdLst>
                <a:gd name="T0" fmla="*/ 0 w 548"/>
                <a:gd name="T1" fmla="*/ 704 h 1004"/>
                <a:gd name="T2" fmla="*/ 548 w 548"/>
                <a:gd name="T3" fmla="*/ 1004 h 1004"/>
                <a:gd name="T4" fmla="*/ 548 w 548"/>
                <a:gd name="T5" fmla="*/ 300 h 1004"/>
                <a:gd name="T6" fmla="*/ 0 w 548"/>
                <a:gd name="T7" fmla="*/ 0 h 1004"/>
                <a:gd name="T8" fmla="*/ 0 w 548"/>
                <a:gd name="T9" fmla="*/ 704 h 1004"/>
              </a:gdLst>
              <a:ahLst/>
              <a:cxnLst>
                <a:cxn ang="0">
                  <a:pos x="T0" y="T1"/>
                </a:cxn>
                <a:cxn ang="0">
                  <a:pos x="T2" y="T3"/>
                </a:cxn>
                <a:cxn ang="0">
                  <a:pos x="T4" y="T5"/>
                </a:cxn>
                <a:cxn ang="0">
                  <a:pos x="T6" y="T7"/>
                </a:cxn>
                <a:cxn ang="0">
                  <a:pos x="T8" y="T9"/>
                </a:cxn>
              </a:cxnLst>
              <a:rect l="0" t="0" r="r" b="b"/>
              <a:pathLst>
                <a:path w="548" h="1004">
                  <a:moveTo>
                    <a:pt x="0" y="704"/>
                  </a:moveTo>
                  <a:lnTo>
                    <a:pt x="548" y="1004"/>
                  </a:lnTo>
                  <a:lnTo>
                    <a:pt x="548" y="300"/>
                  </a:lnTo>
                  <a:lnTo>
                    <a:pt x="0" y="0"/>
                  </a:lnTo>
                  <a:lnTo>
                    <a:pt x="0" y="704"/>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7">
              <a:extLst>
                <a:ext uri="{FF2B5EF4-FFF2-40B4-BE49-F238E27FC236}">
                  <a16:creationId xmlns:a16="http://schemas.microsoft.com/office/drawing/2014/main" id="{E928826C-9C74-4194-A556-98EC9A96F677}"/>
                </a:ext>
              </a:extLst>
            </p:cNvPr>
            <p:cNvSpPr>
              <a:spLocks/>
            </p:cNvSpPr>
            <p:nvPr userDrawn="1"/>
          </p:nvSpPr>
          <p:spPr bwMode="ltGray">
            <a:xfrm>
              <a:off x="9246854" y="4404276"/>
              <a:ext cx="1063344" cy="586538"/>
            </a:xfrm>
            <a:custGeom>
              <a:avLst/>
              <a:gdLst>
                <a:gd name="T0" fmla="*/ 547 w 1095"/>
                <a:gd name="T1" fmla="*/ 0 h 604"/>
                <a:gd name="T2" fmla="*/ 0 w 1095"/>
                <a:gd name="T3" fmla="*/ 300 h 604"/>
                <a:gd name="T4" fmla="*/ 560 w 1095"/>
                <a:gd name="T5" fmla="*/ 604 h 604"/>
                <a:gd name="T6" fmla="*/ 1095 w 1095"/>
                <a:gd name="T7" fmla="*/ 300 h 604"/>
                <a:gd name="T8" fmla="*/ 547 w 1095"/>
                <a:gd name="T9" fmla="*/ 0 h 604"/>
              </a:gdLst>
              <a:ahLst/>
              <a:cxnLst>
                <a:cxn ang="0">
                  <a:pos x="T0" y="T1"/>
                </a:cxn>
                <a:cxn ang="0">
                  <a:pos x="T2" y="T3"/>
                </a:cxn>
                <a:cxn ang="0">
                  <a:pos x="T4" y="T5"/>
                </a:cxn>
                <a:cxn ang="0">
                  <a:pos x="T6" y="T7"/>
                </a:cxn>
                <a:cxn ang="0">
                  <a:pos x="T8" y="T9"/>
                </a:cxn>
              </a:cxnLst>
              <a:rect l="0" t="0" r="r" b="b"/>
              <a:pathLst>
                <a:path w="1095" h="604">
                  <a:moveTo>
                    <a:pt x="547" y="0"/>
                  </a:moveTo>
                  <a:lnTo>
                    <a:pt x="0" y="300"/>
                  </a:lnTo>
                  <a:lnTo>
                    <a:pt x="560" y="604"/>
                  </a:lnTo>
                  <a:lnTo>
                    <a:pt x="1095" y="300"/>
                  </a:lnTo>
                  <a:lnTo>
                    <a:pt x="54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8">
              <a:extLst>
                <a:ext uri="{FF2B5EF4-FFF2-40B4-BE49-F238E27FC236}">
                  <a16:creationId xmlns:a16="http://schemas.microsoft.com/office/drawing/2014/main" id="{7ACB5DE1-DAC6-4C99-B2CC-0EB12CE0D5FE}"/>
                </a:ext>
              </a:extLst>
            </p:cNvPr>
            <p:cNvSpPr>
              <a:spLocks/>
            </p:cNvSpPr>
            <p:nvPr userDrawn="1"/>
          </p:nvSpPr>
          <p:spPr bwMode="ltGray">
            <a:xfrm>
              <a:off x="8710812" y="2748567"/>
              <a:ext cx="532157" cy="976917"/>
            </a:xfrm>
            <a:custGeom>
              <a:avLst/>
              <a:gdLst>
                <a:gd name="T0" fmla="*/ 548 w 548"/>
                <a:gd name="T1" fmla="*/ 706 h 1006"/>
                <a:gd name="T2" fmla="*/ 0 w 548"/>
                <a:gd name="T3" fmla="*/ 1006 h 1006"/>
                <a:gd name="T4" fmla="*/ 0 w 548"/>
                <a:gd name="T5" fmla="*/ 300 h 1006"/>
                <a:gd name="T6" fmla="*/ 548 w 548"/>
                <a:gd name="T7" fmla="*/ 0 h 1006"/>
                <a:gd name="T8" fmla="*/ 548 w 548"/>
                <a:gd name="T9" fmla="*/ 706 h 1006"/>
              </a:gdLst>
              <a:ahLst/>
              <a:cxnLst>
                <a:cxn ang="0">
                  <a:pos x="T0" y="T1"/>
                </a:cxn>
                <a:cxn ang="0">
                  <a:pos x="T2" y="T3"/>
                </a:cxn>
                <a:cxn ang="0">
                  <a:pos x="T4" y="T5"/>
                </a:cxn>
                <a:cxn ang="0">
                  <a:pos x="T6" y="T7"/>
                </a:cxn>
                <a:cxn ang="0">
                  <a:pos x="T8" y="T9"/>
                </a:cxn>
              </a:cxnLst>
              <a:rect l="0" t="0" r="r" b="b"/>
              <a:pathLst>
                <a:path w="548" h="1006">
                  <a:moveTo>
                    <a:pt x="548" y="706"/>
                  </a:moveTo>
                  <a:lnTo>
                    <a:pt x="0" y="1006"/>
                  </a:lnTo>
                  <a:lnTo>
                    <a:pt x="0" y="300"/>
                  </a:lnTo>
                  <a:lnTo>
                    <a:pt x="548" y="0"/>
                  </a:lnTo>
                  <a:lnTo>
                    <a:pt x="548" y="706"/>
                  </a:lnTo>
                  <a:close/>
                </a:path>
              </a:pathLst>
            </a:custGeom>
            <a:solidFill>
              <a:srgbClr val="F37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9">
              <a:extLst>
                <a:ext uri="{FF2B5EF4-FFF2-40B4-BE49-F238E27FC236}">
                  <a16:creationId xmlns:a16="http://schemas.microsoft.com/office/drawing/2014/main" id="{5D630C8B-3A7C-4321-A3EF-B1D0A698F738}"/>
                </a:ext>
              </a:extLst>
            </p:cNvPr>
            <p:cNvSpPr>
              <a:spLocks/>
            </p:cNvSpPr>
            <p:nvPr userDrawn="1"/>
          </p:nvSpPr>
          <p:spPr bwMode="ltGray">
            <a:xfrm>
              <a:off x="9242969" y="2748567"/>
              <a:ext cx="531187" cy="976917"/>
            </a:xfrm>
            <a:custGeom>
              <a:avLst/>
              <a:gdLst>
                <a:gd name="T0" fmla="*/ 0 w 547"/>
                <a:gd name="T1" fmla="*/ 706 h 1006"/>
                <a:gd name="T2" fmla="*/ 547 w 547"/>
                <a:gd name="T3" fmla="*/ 1006 h 1006"/>
                <a:gd name="T4" fmla="*/ 547 w 547"/>
                <a:gd name="T5" fmla="*/ 300 h 1006"/>
                <a:gd name="T6" fmla="*/ 0 w 547"/>
                <a:gd name="T7" fmla="*/ 0 h 1006"/>
                <a:gd name="T8" fmla="*/ 0 w 547"/>
                <a:gd name="T9" fmla="*/ 706 h 1006"/>
              </a:gdLst>
              <a:ahLst/>
              <a:cxnLst>
                <a:cxn ang="0">
                  <a:pos x="T0" y="T1"/>
                </a:cxn>
                <a:cxn ang="0">
                  <a:pos x="T2" y="T3"/>
                </a:cxn>
                <a:cxn ang="0">
                  <a:pos x="T4" y="T5"/>
                </a:cxn>
                <a:cxn ang="0">
                  <a:pos x="T6" y="T7"/>
                </a:cxn>
                <a:cxn ang="0">
                  <a:pos x="T8" y="T9"/>
                </a:cxn>
              </a:cxnLst>
              <a:rect l="0" t="0" r="r" b="b"/>
              <a:pathLst>
                <a:path w="547" h="1006">
                  <a:moveTo>
                    <a:pt x="0" y="706"/>
                  </a:moveTo>
                  <a:lnTo>
                    <a:pt x="547" y="1006"/>
                  </a:lnTo>
                  <a:lnTo>
                    <a:pt x="547" y="300"/>
                  </a:lnTo>
                  <a:lnTo>
                    <a:pt x="0" y="0"/>
                  </a:lnTo>
                  <a:lnTo>
                    <a:pt x="0" y="706"/>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0">
              <a:extLst>
                <a:ext uri="{FF2B5EF4-FFF2-40B4-BE49-F238E27FC236}">
                  <a16:creationId xmlns:a16="http://schemas.microsoft.com/office/drawing/2014/main" id="{2A590461-2675-4E4A-B9BB-BF5471E89538}"/>
                </a:ext>
              </a:extLst>
            </p:cNvPr>
            <p:cNvSpPr>
              <a:spLocks/>
            </p:cNvSpPr>
            <p:nvPr userDrawn="1"/>
          </p:nvSpPr>
          <p:spPr bwMode="ltGray">
            <a:xfrm>
              <a:off x="8710812" y="3434156"/>
              <a:ext cx="1063344" cy="586538"/>
            </a:xfrm>
            <a:custGeom>
              <a:avLst/>
              <a:gdLst>
                <a:gd name="T0" fmla="*/ 548 w 1095"/>
                <a:gd name="T1" fmla="*/ 0 h 604"/>
                <a:gd name="T2" fmla="*/ 0 w 1095"/>
                <a:gd name="T3" fmla="*/ 300 h 604"/>
                <a:gd name="T4" fmla="*/ 560 w 1095"/>
                <a:gd name="T5" fmla="*/ 604 h 604"/>
                <a:gd name="T6" fmla="*/ 1095 w 1095"/>
                <a:gd name="T7" fmla="*/ 300 h 604"/>
                <a:gd name="T8" fmla="*/ 548 w 1095"/>
                <a:gd name="T9" fmla="*/ 0 h 604"/>
              </a:gdLst>
              <a:ahLst/>
              <a:cxnLst>
                <a:cxn ang="0">
                  <a:pos x="T0" y="T1"/>
                </a:cxn>
                <a:cxn ang="0">
                  <a:pos x="T2" y="T3"/>
                </a:cxn>
                <a:cxn ang="0">
                  <a:pos x="T4" y="T5"/>
                </a:cxn>
                <a:cxn ang="0">
                  <a:pos x="T6" y="T7"/>
                </a:cxn>
                <a:cxn ang="0">
                  <a:pos x="T8" y="T9"/>
                </a:cxn>
              </a:cxnLst>
              <a:rect l="0" t="0" r="r" b="b"/>
              <a:pathLst>
                <a:path w="1095" h="604">
                  <a:moveTo>
                    <a:pt x="548" y="0"/>
                  </a:moveTo>
                  <a:lnTo>
                    <a:pt x="0" y="300"/>
                  </a:lnTo>
                  <a:lnTo>
                    <a:pt x="560" y="604"/>
                  </a:lnTo>
                  <a:lnTo>
                    <a:pt x="1095" y="300"/>
                  </a:lnTo>
                  <a:lnTo>
                    <a:pt x="548"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1">
              <a:extLst>
                <a:ext uri="{FF2B5EF4-FFF2-40B4-BE49-F238E27FC236}">
                  <a16:creationId xmlns:a16="http://schemas.microsoft.com/office/drawing/2014/main" id="{48EAECFD-0CA3-492F-BA94-22EF6EB2205B}"/>
                </a:ext>
              </a:extLst>
            </p:cNvPr>
            <p:cNvSpPr>
              <a:spLocks/>
            </p:cNvSpPr>
            <p:nvPr userDrawn="1"/>
          </p:nvSpPr>
          <p:spPr bwMode="ltGray">
            <a:xfrm>
              <a:off x="9773185" y="2748567"/>
              <a:ext cx="532157" cy="976917"/>
            </a:xfrm>
            <a:custGeom>
              <a:avLst/>
              <a:gdLst>
                <a:gd name="T0" fmla="*/ 548 w 548"/>
                <a:gd name="T1" fmla="*/ 706 h 1006"/>
                <a:gd name="T2" fmla="*/ 0 w 548"/>
                <a:gd name="T3" fmla="*/ 1006 h 1006"/>
                <a:gd name="T4" fmla="*/ 0 w 548"/>
                <a:gd name="T5" fmla="*/ 300 h 1006"/>
                <a:gd name="T6" fmla="*/ 548 w 548"/>
                <a:gd name="T7" fmla="*/ 0 h 1006"/>
                <a:gd name="T8" fmla="*/ 548 w 548"/>
                <a:gd name="T9" fmla="*/ 706 h 1006"/>
              </a:gdLst>
              <a:ahLst/>
              <a:cxnLst>
                <a:cxn ang="0">
                  <a:pos x="T0" y="T1"/>
                </a:cxn>
                <a:cxn ang="0">
                  <a:pos x="T2" y="T3"/>
                </a:cxn>
                <a:cxn ang="0">
                  <a:pos x="T4" y="T5"/>
                </a:cxn>
                <a:cxn ang="0">
                  <a:pos x="T6" y="T7"/>
                </a:cxn>
                <a:cxn ang="0">
                  <a:pos x="T8" y="T9"/>
                </a:cxn>
              </a:cxnLst>
              <a:rect l="0" t="0" r="r" b="b"/>
              <a:pathLst>
                <a:path w="548" h="1006">
                  <a:moveTo>
                    <a:pt x="548" y="706"/>
                  </a:moveTo>
                  <a:lnTo>
                    <a:pt x="0" y="1006"/>
                  </a:lnTo>
                  <a:lnTo>
                    <a:pt x="0" y="300"/>
                  </a:lnTo>
                  <a:lnTo>
                    <a:pt x="548" y="0"/>
                  </a:lnTo>
                  <a:lnTo>
                    <a:pt x="548" y="706"/>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2">
              <a:extLst>
                <a:ext uri="{FF2B5EF4-FFF2-40B4-BE49-F238E27FC236}">
                  <a16:creationId xmlns:a16="http://schemas.microsoft.com/office/drawing/2014/main" id="{62FFEC32-2F2F-43F4-9C21-7F15A26966AC}"/>
                </a:ext>
              </a:extLst>
            </p:cNvPr>
            <p:cNvSpPr>
              <a:spLocks/>
            </p:cNvSpPr>
            <p:nvPr userDrawn="1"/>
          </p:nvSpPr>
          <p:spPr bwMode="ltGray">
            <a:xfrm>
              <a:off x="9773185" y="3434157"/>
              <a:ext cx="1063345" cy="586538"/>
            </a:xfrm>
            <a:custGeom>
              <a:avLst/>
              <a:gdLst>
                <a:gd name="T0" fmla="*/ 548 w 1095"/>
                <a:gd name="T1" fmla="*/ 0 h 604"/>
                <a:gd name="T2" fmla="*/ 0 w 1095"/>
                <a:gd name="T3" fmla="*/ 300 h 604"/>
                <a:gd name="T4" fmla="*/ 560 w 1095"/>
                <a:gd name="T5" fmla="*/ 604 h 604"/>
                <a:gd name="T6" fmla="*/ 1095 w 1095"/>
                <a:gd name="T7" fmla="*/ 300 h 604"/>
                <a:gd name="T8" fmla="*/ 548 w 1095"/>
                <a:gd name="T9" fmla="*/ 0 h 604"/>
                <a:gd name="connsiteX0" fmla="*/ 5005 w 10000"/>
                <a:gd name="connsiteY0" fmla="*/ 0 h 10000"/>
                <a:gd name="connsiteX1" fmla="*/ 0 w 10000"/>
                <a:gd name="connsiteY1" fmla="*/ 4967 h 10000"/>
                <a:gd name="connsiteX2" fmla="*/ 5048 w 10000"/>
                <a:gd name="connsiteY2" fmla="*/ 10000 h 10000"/>
                <a:gd name="connsiteX3" fmla="*/ 10000 w 10000"/>
                <a:gd name="connsiteY3" fmla="*/ 4967 h 10000"/>
                <a:gd name="connsiteX4" fmla="*/ 5005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05" y="0"/>
                  </a:moveTo>
                  <a:lnTo>
                    <a:pt x="0" y="4967"/>
                  </a:lnTo>
                  <a:lnTo>
                    <a:pt x="5048" y="10000"/>
                  </a:lnTo>
                  <a:lnTo>
                    <a:pt x="10000" y="4967"/>
                  </a:lnTo>
                  <a:lnTo>
                    <a:pt x="500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3">
              <a:extLst>
                <a:ext uri="{FF2B5EF4-FFF2-40B4-BE49-F238E27FC236}">
                  <a16:creationId xmlns:a16="http://schemas.microsoft.com/office/drawing/2014/main" id="{647709D2-F4CC-4414-B183-427A6D2A22AB}"/>
                </a:ext>
              </a:extLst>
            </p:cNvPr>
            <p:cNvSpPr>
              <a:spLocks/>
            </p:cNvSpPr>
            <p:nvPr userDrawn="1"/>
          </p:nvSpPr>
          <p:spPr bwMode="ltGray">
            <a:xfrm>
              <a:off x="11361823" y="2748566"/>
              <a:ext cx="534332" cy="982635"/>
            </a:xfrm>
            <a:custGeom>
              <a:avLst/>
              <a:gdLst>
                <a:gd name="T0" fmla="*/ 0 w 548"/>
                <a:gd name="T1" fmla="*/ 706 h 1006"/>
                <a:gd name="T2" fmla="*/ 548 w 548"/>
                <a:gd name="T3" fmla="*/ 1006 h 1006"/>
                <a:gd name="T4" fmla="*/ 548 w 548"/>
                <a:gd name="T5" fmla="*/ 300 h 1006"/>
                <a:gd name="T6" fmla="*/ 0 w 548"/>
                <a:gd name="T7" fmla="*/ 0 h 1006"/>
                <a:gd name="T8" fmla="*/ 0 w 548"/>
                <a:gd name="T9" fmla="*/ 706 h 1006"/>
              </a:gdLst>
              <a:ahLst/>
              <a:cxnLst>
                <a:cxn ang="0">
                  <a:pos x="T0" y="T1"/>
                </a:cxn>
                <a:cxn ang="0">
                  <a:pos x="T2" y="T3"/>
                </a:cxn>
                <a:cxn ang="0">
                  <a:pos x="T4" y="T5"/>
                </a:cxn>
                <a:cxn ang="0">
                  <a:pos x="T6" y="T7"/>
                </a:cxn>
                <a:cxn ang="0">
                  <a:pos x="T8" y="T9"/>
                </a:cxn>
              </a:cxnLst>
              <a:rect l="0" t="0" r="r" b="b"/>
              <a:pathLst>
                <a:path w="548" h="1006">
                  <a:moveTo>
                    <a:pt x="0" y="706"/>
                  </a:moveTo>
                  <a:lnTo>
                    <a:pt x="548" y="1006"/>
                  </a:lnTo>
                  <a:lnTo>
                    <a:pt x="548" y="300"/>
                  </a:lnTo>
                  <a:lnTo>
                    <a:pt x="0" y="0"/>
                  </a:lnTo>
                  <a:lnTo>
                    <a:pt x="0" y="706"/>
                  </a:lnTo>
                  <a:close/>
                </a:path>
              </a:pathLst>
            </a:custGeom>
            <a:solidFill>
              <a:srgbClr val="303030"/>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14">
              <a:extLst>
                <a:ext uri="{FF2B5EF4-FFF2-40B4-BE49-F238E27FC236}">
                  <a16:creationId xmlns:a16="http://schemas.microsoft.com/office/drawing/2014/main" id="{72928ABA-DF2E-4C8E-B194-7FA528229810}"/>
                </a:ext>
              </a:extLst>
            </p:cNvPr>
            <p:cNvSpPr>
              <a:spLocks/>
            </p:cNvSpPr>
            <p:nvPr userDrawn="1"/>
          </p:nvSpPr>
          <p:spPr bwMode="ltGray">
            <a:xfrm>
              <a:off x="10833616" y="3434158"/>
              <a:ext cx="1060195" cy="586539"/>
            </a:xfrm>
            <a:custGeom>
              <a:avLst/>
              <a:gdLst>
                <a:gd name="T0" fmla="*/ 548 w 1096"/>
                <a:gd name="T1" fmla="*/ 0 h 604"/>
                <a:gd name="T2" fmla="*/ 0 w 1096"/>
                <a:gd name="T3" fmla="*/ 300 h 604"/>
                <a:gd name="T4" fmla="*/ 560 w 1096"/>
                <a:gd name="T5" fmla="*/ 604 h 604"/>
                <a:gd name="T6" fmla="*/ 1096 w 1096"/>
                <a:gd name="T7" fmla="*/ 300 h 604"/>
                <a:gd name="T8" fmla="*/ 548 w 1096"/>
                <a:gd name="T9" fmla="*/ 0 h 604"/>
                <a:gd name="connsiteX0" fmla="*/ 5000 w 9956"/>
                <a:gd name="connsiteY0" fmla="*/ 0 h 10000"/>
                <a:gd name="connsiteX1" fmla="*/ 0 w 9956"/>
                <a:gd name="connsiteY1" fmla="*/ 4967 h 10000"/>
                <a:gd name="connsiteX2" fmla="*/ 5109 w 9956"/>
                <a:gd name="connsiteY2" fmla="*/ 10000 h 10000"/>
                <a:gd name="connsiteX3" fmla="*/ 9956 w 9956"/>
                <a:gd name="connsiteY3" fmla="*/ 4967 h 10000"/>
                <a:gd name="connsiteX4" fmla="*/ 5000 w 9956"/>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10000">
                  <a:moveTo>
                    <a:pt x="5000" y="0"/>
                  </a:moveTo>
                  <a:lnTo>
                    <a:pt x="0" y="4967"/>
                  </a:lnTo>
                  <a:lnTo>
                    <a:pt x="5109" y="10000"/>
                  </a:lnTo>
                  <a:lnTo>
                    <a:pt x="9956" y="4967"/>
                  </a:lnTo>
                  <a:lnTo>
                    <a:pt x="5000" y="0"/>
                  </a:lnTo>
                  <a:close/>
                </a:path>
              </a:pathLst>
            </a:custGeom>
            <a:solidFill>
              <a:srgbClr val="303030"/>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15">
              <a:extLst>
                <a:ext uri="{FF2B5EF4-FFF2-40B4-BE49-F238E27FC236}">
                  <a16:creationId xmlns:a16="http://schemas.microsoft.com/office/drawing/2014/main" id="{5A52C6C9-8220-4E26-B41D-1AA4F49DF9B8}"/>
                </a:ext>
              </a:extLst>
            </p:cNvPr>
            <p:cNvSpPr>
              <a:spLocks/>
            </p:cNvSpPr>
            <p:nvPr userDrawn="1"/>
          </p:nvSpPr>
          <p:spPr bwMode="ltGray">
            <a:xfrm>
              <a:off x="10299515" y="1771650"/>
              <a:ext cx="532157" cy="976917"/>
            </a:xfrm>
            <a:custGeom>
              <a:avLst/>
              <a:gdLst>
                <a:gd name="T0" fmla="*/ 548 w 548"/>
                <a:gd name="T1" fmla="*/ 706 h 1006"/>
                <a:gd name="T2" fmla="*/ 0 w 548"/>
                <a:gd name="T3" fmla="*/ 1006 h 1006"/>
                <a:gd name="T4" fmla="*/ 0 w 548"/>
                <a:gd name="T5" fmla="*/ 300 h 1006"/>
                <a:gd name="T6" fmla="*/ 548 w 548"/>
                <a:gd name="T7" fmla="*/ 0 h 1006"/>
                <a:gd name="T8" fmla="*/ 548 w 548"/>
                <a:gd name="T9" fmla="*/ 706 h 1006"/>
              </a:gdLst>
              <a:ahLst/>
              <a:cxnLst>
                <a:cxn ang="0">
                  <a:pos x="T0" y="T1"/>
                </a:cxn>
                <a:cxn ang="0">
                  <a:pos x="T2" y="T3"/>
                </a:cxn>
                <a:cxn ang="0">
                  <a:pos x="T4" y="T5"/>
                </a:cxn>
                <a:cxn ang="0">
                  <a:pos x="T6" y="T7"/>
                </a:cxn>
                <a:cxn ang="0">
                  <a:pos x="T8" y="T9"/>
                </a:cxn>
              </a:cxnLst>
              <a:rect l="0" t="0" r="r" b="b"/>
              <a:pathLst>
                <a:path w="548" h="1006">
                  <a:moveTo>
                    <a:pt x="548" y="706"/>
                  </a:moveTo>
                  <a:lnTo>
                    <a:pt x="0" y="1006"/>
                  </a:lnTo>
                  <a:lnTo>
                    <a:pt x="0" y="300"/>
                  </a:lnTo>
                  <a:lnTo>
                    <a:pt x="548" y="0"/>
                  </a:lnTo>
                  <a:lnTo>
                    <a:pt x="548" y="706"/>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6">
              <a:extLst>
                <a:ext uri="{FF2B5EF4-FFF2-40B4-BE49-F238E27FC236}">
                  <a16:creationId xmlns:a16="http://schemas.microsoft.com/office/drawing/2014/main" id="{8548CD94-9B34-4B91-BB2B-8736861E89E1}"/>
                </a:ext>
              </a:extLst>
            </p:cNvPr>
            <p:cNvSpPr>
              <a:spLocks/>
            </p:cNvSpPr>
            <p:nvPr userDrawn="1"/>
          </p:nvSpPr>
          <p:spPr bwMode="ltGray">
            <a:xfrm>
              <a:off x="10831673" y="1771650"/>
              <a:ext cx="531187" cy="976917"/>
            </a:xfrm>
            <a:custGeom>
              <a:avLst/>
              <a:gdLst>
                <a:gd name="T0" fmla="*/ 0 w 547"/>
                <a:gd name="T1" fmla="*/ 706 h 1006"/>
                <a:gd name="T2" fmla="*/ 547 w 547"/>
                <a:gd name="T3" fmla="*/ 1006 h 1006"/>
                <a:gd name="T4" fmla="*/ 547 w 547"/>
                <a:gd name="T5" fmla="*/ 300 h 1006"/>
                <a:gd name="T6" fmla="*/ 0 w 547"/>
                <a:gd name="T7" fmla="*/ 0 h 1006"/>
                <a:gd name="T8" fmla="*/ 0 w 547"/>
                <a:gd name="T9" fmla="*/ 706 h 1006"/>
              </a:gdLst>
              <a:ahLst/>
              <a:cxnLst>
                <a:cxn ang="0">
                  <a:pos x="T0" y="T1"/>
                </a:cxn>
                <a:cxn ang="0">
                  <a:pos x="T2" y="T3"/>
                </a:cxn>
                <a:cxn ang="0">
                  <a:pos x="T4" y="T5"/>
                </a:cxn>
                <a:cxn ang="0">
                  <a:pos x="T6" y="T7"/>
                </a:cxn>
                <a:cxn ang="0">
                  <a:pos x="T8" y="T9"/>
                </a:cxn>
              </a:cxnLst>
              <a:rect l="0" t="0" r="r" b="b"/>
              <a:pathLst>
                <a:path w="547" h="1006">
                  <a:moveTo>
                    <a:pt x="0" y="706"/>
                  </a:moveTo>
                  <a:lnTo>
                    <a:pt x="547" y="1006"/>
                  </a:lnTo>
                  <a:lnTo>
                    <a:pt x="547" y="300"/>
                  </a:lnTo>
                  <a:lnTo>
                    <a:pt x="0" y="0"/>
                  </a:lnTo>
                  <a:lnTo>
                    <a:pt x="0" y="706"/>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7">
              <a:extLst>
                <a:ext uri="{FF2B5EF4-FFF2-40B4-BE49-F238E27FC236}">
                  <a16:creationId xmlns:a16="http://schemas.microsoft.com/office/drawing/2014/main" id="{CFFFDB94-105D-4570-A938-4AD7CE4AE782}"/>
                </a:ext>
              </a:extLst>
            </p:cNvPr>
            <p:cNvSpPr>
              <a:spLocks/>
            </p:cNvSpPr>
            <p:nvPr userDrawn="1"/>
          </p:nvSpPr>
          <p:spPr bwMode="ltGray">
            <a:xfrm>
              <a:off x="10299515" y="2457240"/>
              <a:ext cx="1063344" cy="586538"/>
            </a:xfrm>
            <a:custGeom>
              <a:avLst/>
              <a:gdLst>
                <a:gd name="T0" fmla="*/ 548 w 1095"/>
                <a:gd name="T1" fmla="*/ 0 h 604"/>
                <a:gd name="T2" fmla="*/ 0 w 1095"/>
                <a:gd name="T3" fmla="*/ 300 h 604"/>
                <a:gd name="T4" fmla="*/ 560 w 1095"/>
                <a:gd name="T5" fmla="*/ 604 h 604"/>
                <a:gd name="T6" fmla="*/ 1095 w 1095"/>
                <a:gd name="T7" fmla="*/ 300 h 604"/>
                <a:gd name="T8" fmla="*/ 548 w 1095"/>
                <a:gd name="T9" fmla="*/ 0 h 604"/>
              </a:gdLst>
              <a:ahLst/>
              <a:cxnLst>
                <a:cxn ang="0">
                  <a:pos x="T0" y="T1"/>
                </a:cxn>
                <a:cxn ang="0">
                  <a:pos x="T2" y="T3"/>
                </a:cxn>
                <a:cxn ang="0">
                  <a:pos x="T4" y="T5"/>
                </a:cxn>
                <a:cxn ang="0">
                  <a:pos x="T6" y="T7"/>
                </a:cxn>
                <a:cxn ang="0">
                  <a:pos x="T8" y="T9"/>
                </a:cxn>
              </a:cxnLst>
              <a:rect l="0" t="0" r="r" b="b"/>
              <a:pathLst>
                <a:path w="1095" h="604">
                  <a:moveTo>
                    <a:pt x="548" y="0"/>
                  </a:moveTo>
                  <a:lnTo>
                    <a:pt x="0" y="300"/>
                  </a:lnTo>
                  <a:lnTo>
                    <a:pt x="560" y="604"/>
                  </a:lnTo>
                  <a:lnTo>
                    <a:pt x="1095" y="300"/>
                  </a:lnTo>
                  <a:lnTo>
                    <a:pt x="548"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8">
              <a:extLst>
                <a:ext uri="{FF2B5EF4-FFF2-40B4-BE49-F238E27FC236}">
                  <a16:creationId xmlns:a16="http://schemas.microsoft.com/office/drawing/2014/main" id="{AC2A78A9-4071-45DC-BAE8-1C643EDD9B01}"/>
                </a:ext>
              </a:extLst>
            </p:cNvPr>
            <p:cNvSpPr>
              <a:spLocks/>
            </p:cNvSpPr>
            <p:nvPr userDrawn="1"/>
          </p:nvSpPr>
          <p:spPr bwMode="ltGray">
            <a:xfrm>
              <a:off x="11364801" y="1771650"/>
              <a:ext cx="531187" cy="976917"/>
            </a:xfrm>
            <a:custGeom>
              <a:avLst/>
              <a:gdLst>
                <a:gd name="T0" fmla="*/ 547 w 547"/>
                <a:gd name="T1" fmla="*/ 706 h 1006"/>
                <a:gd name="T2" fmla="*/ 0 w 547"/>
                <a:gd name="T3" fmla="*/ 1006 h 1006"/>
                <a:gd name="T4" fmla="*/ 0 w 547"/>
                <a:gd name="T5" fmla="*/ 300 h 1006"/>
                <a:gd name="T6" fmla="*/ 547 w 547"/>
                <a:gd name="T7" fmla="*/ 0 h 1006"/>
                <a:gd name="T8" fmla="*/ 547 w 547"/>
                <a:gd name="T9" fmla="*/ 706 h 1006"/>
              </a:gdLst>
              <a:ahLst/>
              <a:cxnLst>
                <a:cxn ang="0">
                  <a:pos x="T0" y="T1"/>
                </a:cxn>
                <a:cxn ang="0">
                  <a:pos x="T2" y="T3"/>
                </a:cxn>
                <a:cxn ang="0">
                  <a:pos x="T4" y="T5"/>
                </a:cxn>
                <a:cxn ang="0">
                  <a:pos x="T6" y="T7"/>
                </a:cxn>
                <a:cxn ang="0">
                  <a:pos x="T8" y="T9"/>
                </a:cxn>
              </a:cxnLst>
              <a:rect l="0" t="0" r="r" b="b"/>
              <a:pathLst>
                <a:path w="547" h="1006">
                  <a:moveTo>
                    <a:pt x="547" y="706"/>
                  </a:moveTo>
                  <a:lnTo>
                    <a:pt x="0" y="1006"/>
                  </a:lnTo>
                  <a:lnTo>
                    <a:pt x="0" y="300"/>
                  </a:lnTo>
                  <a:lnTo>
                    <a:pt x="547" y="0"/>
                  </a:lnTo>
                  <a:lnTo>
                    <a:pt x="547" y="706"/>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Shape 56">
              <a:extLst>
                <a:ext uri="{FF2B5EF4-FFF2-40B4-BE49-F238E27FC236}">
                  <a16:creationId xmlns:a16="http://schemas.microsoft.com/office/drawing/2014/main" id="{6A0EEF9B-FB8E-409B-A24F-BD7570B88204}"/>
                </a:ext>
              </a:extLst>
            </p:cNvPr>
            <p:cNvSpPr>
              <a:spLocks/>
            </p:cNvSpPr>
            <p:nvPr userDrawn="1"/>
          </p:nvSpPr>
          <p:spPr bwMode="ltGray">
            <a:xfrm>
              <a:off x="11895988" y="1771650"/>
              <a:ext cx="296013" cy="847641"/>
            </a:xfrm>
            <a:custGeom>
              <a:avLst/>
              <a:gdLst>
                <a:gd name="connsiteX0" fmla="*/ 0 w 296013"/>
                <a:gd name="connsiteY0" fmla="*/ 0 h 847641"/>
                <a:gd name="connsiteX1" fmla="*/ 296013 w 296013"/>
                <a:gd name="connsiteY1" fmla="*/ 162051 h 847641"/>
                <a:gd name="connsiteX2" fmla="*/ 296013 w 296013"/>
                <a:gd name="connsiteY2" fmla="*/ 847641 h 847641"/>
                <a:gd name="connsiteX3" fmla="*/ 0 w 296013"/>
                <a:gd name="connsiteY3" fmla="*/ 685590 h 847641"/>
              </a:gdLst>
              <a:ahLst/>
              <a:cxnLst>
                <a:cxn ang="0">
                  <a:pos x="connsiteX0" y="connsiteY0"/>
                </a:cxn>
                <a:cxn ang="0">
                  <a:pos x="connsiteX1" y="connsiteY1"/>
                </a:cxn>
                <a:cxn ang="0">
                  <a:pos x="connsiteX2" y="connsiteY2"/>
                </a:cxn>
                <a:cxn ang="0">
                  <a:pos x="connsiteX3" y="connsiteY3"/>
                </a:cxn>
              </a:cxnLst>
              <a:rect l="l" t="t" r="r" b="b"/>
              <a:pathLst>
                <a:path w="296013" h="847641">
                  <a:moveTo>
                    <a:pt x="0" y="0"/>
                  </a:moveTo>
                  <a:lnTo>
                    <a:pt x="296013" y="162051"/>
                  </a:lnTo>
                  <a:lnTo>
                    <a:pt x="296013" y="847641"/>
                  </a:lnTo>
                  <a:lnTo>
                    <a:pt x="0" y="685590"/>
                  </a:lnTo>
                  <a:close/>
                </a:path>
              </a:pathLst>
            </a:custGeom>
            <a:solidFill>
              <a:srgbClr val="F37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9" name="Freeform: Shape 58">
              <a:extLst>
                <a:ext uri="{FF2B5EF4-FFF2-40B4-BE49-F238E27FC236}">
                  <a16:creationId xmlns:a16="http://schemas.microsoft.com/office/drawing/2014/main" id="{390FC8DE-C4AD-4BD3-9506-276C17F0C333}"/>
                </a:ext>
              </a:extLst>
            </p:cNvPr>
            <p:cNvSpPr>
              <a:spLocks/>
            </p:cNvSpPr>
            <p:nvPr userDrawn="1"/>
          </p:nvSpPr>
          <p:spPr bwMode="ltGray">
            <a:xfrm>
              <a:off x="11364800" y="2457240"/>
              <a:ext cx="827200" cy="593577"/>
            </a:xfrm>
            <a:custGeom>
              <a:avLst/>
              <a:gdLst>
                <a:gd name="connsiteX0" fmla="*/ 531141 w 827200"/>
                <a:gd name="connsiteY0" fmla="*/ 0 h 593577"/>
                <a:gd name="connsiteX1" fmla="*/ 827200 w 827200"/>
                <a:gd name="connsiteY1" fmla="*/ 162066 h 593577"/>
                <a:gd name="connsiteX2" fmla="*/ 827200 w 827200"/>
                <a:gd name="connsiteY2" fmla="*/ 425095 h 593577"/>
                <a:gd name="connsiteX3" fmla="*/ 529758 w 827200"/>
                <a:gd name="connsiteY3" fmla="*/ 593577 h 593577"/>
                <a:gd name="connsiteX4" fmla="*/ 0 w 827200"/>
                <a:gd name="connsiteY4" fmla="*/ 291334 h 593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00" h="593577">
                  <a:moveTo>
                    <a:pt x="531141" y="0"/>
                  </a:moveTo>
                  <a:lnTo>
                    <a:pt x="827200" y="162066"/>
                  </a:lnTo>
                  <a:lnTo>
                    <a:pt x="827200" y="425095"/>
                  </a:lnTo>
                  <a:lnTo>
                    <a:pt x="529758" y="593577"/>
                  </a:lnTo>
                  <a:lnTo>
                    <a:pt x="0" y="291334"/>
                  </a:lnTo>
                  <a:close/>
                </a:path>
              </a:pathLst>
            </a:custGeom>
            <a:solidFill>
              <a:srgbClr val="303030"/>
            </a:solidFill>
            <a:ln w="9525">
              <a:solidFill>
                <a:srgbClr val="303030"/>
              </a:solidFill>
              <a:round/>
              <a:headEnd/>
              <a:tailEnd/>
            </a:ln>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48" name="Freeform 21">
              <a:extLst>
                <a:ext uri="{FF2B5EF4-FFF2-40B4-BE49-F238E27FC236}">
                  <a16:creationId xmlns:a16="http://schemas.microsoft.com/office/drawing/2014/main" id="{77297A5A-69AC-4DF4-95F9-A09D48D814E3}"/>
                </a:ext>
              </a:extLst>
            </p:cNvPr>
            <p:cNvSpPr>
              <a:spLocks/>
            </p:cNvSpPr>
            <p:nvPr userDrawn="1"/>
          </p:nvSpPr>
          <p:spPr bwMode="ltGray">
            <a:xfrm>
              <a:off x="10316024" y="4400391"/>
              <a:ext cx="531187" cy="976917"/>
            </a:xfrm>
            <a:custGeom>
              <a:avLst/>
              <a:gdLst>
                <a:gd name="T0" fmla="*/ 547 w 547"/>
                <a:gd name="T1" fmla="*/ 707 h 1006"/>
                <a:gd name="T2" fmla="*/ 0 w 547"/>
                <a:gd name="T3" fmla="*/ 1006 h 1006"/>
                <a:gd name="T4" fmla="*/ 0 w 547"/>
                <a:gd name="T5" fmla="*/ 300 h 1006"/>
                <a:gd name="T6" fmla="*/ 547 w 547"/>
                <a:gd name="T7" fmla="*/ 0 h 1006"/>
                <a:gd name="T8" fmla="*/ 547 w 547"/>
                <a:gd name="T9" fmla="*/ 707 h 1006"/>
              </a:gdLst>
              <a:ahLst/>
              <a:cxnLst>
                <a:cxn ang="0">
                  <a:pos x="T0" y="T1"/>
                </a:cxn>
                <a:cxn ang="0">
                  <a:pos x="T2" y="T3"/>
                </a:cxn>
                <a:cxn ang="0">
                  <a:pos x="T4" y="T5"/>
                </a:cxn>
                <a:cxn ang="0">
                  <a:pos x="T6" y="T7"/>
                </a:cxn>
                <a:cxn ang="0">
                  <a:pos x="T8" y="T9"/>
                </a:cxn>
              </a:cxnLst>
              <a:rect l="0" t="0" r="r" b="b"/>
              <a:pathLst>
                <a:path w="547" h="1006">
                  <a:moveTo>
                    <a:pt x="547" y="707"/>
                  </a:moveTo>
                  <a:lnTo>
                    <a:pt x="0" y="1006"/>
                  </a:lnTo>
                  <a:lnTo>
                    <a:pt x="0" y="300"/>
                  </a:lnTo>
                  <a:lnTo>
                    <a:pt x="547" y="0"/>
                  </a:lnTo>
                  <a:lnTo>
                    <a:pt x="547" y="707"/>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2">
              <a:extLst>
                <a:ext uri="{FF2B5EF4-FFF2-40B4-BE49-F238E27FC236}">
                  <a16:creationId xmlns:a16="http://schemas.microsoft.com/office/drawing/2014/main" id="{E65087DC-7AC8-4AA7-9010-A067ADE1CF79}"/>
                </a:ext>
              </a:extLst>
            </p:cNvPr>
            <p:cNvSpPr>
              <a:spLocks/>
            </p:cNvSpPr>
            <p:nvPr userDrawn="1"/>
          </p:nvSpPr>
          <p:spPr bwMode="ltGray">
            <a:xfrm>
              <a:off x="10847210" y="4400391"/>
              <a:ext cx="532157" cy="976917"/>
            </a:xfrm>
            <a:custGeom>
              <a:avLst/>
              <a:gdLst>
                <a:gd name="T0" fmla="*/ 0 w 548"/>
                <a:gd name="T1" fmla="*/ 707 h 1006"/>
                <a:gd name="T2" fmla="*/ 548 w 548"/>
                <a:gd name="T3" fmla="*/ 1006 h 1006"/>
                <a:gd name="T4" fmla="*/ 548 w 548"/>
                <a:gd name="T5" fmla="*/ 300 h 1006"/>
                <a:gd name="T6" fmla="*/ 0 w 548"/>
                <a:gd name="T7" fmla="*/ 0 h 1006"/>
                <a:gd name="T8" fmla="*/ 0 w 548"/>
                <a:gd name="T9" fmla="*/ 707 h 1006"/>
              </a:gdLst>
              <a:ahLst/>
              <a:cxnLst>
                <a:cxn ang="0">
                  <a:pos x="T0" y="T1"/>
                </a:cxn>
                <a:cxn ang="0">
                  <a:pos x="T2" y="T3"/>
                </a:cxn>
                <a:cxn ang="0">
                  <a:pos x="T4" y="T5"/>
                </a:cxn>
                <a:cxn ang="0">
                  <a:pos x="T6" y="T7"/>
                </a:cxn>
                <a:cxn ang="0">
                  <a:pos x="T8" y="T9"/>
                </a:cxn>
              </a:cxnLst>
              <a:rect l="0" t="0" r="r" b="b"/>
              <a:pathLst>
                <a:path w="548" h="1006">
                  <a:moveTo>
                    <a:pt x="0" y="707"/>
                  </a:moveTo>
                  <a:lnTo>
                    <a:pt x="548" y="1006"/>
                  </a:lnTo>
                  <a:lnTo>
                    <a:pt x="548" y="300"/>
                  </a:lnTo>
                  <a:lnTo>
                    <a:pt x="0" y="0"/>
                  </a:lnTo>
                  <a:lnTo>
                    <a:pt x="0" y="707"/>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3">
              <a:extLst>
                <a:ext uri="{FF2B5EF4-FFF2-40B4-BE49-F238E27FC236}">
                  <a16:creationId xmlns:a16="http://schemas.microsoft.com/office/drawing/2014/main" id="{3B4C2EBB-4C89-4380-A5E7-A7BD40C2B90E}"/>
                </a:ext>
              </a:extLst>
            </p:cNvPr>
            <p:cNvSpPr>
              <a:spLocks/>
            </p:cNvSpPr>
            <p:nvPr userDrawn="1"/>
          </p:nvSpPr>
          <p:spPr bwMode="ltGray">
            <a:xfrm>
              <a:off x="10316024" y="5086952"/>
              <a:ext cx="1063344" cy="585568"/>
            </a:xfrm>
            <a:custGeom>
              <a:avLst/>
              <a:gdLst>
                <a:gd name="T0" fmla="*/ 547 w 1095"/>
                <a:gd name="T1" fmla="*/ 0 h 603"/>
                <a:gd name="T2" fmla="*/ 0 w 1095"/>
                <a:gd name="T3" fmla="*/ 299 h 603"/>
                <a:gd name="T4" fmla="*/ 560 w 1095"/>
                <a:gd name="T5" fmla="*/ 603 h 603"/>
                <a:gd name="T6" fmla="*/ 1095 w 1095"/>
                <a:gd name="T7" fmla="*/ 299 h 603"/>
                <a:gd name="T8" fmla="*/ 547 w 1095"/>
                <a:gd name="T9" fmla="*/ 0 h 603"/>
              </a:gdLst>
              <a:ahLst/>
              <a:cxnLst>
                <a:cxn ang="0">
                  <a:pos x="T0" y="T1"/>
                </a:cxn>
                <a:cxn ang="0">
                  <a:pos x="T2" y="T3"/>
                </a:cxn>
                <a:cxn ang="0">
                  <a:pos x="T4" y="T5"/>
                </a:cxn>
                <a:cxn ang="0">
                  <a:pos x="T6" y="T7"/>
                </a:cxn>
                <a:cxn ang="0">
                  <a:pos x="T8" y="T9"/>
                </a:cxn>
              </a:cxnLst>
              <a:rect l="0" t="0" r="r" b="b"/>
              <a:pathLst>
                <a:path w="1095" h="603">
                  <a:moveTo>
                    <a:pt x="547" y="0"/>
                  </a:moveTo>
                  <a:lnTo>
                    <a:pt x="0" y="299"/>
                  </a:lnTo>
                  <a:lnTo>
                    <a:pt x="560" y="603"/>
                  </a:lnTo>
                  <a:lnTo>
                    <a:pt x="1095" y="299"/>
                  </a:lnTo>
                  <a:lnTo>
                    <a:pt x="547"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4">
              <a:extLst>
                <a:ext uri="{FF2B5EF4-FFF2-40B4-BE49-F238E27FC236}">
                  <a16:creationId xmlns:a16="http://schemas.microsoft.com/office/drawing/2014/main" id="{0D7CD4FA-6D18-4E1F-9C7D-91AA2E32B2BC}"/>
                </a:ext>
              </a:extLst>
            </p:cNvPr>
            <p:cNvSpPr>
              <a:spLocks/>
            </p:cNvSpPr>
            <p:nvPr userDrawn="1"/>
          </p:nvSpPr>
          <p:spPr bwMode="ltGray">
            <a:xfrm>
              <a:off x="8720523" y="4697545"/>
              <a:ext cx="531187" cy="974975"/>
            </a:xfrm>
            <a:custGeom>
              <a:avLst/>
              <a:gdLst>
                <a:gd name="T0" fmla="*/ 547 w 547"/>
                <a:gd name="T1" fmla="*/ 705 h 1004"/>
                <a:gd name="T2" fmla="*/ 0 w 547"/>
                <a:gd name="T3" fmla="*/ 1004 h 1004"/>
                <a:gd name="T4" fmla="*/ 0 w 547"/>
                <a:gd name="T5" fmla="*/ 298 h 1004"/>
                <a:gd name="T6" fmla="*/ 547 w 547"/>
                <a:gd name="T7" fmla="*/ 0 h 1004"/>
                <a:gd name="T8" fmla="*/ 547 w 547"/>
                <a:gd name="T9" fmla="*/ 705 h 1004"/>
              </a:gdLst>
              <a:ahLst/>
              <a:cxnLst>
                <a:cxn ang="0">
                  <a:pos x="T0" y="T1"/>
                </a:cxn>
                <a:cxn ang="0">
                  <a:pos x="T2" y="T3"/>
                </a:cxn>
                <a:cxn ang="0">
                  <a:pos x="T4" y="T5"/>
                </a:cxn>
                <a:cxn ang="0">
                  <a:pos x="T6" y="T7"/>
                </a:cxn>
                <a:cxn ang="0">
                  <a:pos x="T8" y="T9"/>
                </a:cxn>
              </a:cxnLst>
              <a:rect l="0" t="0" r="r" b="b"/>
              <a:pathLst>
                <a:path w="547" h="1004">
                  <a:moveTo>
                    <a:pt x="547" y="705"/>
                  </a:moveTo>
                  <a:lnTo>
                    <a:pt x="0" y="1004"/>
                  </a:lnTo>
                  <a:lnTo>
                    <a:pt x="0" y="298"/>
                  </a:lnTo>
                  <a:lnTo>
                    <a:pt x="547" y="0"/>
                  </a:lnTo>
                  <a:lnTo>
                    <a:pt x="547" y="705"/>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5">
              <a:extLst>
                <a:ext uri="{FF2B5EF4-FFF2-40B4-BE49-F238E27FC236}">
                  <a16:creationId xmlns:a16="http://schemas.microsoft.com/office/drawing/2014/main" id="{5D06D6BE-8F81-4F1F-9E44-429E129C1957}"/>
                </a:ext>
              </a:extLst>
            </p:cNvPr>
            <p:cNvSpPr>
              <a:spLocks/>
            </p:cNvSpPr>
            <p:nvPr userDrawn="1"/>
          </p:nvSpPr>
          <p:spPr bwMode="ltGray">
            <a:xfrm>
              <a:off x="9251709" y="4697545"/>
              <a:ext cx="532157" cy="974975"/>
            </a:xfrm>
            <a:custGeom>
              <a:avLst/>
              <a:gdLst>
                <a:gd name="T0" fmla="*/ 0 w 548"/>
                <a:gd name="T1" fmla="*/ 705 h 1004"/>
                <a:gd name="T2" fmla="*/ 548 w 548"/>
                <a:gd name="T3" fmla="*/ 1004 h 1004"/>
                <a:gd name="T4" fmla="*/ 548 w 548"/>
                <a:gd name="T5" fmla="*/ 298 h 1004"/>
                <a:gd name="T6" fmla="*/ 0 w 548"/>
                <a:gd name="T7" fmla="*/ 0 h 1004"/>
                <a:gd name="T8" fmla="*/ 0 w 548"/>
                <a:gd name="T9" fmla="*/ 705 h 1004"/>
              </a:gdLst>
              <a:ahLst/>
              <a:cxnLst>
                <a:cxn ang="0">
                  <a:pos x="T0" y="T1"/>
                </a:cxn>
                <a:cxn ang="0">
                  <a:pos x="T2" y="T3"/>
                </a:cxn>
                <a:cxn ang="0">
                  <a:pos x="T4" y="T5"/>
                </a:cxn>
                <a:cxn ang="0">
                  <a:pos x="T6" y="T7"/>
                </a:cxn>
                <a:cxn ang="0">
                  <a:pos x="T8" y="T9"/>
                </a:cxn>
              </a:cxnLst>
              <a:rect l="0" t="0" r="r" b="b"/>
              <a:pathLst>
                <a:path w="548" h="1004">
                  <a:moveTo>
                    <a:pt x="0" y="705"/>
                  </a:moveTo>
                  <a:lnTo>
                    <a:pt x="548" y="1004"/>
                  </a:lnTo>
                  <a:lnTo>
                    <a:pt x="548" y="298"/>
                  </a:lnTo>
                  <a:lnTo>
                    <a:pt x="0" y="0"/>
                  </a:lnTo>
                  <a:lnTo>
                    <a:pt x="0" y="7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6">
              <a:extLst>
                <a:ext uri="{FF2B5EF4-FFF2-40B4-BE49-F238E27FC236}">
                  <a16:creationId xmlns:a16="http://schemas.microsoft.com/office/drawing/2014/main" id="{3F7CF64D-F067-41E4-8D9F-41FF38972828}"/>
                </a:ext>
              </a:extLst>
            </p:cNvPr>
            <p:cNvSpPr>
              <a:spLocks/>
            </p:cNvSpPr>
            <p:nvPr userDrawn="1"/>
          </p:nvSpPr>
          <p:spPr bwMode="ltGray">
            <a:xfrm>
              <a:off x="8720523" y="5382163"/>
              <a:ext cx="1063344" cy="585568"/>
            </a:xfrm>
            <a:custGeom>
              <a:avLst/>
              <a:gdLst>
                <a:gd name="T0" fmla="*/ 547 w 1095"/>
                <a:gd name="T1" fmla="*/ 0 h 603"/>
                <a:gd name="T2" fmla="*/ 0 w 1095"/>
                <a:gd name="T3" fmla="*/ 299 h 603"/>
                <a:gd name="T4" fmla="*/ 560 w 1095"/>
                <a:gd name="T5" fmla="*/ 603 h 603"/>
                <a:gd name="T6" fmla="*/ 1095 w 1095"/>
                <a:gd name="T7" fmla="*/ 299 h 603"/>
                <a:gd name="T8" fmla="*/ 547 w 1095"/>
                <a:gd name="T9" fmla="*/ 0 h 603"/>
              </a:gdLst>
              <a:ahLst/>
              <a:cxnLst>
                <a:cxn ang="0">
                  <a:pos x="T0" y="T1"/>
                </a:cxn>
                <a:cxn ang="0">
                  <a:pos x="T2" y="T3"/>
                </a:cxn>
                <a:cxn ang="0">
                  <a:pos x="T4" y="T5"/>
                </a:cxn>
                <a:cxn ang="0">
                  <a:pos x="T6" y="T7"/>
                </a:cxn>
                <a:cxn ang="0">
                  <a:pos x="T8" y="T9"/>
                </a:cxn>
              </a:cxnLst>
              <a:rect l="0" t="0" r="r" b="b"/>
              <a:pathLst>
                <a:path w="1095" h="603">
                  <a:moveTo>
                    <a:pt x="547" y="0"/>
                  </a:moveTo>
                  <a:lnTo>
                    <a:pt x="0" y="299"/>
                  </a:lnTo>
                  <a:lnTo>
                    <a:pt x="560" y="603"/>
                  </a:lnTo>
                  <a:lnTo>
                    <a:pt x="1095" y="299"/>
                  </a:lnTo>
                  <a:lnTo>
                    <a:pt x="547"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Rectangle 53">
            <a:extLst>
              <a:ext uri="{FF2B5EF4-FFF2-40B4-BE49-F238E27FC236}">
                <a16:creationId xmlns:a16="http://schemas.microsoft.com/office/drawing/2014/main" id="{4899085C-4B16-41A5-A2CB-5D4798A0322E}"/>
              </a:ext>
            </a:extLst>
          </p:cNvPr>
          <p:cNvSpPr/>
          <p:nvPr userDrawn="1"/>
        </p:nvSpPr>
        <p:spPr bwMode="white">
          <a:xfrm>
            <a:off x="5791479" y="3074916"/>
            <a:ext cx="2321486" cy="1405513"/>
          </a:xfrm>
          <a:prstGeom prst="rect">
            <a:avLst/>
          </a:prstGeom>
        </p:spPr>
        <p:txBody>
          <a:bodyPr wrap="square" lIns="0" tIns="0" rIns="0" bIns="0">
            <a:spAutoFit/>
          </a:bodyPr>
          <a:lstStyle/>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dirty="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Learn.</a:t>
            </a:r>
          </a:p>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dirty="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Connect.</a:t>
            </a:r>
          </a:p>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dirty="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Explore.</a:t>
            </a:r>
          </a:p>
        </p:txBody>
      </p:sp>
      <p:pic>
        <p:nvPicPr>
          <p:cNvPr id="55" name="Graphic 54">
            <a:extLst>
              <a:ext uri="{FF2B5EF4-FFF2-40B4-BE49-F238E27FC236}">
                <a16:creationId xmlns:a16="http://schemas.microsoft.com/office/drawing/2014/main" id="{CF5E403F-D2DC-4030-8392-9E3E0A38A1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white">
          <a:xfrm>
            <a:off x="1174192" y="3183752"/>
            <a:ext cx="2712307" cy="1367241"/>
          </a:xfrm>
          <a:prstGeom prst="rect">
            <a:avLst/>
          </a:prstGeom>
          <a:effectLst/>
        </p:spPr>
      </p:pic>
    </p:spTree>
    <p:extLst>
      <p:ext uri="{BB962C8B-B14F-4D97-AF65-F5344CB8AC3E}">
        <p14:creationId xmlns:p14="http://schemas.microsoft.com/office/powerpoint/2010/main" val="36074408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579648"/>
            <a:ext cx="3768898" cy="553998"/>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Enter title text</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1"/>
            <a:ext cx="3769300"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2153024063"/>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108960"/>
            <a:ext cx="4464820" cy="984885"/>
          </a:xfrm>
        </p:spPr>
        <p:txBody>
          <a:bodyPr wrap="square" anchor="t">
            <a:spAutoFit/>
          </a:bodyPr>
          <a:lstStyle>
            <a:lvl1pPr>
              <a:lnSpc>
                <a:spcPct val="100000"/>
              </a:lnSpc>
              <a:defRPr sz="32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body text </a:t>
            </a:r>
          </a:p>
        </p:txBody>
      </p:sp>
    </p:spTree>
    <p:extLst>
      <p:ext uri="{BB962C8B-B14F-4D97-AF65-F5344CB8AC3E}">
        <p14:creationId xmlns:p14="http://schemas.microsoft.com/office/powerpoint/2010/main" val="2038846828"/>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6076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4697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4935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11855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08868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291678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21043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4021821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1911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2">
    <p:bg>
      <p:bgPr>
        <a:solidFill>
          <a:srgbClr val="4D4D4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595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073674"/>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6" name="Rectangle 35"/>
          <p:cNvSpPr/>
          <p:nvPr userDrawn="1"/>
        </p:nvSpPr>
        <p:spPr bwMode="auto">
          <a:xfrm>
            <a:off x="0" y="6325187"/>
            <a:ext cx="12192000" cy="532814"/>
          </a:xfrm>
          <a:prstGeom prst="rect">
            <a:avLst/>
          </a:prstGeom>
          <a:solidFill>
            <a:srgbClr val="409AE1"/>
          </a:solidFill>
          <a:ln w="28575">
            <a:noFill/>
          </a:ln>
        </p:spPr>
        <p:txBody>
          <a:bodyPr vert="horz" wrap="square" lIns="91401" tIns="45700" rIns="91401" bIns="45700" numCol="1" anchor="t" anchorCtr="0" compatLnSpc="1">
            <a:prstTxWarp prst="textNoShape">
              <a:avLst/>
            </a:prstTxWarp>
          </a:bodyPr>
          <a:lstStyle/>
          <a:p>
            <a:pPr marR="0" lvl="0" indent="0" defTabSz="932205" fontAlgn="auto">
              <a:lnSpc>
                <a:spcPct val="100000"/>
              </a:lnSpc>
              <a:spcBef>
                <a:spcPts val="0"/>
              </a:spcBef>
              <a:spcAft>
                <a:spcPts val="0"/>
              </a:spcAft>
              <a:buClrTx/>
              <a:buSzTx/>
              <a:buFontTx/>
              <a:buNone/>
              <a:tabLst/>
            </a:pPr>
            <a:endParaRPr kumimoji="0" lang="en-US" sz="1050" b="0" i="0" u="none" strike="noStrike" kern="0" cap="none" spc="0" normalizeH="0" baseline="0" dirty="0">
              <a:ln>
                <a:noFill/>
              </a:ln>
              <a:solidFill>
                <a:srgbClr val="333333"/>
              </a:solidFill>
              <a:effectLst/>
              <a:uLnTx/>
              <a:uFillTx/>
            </a:endParaRPr>
          </a:p>
        </p:txBody>
      </p:sp>
      <p:sp>
        <p:nvSpPr>
          <p:cNvPr id="6" name="Freeform 539"/>
          <p:cNvSpPr>
            <a:spLocks noChangeAspect="1"/>
          </p:cNvSpPr>
          <p:nvPr userDrawn="1"/>
        </p:nvSpPr>
        <p:spPr bwMode="auto">
          <a:xfrm>
            <a:off x="9303797" y="5959092"/>
            <a:ext cx="1968055" cy="108201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1401" tIns="45700" rIns="91401" bIns="45700" numCol="1" anchor="t" anchorCtr="0" compatLnSpc="1">
            <a:prstTxWarp prst="textNoShape">
              <a:avLst/>
            </a:prstTxWarp>
          </a:bodyPr>
          <a:lstStyle/>
          <a:p>
            <a:pPr marL="0" marR="0" lvl="0" indent="0" defTabSz="932205"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9" name="Group 8"/>
          <p:cNvGrpSpPr/>
          <p:nvPr userDrawn="1"/>
        </p:nvGrpSpPr>
        <p:grpSpPr>
          <a:xfrm>
            <a:off x="9338575" y="6216162"/>
            <a:ext cx="1824626" cy="773723"/>
            <a:chOff x="4494770" y="2621197"/>
            <a:chExt cx="3127126" cy="1326043"/>
          </a:xfrm>
        </p:grpSpPr>
        <p:sp>
          <p:nvSpPr>
            <p:cNvPr id="10"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2"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3"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6"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17" name="Group 16"/>
            <p:cNvGrpSpPr/>
            <p:nvPr/>
          </p:nvGrpSpPr>
          <p:grpSpPr>
            <a:xfrm>
              <a:off x="5413104" y="2621197"/>
              <a:ext cx="1326042" cy="1326043"/>
              <a:chOff x="5413104" y="2598477"/>
              <a:chExt cx="1326042" cy="1326043"/>
            </a:xfrm>
          </p:grpSpPr>
          <p:sp>
            <p:nvSpPr>
              <p:cNvPr id="18"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2"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3"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4"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5" name="Oval 24"/>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26" name="Group 25"/>
          <p:cNvGrpSpPr/>
          <p:nvPr userDrawn="1"/>
        </p:nvGrpSpPr>
        <p:grpSpPr>
          <a:xfrm rot="16200000">
            <a:off x="2686558" y="3784724"/>
            <a:ext cx="182438" cy="5555552"/>
            <a:chOff x="9312007" y="34787"/>
            <a:chExt cx="1212906" cy="3143923"/>
          </a:xfrm>
        </p:grpSpPr>
        <p:sp>
          <p:nvSpPr>
            <p:cNvPr id="27" name="Bent Arrow 26"/>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7"/>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9" name="Bent Arrow 28"/>
          <p:cNvSpPr/>
          <p:nvPr userDrawn="1"/>
        </p:nvSpPr>
        <p:spPr bwMode="auto">
          <a:xfrm>
            <a:off x="5686283" y="6687743"/>
            <a:ext cx="3820134" cy="163512"/>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Bent Arrow 39"/>
          <p:cNvSpPr/>
          <p:nvPr userDrawn="1"/>
        </p:nvSpPr>
        <p:spPr bwMode="auto">
          <a:xfrm rot="10800000" flipH="1">
            <a:off x="2049681" y="5710545"/>
            <a:ext cx="7843864" cy="757825"/>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Bent Arrow 43"/>
          <p:cNvSpPr/>
          <p:nvPr userDrawn="1"/>
        </p:nvSpPr>
        <p:spPr bwMode="auto">
          <a:xfrm rot="10800000">
            <a:off x="11224379" y="6302646"/>
            <a:ext cx="709317" cy="266055"/>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0" y="5375935"/>
            <a:ext cx="12192000" cy="9573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pPr>
            <a:endParaRPr lang="en-US" sz="2400" dirty="0">
              <a:solidFill>
                <a:schemeClr val="tx1"/>
              </a:solidFill>
              <a:ea typeface="Segoe UI" pitchFamily="34" charset="0"/>
              <a:cs typeface="Segoe UI" pitchFamily="34" charset="0"/>
            </a:endParaRPr>
          </a:p>
        </p:txBody>
      </p:sp>
      <p:sp>
        <p:nvSpPr>
          <p:cNvPr id="45" name="Bent Arrow 44"/>
          <p:cNvSpPr/>
          <p:nvPr userDrawn="1"/>
        </p:nvSpPr>
        <p:spPr bwMode="auto">
          <a:xfrm rot="16200000">
            <a:off x="11536785" y="6610172"/>
            <a:ext cx="325590" cy="266055"/>
          </a:xfrm>
          <a:prstGeom prst="bentArrow">
            <a:avLst>
              <a:gd name="adj1" fmla="val 25000"/>
              <a:gd name="adj2" fmla="val 0"/>
              <a:gd name="adj3" fmla="val 25000"/>
              <a:gd name="adj4" fmla="val 15819"/>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5"/>
          <p:cNvSpPr>
            <a:spLocks noEditPoints="1"/>
          </p:cNvSpPr>
          <p:nvPr userDrawn="1"/>
        </p:nvSpPr>
        <p:spPr bwMode="auto">
          <a:xfrm>
            <a:off x="4389233" y="6600372"/>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7" name="Freeform 18"/>
          <p:cNvSpPr>
            <a:spLocks/>
          </p:cNvSpPr>
          <p:nvPr userDrawn="1"/>
        </p:nvSpPr>
        <p:spPr bwMode="auto">
          <a:xfrm>
            <a:off x="4431638" y="6462555"/>
            <a:ext cx="37458"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9" name="Rectangle 48"/>
          <p:cNvSpPr/>
          <p:nvPr userDrawn="1"/>
        </p:nvSpPr>
        <p:spPr bwMode="auto">
          <a:xfrm>
            <a:off x="-217599" y="6858000"/>
            <a:ext cx="125330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pPr>
            <a:endParaRPr lang="en-US" sz="2400" dirty="0">
              <a:solidFill>
                <a:schemeClr val="tx1"/>
              </a:solidFill>
              <a:ea typeface="Segoe UI" pitchFamily="34" charset="0"/>
              <a:cs typeface="Segoe UI" pitchFamily="34" charset="0"/>
            </a:endParaRPr>
          </a:p>
        </p:txBody>
      </p:sp>
      <p:sp>
        <p:nvSpPr>
          <p:cNvPr id="52" name="Rectangle 51"/>
          <p:cNvSpPr/>
          <p:nvPr userDrawn="1"/>
        </p:nvSpPr>
        <p:spPr bwMode="auto">
          <a:xfrm>
            <a:off x="-391886" y="6074231"/>
            <a:ext cx="3918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pPr>
            <a:endParaRPr lang="en-US" sz="2400" dirty="0">
              <a:solidFill>
                <a:schemeClr val="tx1"/>
              </a:solidFill>
              <a:ea typeface="Segoe UI" pitchFamily="34" charset="0"/>
              <a:cs typeface="Segoe UI" pitchFamily="34" charset="0"/>
            </a:endParaRPr>
          </a:p>
        </p:txBody>
      </p:sp>
      <p:sp>
        <p:nvSpPr>
          <p:cNvPr id="53" name="Rectangle 52"/>
          <p:cNvSpPr/>
          <p:nvPr userDrawn="1"/>
        </p:nvSpPr>
        <p:spPr bwMode="auto">
          <a:xfrm>
            <a:off x="0" y="6344999"/>
            <a:ext cx="12192000" cy="513003"/>
          </a:xfrm>
          <a:prstGeom prst="rect">
            <a:avLst/>
          </a:prstGeom>
          <a:solidFill>
            <a:schemeClr val="accent1">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pPr>
            <a:endParaRPr lang="en-US" sz="2400" dirty="0">
              <a:solidFill>
                <a:schemeClr val="tx1"/>
              </a:solidFill>
              <a:ea typeface="Segoe UI" pitchFamily="34" charset="0"/>
              <a:cs typeface="Segoe UI" pitchFamily="34" charset="0"/>
            </a:endParaRPr>
          </a:p>
        </p:txBody>
      </p:sp>
      <p:pic>
        <p:nvPicPr>
          <p:cNvPr id="41" name="Picture 40"/>
          <p:cNvPicPr>
            <a:picLocks noChangeAspect="1"/>
          </p:cNvPicPr>
          <p:nvPr userDrawn="1"/>
        </p:nvPicPr>
        <p:blipFill>
          <a:blip r:embed="rId2">
            <a:biLevel thresh="25000"/>
          </a:blip>
          <a:stretch>
            <a:fillRect/>
          </a:stretch>
        </p:blipFill>
        <p:spPr>
          <a:xfrm>
            <a:off x="171512" y="6491045"/>
            <a:ext cx="936609" cy="206372"/>
          </a:xfrm>
          <a:prstGeom prst="rect">
            <a:avLst/>
          </a:prstGeom>
        </p:spPr>
      </p:pic>
    </p:spTree>
    <p:extLst>
      <p:ext uri="{BB962C8B-B14F-4D97-AF65-F5344CB8AC3E}">
        <p14:creationId xmlns:p14="http://schemas.microsoft.com/office/powerpoint/2010/main" val="257977135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6478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14447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122030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16576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59811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584202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61515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45265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7370195"/>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133527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8674044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2.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4">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5557779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704" r:id="rId16"/>
    <p:sldLayoutId id="2147483697" r:id="rId17"/>
    <p:sldLayoutId id="2147483698" r:id="rId18"/>
    <p:sldLayoutId id="2147483699" r:id="rId19"/>
    <p:sldLayoutId id="2147483701" r:id="rId20"/>
    <p:sldLayoutId id="2147483705" r:id="rId21"/>
    <p:sldLayoutId id="2147483711" r:id="rId2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7438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svg"/><Relationship Id="rId26" Type="http://schemas.openxmlformats.org/officeDocument/2006/relationships/image" Target="../media/image39.svg"/><Relationship Id="rId39" Type="http://schemas.openxmlformats.org/officeDocument/2006/relationships/image" Target="../media/image52.png"/><Relationship Id="rId21" Type="http://schemas.openxmlformats.org/officeDocument/2006/relationships/image" Target="../media/image34.png"/><Relationship Id="rId34" Type="http://schemas.openxmlformats.org/officeDocument/2006/relationships/image" Target="../media/image47.svg"/><Relationship Id="rId42" Type="http://schemas.openxmlformats.org/officeDocument/2006/relationships/image" Target="../media/image55.svg"/><Relationship Id="rId47" Type="http://schemas.openxmlformats.org/officeDocument/2006/relationships/image" Target="../media/image60.png"/><Relationship Id="rId50" Type="http://schemas.openxmlformats.org/officeDocument/2006/relationships/image" Target="../media/image63.svg"/><Relationship Id="rId55" Type="http://schemas.openxmlformats.org/officeDocument/2006/relationships/image" Target="../media/image68.png"/><Relationship Id="rId63" Type="http://schemas.openxmlformats.org/officeDocument/2006/relationships/image" Target="../media/image76.emf"/><Relationship Id="rId7"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29.svg"/><Relationship Id="rId29" Type="http://schemas.openxmlformats.org/officeDocument/2006/relationships/image" Target="../media/image42.png"/><Relationship Id="rId11" Type="http://schemas.openxmlformats.org/officeDocument/2006/relationships/image" Target="../media/image24.png"/><Relationship Id="rId24" Type="http://schemas.openxmlformats.org/officeDocument/2006/relationships/image" Target="../media/image37.svg"/><Relationship Id="rId32" Type="http://schemas.openxmlformats.org/officeDocument/2006/relationships/image" Target="../media/image45.svg"/><Relationship Id="rId37" Type="http://schemas.openxmlformats.org/officeDocument/2006/relationships/image" Target="../media/image50.png"/><Relationship Id="rId40" Type="http://schemas.openxmlformats.org/officeDocument/2006/relationships/image" Target="../media/image53.svg"/><Relationship Id="rId45" Type="http://schemas.openxmlformats.org/officeDocument/2006/relationships/image" Target="../media/image58.png"/><Relationship Id="rId53" Type="http://schemas.openxmlformats.org/officeDocument/2006/relationships/image" Target="../media/image66.png"/><Relationship Id="rId58" Type="http://schemas.openxmlformats.org/officeDocument/2006/relationships/image" Target="../media/image71.svg"/><Relationship Id="rId5" Type="http://schemas.openxmlformats.org/officeDocument/2006/relationships/image" Target="../media/image18.png"/><Relationship Id="rId61" Type="http://schemas.openxmlformats.org/officeDocument/2006/relationships/image" Target="../media/image74.png"/><Relationship Id="rId19" Type="http://schemas.openxmlformats.org/officeDocument/2006/relationships/image" Target="../media/image32.png"/><Relationship Id="rId14" Type="http://schemas.openxmlformats.org/officeDocument/2006/relationships/image" Target="../media/image27.svg"/><Relationship Id="rId22" Type="http://schemas.openxmlformats.org/officeDocument/2006/relationships/image" Target="../media/image35.svg"/><Relationship Id="rId27" Type="http://schemas.openxmlformats.org/officeDocument/2006/relationships/image" Target="../media/image40.png"/><Relationship Id="rId30" Type="http://schemas.openxmlformats.org/officeDocument/2006/relationships/image" Target="../media/image43.sv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svg"/><Relationship Id="rId56" Type="http://schemas.openxmlformats.org/officeDocument/2006/relationships/image" Target="../media/image69.svg"/><Relationship Id="rId8" Type="http://schemas.openxmlformats.org/officeDocument/2006/relationships/image" Target="../media/image21.svg"/><Relationship Id="rId51" Type="http://schemas.openxmlformats.org/officeDocument/2006/relationships/image" Target="../media/image64.png"/><Relationship Id="rId3" Type="http://schemas.openxmlformats.org/officeDocument/2006/relationships/image" Target="../media/image16.png"/><Relationship Id="rId12" Type="http://schemas.openxmlformats.org/officeDocument/2006/relationships/image" Target="../media/image25.sv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svg"/><Relationship Id="rId46" Type="http://schemas.openxmlformats.org/officeDocument/2006/relationships/image" Target="../media/image59.svg"/><Relationship Id="rId59" Type="http://schemas.openxmlformats.org/officeDocument/2006/relationships/image" Target="../media/image72.png"/><Relationship Id="rId20" Type="http://schemas.openxmlformats.org/officeDocument/2006/relationships/image" Target="../media/image33.svg"/><Relationship Id="rId41" Type="http://schemas.openxmlformats.org/officeDocument/2006/relationships/image" Target="../media/image54.png"/><Relationship Id="rId54" Type="http://schemas.openxmlformats.org/officeDocument/2006/relationships/image" Target="../media/image67.svg"/><Relationship Id="rId62" Type="http://schemas.openxmlformats.org/officeDocument/2006/relationships/image" Target="../media/image75.svg"/><Relationship Id="rId1" Type="http://schemas.openxmlformats.org/officeDocument/2006/relationships/slideLayout" Target="../slideLayouts/slideLayout15.xml"/><Relationship Id="rId6" Type="http://schemas.openxmlformats.org/officeDocument/2006/relationships/image" Target="../media/image19.sv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svg"/><Relationship Id="rId36" Type="http://schemas.openxmlformats.org/officeDocument/2006/relationships/image" Target="../media/image49.svg"/><Relationship Id="rId49" Type="http://schemas.openxmlformats.org/officeDocument/2006/relationships/image" Target="../media/image62.png"/><Relationship Id="rId57" Type="http://schemas.openxmlformats.org/officeDocument/2006/relationships/image" Target="../media/image70.png"/><Relationship Id="rId10" Type="http://schemas.openxmlformats.org/officeDocument/2006/relationships/image" Target="../media/image23.svg"/><Relationship Id="rId31" Type="http://schemas.openxmlformats.org/officeDocument/2006/relationships/image" Target="../media/image44.png"/><Relationship Id="rId44" Type="http://schemas.openxmlformats.org/officeDocument/2006/relationships/image" Target="../media/image57.svg"/><Relationship Id="rId52" Type="http://schemas.openxmlformats.org/officeDocument/2006/relationships/image" Target="../media/image65.svg"/><Relationship Id="rId60" Type="http://schemas.openxmlformats.org/officeDocument/2006/relationships/image" Target="../media/image73.svg"/><Relationship Id="rId4" Type="http://schemas.openxmlformats.org/officeDocument/2006/relationships/image" Target="../media/image17.svg"/><Relationship Id="rId9"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89.svg"/><Relationship Id="rId5" Type="http://schemas.openxmlformats.org/officeDocument/2006/relationships/image" Target="../media/image88.png"/><Relationship Id="rId4" Type="http://schemas.openxmlformats.org/officeDocument/2006/relationships/image" Target="../media/image77.emf"/></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image" Target="../media/image92.png"/><Relationship Id="rId4" Type="http://schemas.openxmlformats.org/officeDocument/2006/relationships/image" Target="../media/image91.png"/></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9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78.emf"/></Relationships>
</file>

<file path=ppt/slides/_rels/slide4.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8.emf"/></Relationships>
</file>

<file path=ppt/slides/_rels/slide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emf"/><Relationship Id="rId7" Type="http://schemas.openxmlformats.org/officeDocument/2006/relationships/image" Target="../media/image8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emf"/></Relationships>
</file>

<file path=ppt/slides/_rels/slide6.xml.rels><?xml version="1.0" encoding="UTF-8" standalone="yes"?>
<Relationships xmlns="http://schemas.openxmlformats.org/package/2006/relationships"><Relationship Id="rId8" Type="http://schemas.openxmlformats.org/officeDocument/2006/relationships/image" Target="../media/image84.svg"/><Relationship Id="rId3" Type="http://schemas.openxmlformats.org/officeDocument/2006/relationships/image" Target="../media/image77.emf"/><Relationship Id="rId7" Type="http://schemas.openxmlformats.org/officeDocument/2006/relationships/image" Target="../media/image83.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2.svg"/><Relationship Id="rId4" Type="http://schemas.openxmlformats.org/officeDocument/2006/relationships/image" Target="../media/image78.emf"/><Relationship Id="rId9" Type="http://schemas.openxmlformats.org/officeDocument/2006/relationships/image" Target="../media/image81.png"/></Relationships>
</file>

<file path=ppt/slides/_rels/slide7.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8.emf"/></Relationships>
</file>

<file path=ppt/slides/_rels/slide8.xml.rels><?xml version="1.0" encoding="UTF-8" standalone="yes"?>
<Relationships xmlns="http://schemas.openxmlformats.org/package/2006/relationships"><Relationship Id="rId3" Type="http://schemas.openxmlformats.org/officeDocument/2006/relationships/image" Target="../media/image78.emf"/><Relationship Id="rId7" Type="http://schemas.openxmlformats.org/officeDocument/2006/relationships/image" Target="../media/image87.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86.png"/><Relationship Id="rId5" Type="http://schemas.openxmlformats.org/officeDocument/2006/relationships/image" Target="../media/image85.emf"/><Relationship Id="rId4" Type="http://schemas.openxmlformats.org/officeDocument/2006/relationships/image" Target="../media/image77.emf"/></Relationships>
</file>

<file path=ppt/slides/_rels/slide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Mask + shadow">
            <a:extLst>
              <a:ext uri="{FF2B5EF4-FFF2-40B4-BE49-F238E27FC236}">
                <a16:creationId xmlns:a16="http://schemas.microsoft.com/office/drawing/2014/main" id="{66922358-6883-4844-BD42-26CD8F422677}"/>
              </a:ext>
            </a:extLst>
          </p:cNvPr>
          <p:cNvSpPr/>
          <p:nvPr/>
        </p:nvSpPr>
        <p:spPr bwMode="auto">
          <a:xfrm>
            <a:off x="2759443" y="1552575"/>
            <a:ext cx="6670066" cy="3752850"/>
          </a:xfrm>
          <a:custGeom>
            <a:avLst/>
            <a:gdLst>
              <a:gd name="connsiteX0" fmla="*/ 6096000 w 12188952"/>
              <a:gd name="connsiteY0" fmla="*/ 804793 h 6858000"/>
              <a:gd name="connsiteX1" fmla="*/ 3471792 w 12188952"/>
              <a:gd name="connsiteY1" fmla="*/ 3429001 h 6858000"/>
              <a:gd name="connsiteX2" fmla="*/ 6096000 w 12188952"/>
              <a:gd name="connsiteY2" fmla="*/ 6053209 h 6858000"/>
              <a:gd name="connsiteX3" fmla="*/ 8720208 w 12188952"/>
              <a:gd name="connsiteY3" fmla="*/ 3429001 h 6858000"/>
              <a:gd name="connsiteX4" fmla="*/ 6096000 w 12188952"/>
              <a:gd name="connsiteY4" fmla="*/ 804793 h 6858000"/>
              <a:gd name="connsiteX5" fmla="*/ 0 w 12188952"/>
              <a:gd name="connsiteY5" fmla="*/ 0 h 6858000"/>
              <a:gd name="connsiteX6" fmla="*/ 12188952 w 12188952"/>
              <a:gd name="connsiteY6" fmla="*/ 0 h 6858000"/>
              <a:gd name="connsiteX7" fmla="*/ 12188952 w 12188952"/>
              <a:gd name="connsiteY7" fmla="*/ 6858000 h 6858000"/>
              <a:gd name="connsiteX8" fmla="*/ 0 w 1218895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8952" h="6858000">
                <a:moveTo>
                  <a:pt x="6096000" y="804793"/>
                </a:moveTo>
                <a:cubicBezTo>
                  <a:pt x="4646690" y="804793"/>
                  <a:pt x="3471792" y="1979691"/>
                  <a:pt x="3471792" y="3429001"/>
                </a:cubicBezTo>
                <a:cubicBezTo>
                  <a:pt x="3471792" y="4878311"/>
                  <a:pt x="4646690" y="6053209"/>
                  <a:pt x="6096000" y="6053209"/>
                </a:cubicBezTo>
                <a:cubicBezTo>
                  <a:pt x="7545310" y="6053209"/>
                  <a:pt x="8720208" y="4878311"/>
                  <a:pt x="8720208" y="3429001"/>
                </a:cubicBezTo>
                <a:cubicBezTo>
                  <a:pt x="8720208" y="1979691"/>
                  <a:pt x="7545310" y="804793"/>
                  <a:pt x="6096000" y="804793"/>
                </a:cubicBezTo>
                <a:close/>
                <a:moveTo>
                  <a:pt x="0" y="0"/>
                </a:moveTo>
                <a:lnTo>
                  <a:pt x="12188952" y="0"/>
                </a:lnTo>
                <a:lnTo>
                  <a:pt x="12188952" y="6858000"/>
                </a:lnTo>
                <a:lnTo>
                  <a:pt x="0" y="6858000"/>
                </a:lnTo>
                <a:close/>
              </a:path>
            </a:pathLst>
          </a:custGeom>
          <a:solidFill>
            <a:srgbClr val="E6E6E6"/>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44" name="Mask">
            <a:extLst>
              <a:ext uri="{FF2B5EF4-FFF2-40B4-BE49-F238E27FC236}">
                <a16:creationId xmlns:a16="http://schemas.microsoft.com/office/drawing/2014/main" id="{AEE1C70B-2A7B-4AFD-9E4D-E7E9F9667444}"/>
              </a:ext>
            </a:extLst>
          </p:cNvPr>
          <p:cNvSpPr/>
          <p:nvPr/>
        </p:nvSpPr>
        <p:spPr bwMode="auto">
          <a:xfrm>
            <a:off x="2759443" y="1552575"/>
            <a:ext cx="6670066" cy="3752850"/>
          </a:xfrm>
          <a:custGeom>
            <a:avLst/>
            <a:gdLst>
              <a:gd name="connsiteX0" fmla="*/ 6096000 w 12188952"/>
              <a:gd name="connsiteY0" fmla="*/ 804793 h 6858000"/>
              <a:gd name="connsiteX1" fmla="*/ 3471792 w 12188952"/>
              <a:gd name="connsiteY1" fmla="*/ 3429001 h 6858000"/>
              <a:gd name="connsiteX2" fmla="*/ 6096000 w 12188952"/>
              <a:gd name="connsiteY2" fmla="*/ 6053209 h 6858000"/>
              <a:gd name="connsiteX3" fmla="*/ 8720208 w 12188952"/>
              <a:gd name="connsiteY3" fmla="*/ 3429001 h 6858000"/>
              <a:gd name="connsiteX4" fmla="*/ 6096000 w 12188952"/>
              <a:gd name="connsiteY4" fmla="*/ 804793 h 6858000"/>
              <a:gd name="connsiteX5" fmla="*/ 0 w 12188952"/>
              <a:gd name="connsiteY5" fmla="*/ 0 h 6858000"/>
              <a:gd name="connsiteX6" fmla="*/ 12188952 w 12188952"/>
              <a:gd name="connsiteY6" fmla="*/ 0 h 6858000"/>
              <a:gd name="connsiteX7" fmla="*/ 12188952 w 12188952"/>
              <a:gd name="connsiteY7" fmla="*/ 6858000 h 6858000"/>
              <a:gd name="connsiteX8" fmla="*/ 0 w 1218895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8952" h="6858000">
                <a:moveTo>
                  <a:pt x="6096000" y="804793"/>
                </a:moveTo>
                <a:cubicBezTo>
                  <a:pt x="4646690" y="804793"/>
                  <a:pt x="3471792" y="1979691"/>
                  <a:pt x="3471792" y="3429001"/>
                </a:cubicBezTo>
                <a:cubicBezTo>
                  <a:pt x="3471792" y="4878311"/>
                  <a:pt x="4646690" y="6053209"/>
                  <a:pt x="6096000" y="6053209"/>
                </a:cubicBezTo>
                <a:cubicBezTo>
                  <a:pt x="7545310" y="6053209"/>
                  <a:pt x="8720208" y="4878311"/>
                  <a:pt x="8720208" y="3429001"/>
                </a:cubicBezTo>
                <a:cubicBezTo>
                  <a:pt x="8720208" y="1979691"/>
                  <a:pt x="7545310" y="804793"/>
                  <a:pt x="6096000" y="804793"/>
                </a:cubicBezTo>
                <a:close/>
                <a:moveTo>
                  <a:pt x="0" y="0"/>
                </a:moveTo>
                <a:lnTo>
                  <a:pt x="12188952" y="0"/>
                </a:lnTo>
                <a:lnTo>
                  <a:pt x="12188952" y="6858000"/>
                </a:lnTo>
                <a:lnTo>
                  <a:pt x="0" y="6858000"/>
                </a:lnTo>
                <a:close/>
              </a:path>
            </a:pathLst>
          </a:custGeom>
          <a:no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46" name="Opportunity">
            <a:extLst>
              <a:ext uri="{FF2B5EF4-FFF2-40B4-BE49-F238E27FC236}">
                <a16:creationId xmlns:a16="http://schemas.microsoft.com/office/drawing/2014/main" id="{32521F19-4BF7-4882-8A7B-81C52B271273}"/>
              </a:ext>
            </a:extLst>
          </p:cNvPr>
          <p:cNvSpPr>
            <a:spLocks/>
          </p:cNvSpPr>
          <p:nvPr/>
        </p:nvSpPr>
        <p:spPr bwMode="auto">
          <a:xfrm>
            <a:off x="4966992" y="3243408"/>
            <a:ext cx="2256635" cy="37118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spAutoFit/>
          </a:bodyPr>
          <a:lstStyle/>
          <a:p>
            <a:pPr marL="0" marR="0" lvl="0" indent="0" algn="ctr" defTabSz="932742" rtl="0" eaLnBrk="1" fontAlgn="base" latinLnBrk="0" hangingPunct="1">
              <a:lnSpc>
                <a:spcPct val="90000"/>
              </a:lnSpc>
              <a:spcBef>
                <a:spcPct val="0"/>
              </a:spcBef>
              <a:spcAft>
                <a:spcPct val="0"/>
              </a:spcAft>
              <a:buClrTx/>
              <a:buSzTx/>
              <a:buFontTx/>
              <a:buNone/>
              <a:tabLst>
                <a:tab pos="5087938" algn="l"/>
              </a:tabLst>
              <a:defRPr/>
            </a:pPr>
            <a:r>
              <a:rPr kumimoji="0" lang="en-US" sz="2000" b="0" i="0" u="none" strike="noStrike" kern="0" cap="none" spc="0" normalizeH="0" baseline="0" noProof="0" dirty="0">
                <a:ln w="3175">
                  <a:noFill/>
                </a:ln>
                <a:noFill/>
                <a:effectLst>
                  <a:outerShdw blurRad="63500" sx="101000" sy="101000" algn="ctr" rotWithShape="0">
                    <a:prstClr val="black">
                      <a:alpha val="54000"/>
                    </a:prstClr>
                  </a:outerShdw>
                </a:effectLst>
                <a:uLnTx/>
                <a:uFillTx/>
                <a:latin typeface="Segoe UI Semibold"/>
                <a:ea typeface="+mn-ea"/>
                <a:cs typeface="Segoe UI" pitchFamily="34" charset="0"/>
              </a:rPr>
              <a:t>Opportunity</a:t>
            </a:r>
          </a:p>
        </p:txBody>
      </p:sp>
      <p:sp>
        <p:nvSpPr>
          <p:cNvPr id="176" name="Inner circle">
            <a:extLst>
              <a:ext uri="{FF2B5EF4-FFF2-40B4-BE49-F238E27FC236}">
                <a16:creationId xmlns:a16="http://schemas.microsoft.com/office/drawing/2014/main" id="{AD6976C8-4548-4C29-B488-7F4953BCE50E}"/>
              </a:ext>
            </a:extLst>
          </p:cNvPr>
          <p:cNvSpPr/>
          <p:nvPr/>
        </p:nvSpPr>
        <p:spPr bwMode="auto">
          <a:xfrm>
            <a:off x="3924300" y="1203454"/>
            <a:ext cx="4343400" cy="4343400"/>
          </a:xfrm>
          <a:prstGeom prst="ellipse">
            <a:avLst/>
          </a:prstGeom>
          <a:noFill/>
          <a:ln w="25400" cap="rnd">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7" name="Zigzag">
            <a:extLst>
              <a:ext uri="{FF2B5EF4-FFF2-40B4-BE49-F238E27FC236}">
                <a16:creationId xmlns:a16="http://schemas.microsoft.com/office/drawing/2014/main" id="{A812A05B-5B22-4D30-9651-808FCAE47F9C}"/>
              </a:ext>
            </a:extLst>
          </p:cNvPr>
          <p:cNvSpPr>
            <a:spLocks/>
          </p:cNvSpPr>
          <p:nvPr/>
        </p:nvSpPr>
        <p:spPr bwMode="auto">
          <a:xfrm>
            <a:off x="3489960" y="770753"/>
            <a:ext cx="5212080" cy="5208802"/>
          </a:xfrm>
          <a:custGeom>
            <a:avLst/>
            <a:gdLst>
              <a:gd name="T0" fmla="*/ 150 w 1259"/>
              <a:gd name="T1" fmla="*/ 428 h 1261"/>
              <a:gd name="T2" fmla="*/ 105 w 1259"/>
              <a:gd name="T3" fmla="*/ 262 h 1261"/>
              <a:gd name="T4" fmla="*/ 261 w 1259"/>
              <a:gd name="T5" fmla="*/ 263 h 1261"/>
              <a:gd name="T6" fmla="*/ 281 w 1259"/>
              <a:gd name="T7" fmla="*/ 94 h 1261"/>
              <a:gd name="T8" fmla="*/ 434 w 1259"/>
              <a:gd name="T9" fmla="*/ 148 h 1261"/>
              <a:gd name="T10" fmla="*/ 519 w 1259"/>
              <a:gd name="T11" fmla="*/ 0 h 1261"/>
              <a:gd name="T12" fmla="*/ 630 w 1259"/>
              <a:gd name="T13" fmla="*/ 111 h 1261"/>
              <a:gd name="T14" fmla="*/ 762 w 1259"/>
              <a:gd name="T15" fmla="*/ 2 h 1261"/>
              <a:gd name="T16" fmla="*/ 825 w 1259"/>
              <a:gd name="T17" fmla="*/ 149 h 1261"/>
              <a:gd name="T18" fmla="*/ 987 w 1259"/>
              <a:gd name="T19" fmla="*/ 99 h 1261"/>
              <a:gd name="T20" fmla="*/ 999 w 1259"/>
              <a:gd name="T21" fmla="*/ 262 h 1261"/>
              <a:gd name="T22" fmla="*/ 1167 w 1259"/>
              <a:gd name="T23" fmla="*/ 282 h 1261"/>
              <a:gd name="T24" fmla="*/ 1109 w 1259"/>
              <a:gd name="T25" fmla="*/ 428 h 1261"/>
              <a:gd name="T26" fmla="*/ 1259 w 1259"/>
              <a:gd name="T27" fmla="*/ 507 h 1261"/>
              <a:gd name="T28" fmla="*/ 1150 w 1259"/>
              <a:gd name="T29" fmla="*/ 630 h 1261"/>
              <a:gd name="T30" fmla="*/ 1256 w 1259"/>
              <a:gd name="T31" fmla="*/ 764 h 1261"/>
              <a:gd name="T32" fmla="*/ 1109 w 1259"/>
              <a:gd name="T33" fmla="*/ 834 h 1261"/>
              <a:gd name="T34" fmla="*/ 1155 w 1259"/>
              <a:gd name="T35" fmla="*/ 996 h 1261"/>
              <a:gd name="T36" fmla="*/ 997 w 1259"/>
              <a:gd name="T37" fmla="*/ 999 h 1261"/>
              <a:gd name="T38" fmla="*/ 979 w 1259"/>
              <a:gd name="T39" fmla="*/ 1168 h 1261"/>
              <a:gd name="T40" fmla="*/ 824 w 1259"/>
              <a:gd name="T41" fmla="*/ 1112 h 1261"/>
              <a:gd name="T42" fmla="*/ 742 w 1259"/>
              <a:gd name="T43" fmla="*/ 1261 h 1261"/>
              <a:gd name="T44" fmla="*/ 629 w 1259"/>
              <a:gd name="T45" fmla="*/ 1150 h 1261"/>
              <a:gd name="T46" fmla="*/ 495 w 1259"/>
              <a:gd name="T47" fmla="*/ 1257 h 1261"/>
              <a:gd name="T48" fmla="*/ 433 w 1259"/>
              <a:gd name="T49" fmla="*/ 1110 h 1261"/>
              <a:gd name="T50" fmla="*/ 272 w 1259"/>
              <a:gd name="T51" fmla="*/ 1162 h 1261"/>
              <a:gd name="T52" fmla="*/ 261 w 1259"/>
              <a:gd name="T53" fmla="*/ 996 h 1261"/>
              <a:gd name="T54" fmla="*/ 92 w 1259"/>
              <a:gd name="T55" fmla="*/ 978 h 1261"/>
              <a:gd name="T56" fmla="*/ 151 w 1259"/>
              <a:gd name="T57" fmla="*/ 833 h 1261"/>
              <a:gd name="T58" fmla="*/ 0 w 1259"/>
              <a:gd name="T59" fmla="*/ 753 h 1261"/>
              <a:gd name="T60" fmla="*/ 110 w 1259"/>
              <a:gd name="T61" fmla="*/ 629 h 1261"/>
              <a:gd name="T62" fmla="*/ 4 w 1259"/>
              <a:gd name="T63" fmla="*/ 497 h 1261"/>
              <a:gd name="T64" fmla="*/ 150 w 1259"/>
              <a:gd name="T65" fmla="*/ 428 h 1261"/>
              <a:gd name="connsiteX0" fmla="*/ 1191 w 10000"/>
              <a:gd name="connsiteY0" fmla="*/ 3394 h 10000"/>
              <a:gd name="connsiteX1" fmla="*/ 834 w 10000"/>
              <a:gd name="connsiteY1" fmla="*/ 2078 h 10000"/>
              <a:gd name="connsiteX2" fmla="*/ 2073 w 10000"/>
              <a:gd name="connsiteY2" fmla="*/ 2086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40 w 10000"/>
              <a:gd name="connsiteY9" fmla="*/ 785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50 w 10000"/>
              <a:gd name="connsiteY28" fmla="*/ 6667 h 10000"/>
              <a:gd name="connsiteX29" fmla="*/ 0 w 10000"/>
              <a:gd name="connsiteY29" fmla="*/ 5971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073 w 10000"/>
              <a:gd name="connsiteY2" fmla="*/ 2086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40 w 10000"/>
              <a:gd name="connsiteY9" fmla="*/ 785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50 w 10000"/>
              <a:gd name="connsiteY28" fmla="*/ 6667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073 w 10000"/>
              <a:gd name="connsiteY2" fmla="*/ 2086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40 w 10000"/>
              <a:gd name="connsiteY9" fmla="*/ 785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40 w 10000"/>
              <a:gd name="connsiteY9" fmla="*/ 785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52 w 10000"/>
              <a:gd name="connsiteY9" fmla="*/ 822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52 w 10000"/>
              <a:gd name="connsiteY9" fmla="*/ 822 h 10000"/>
              <a:gd name="connsiteX10" fmla="*/ 7947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078 h 10000"/>
              <a:gd name="connsiteX11" fmla="*/ 9269 w 10000"/>
              <a:gd name="connsiteY11" fmla="*/ 2218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115 h 10000"/>
              <a:gd name="connsiteX11" fmla="*/ 9269 w 10000"/>
              <a:gd name="connsiteY11" fmla="*/ 2218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115 h 10000"/>
              <a:gd name="connsiteX11" fmla="*/ 9275 w 10000"/>
              <a:gd name="connsiteY11" fmla="*/ 2175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115 h 10000"/>
              <a:gd name="connsiteX11" fmla="*/ 9275 w 10000"/>
              <a:gd name="connsiteY11" fmla="*/ 2175 h 10000"/>
              <a:gd name="connsiteX12" fmla="*/ 8876 w 10000"/>
              <a:gd name="connsiteY12" fmla="*/ 3437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9976"/>
              <a:gd name="connsiteY0" fmla="*/ 3394 h 10000"/>
              <a:gd name="connsiteX1" fmla="*/ 834 w 9976"/>
              <a:gd name="connsiteY1" fmla="*/ 2078 h 10000"/>
              <a:gd name="connsiteX2" fmla="*/ 2110 w 9976"/>
              <a:gd name="connsiteY2" fmla="*/ 2068 h 10000"/>
              <a:gd name="connsiteX3" fmla="*/ 2232 w 9976"/>
              <a:gd name="connsiteY3" fmla="*/ 745 h 10000"/>
              <a:gd name="connsiteX4" fmla="*/ 3447 w 9976"/>
              <a:gd name="connsiteY4" fmla="*/ 1174 h 10000"/>
              <a:gd name="connsiteX5" fmla="*/ 4122 w 9976"/>
              <a:gd name="connsiteY5" fmla="*/ 0 h 10000"/>
              <a:gd name="connsiteX6" fmla="*/ 5004 w 9976"/>
              <a:gd name="connsiteY6" fmla="*/ 880 h 10000"/>
              <a:gd name="connsiteX7" fmla="*/ 6052 w 9976"/>
              <a:gd name="connsiteY7" fmla="*/ 16 h 10000"/>
              <a:gd name="connsiteX8" fmla="*/ 6553 w 9976"/>
              <a:gd name="connsiteY8" fmla="*/ 1182 h 10000"/>
              <a:gd name="connsiteX9" fmla="*/ 7889 w 9976"/>
              <a:gd name="connsiteY9" fmla="*/ 828 h 10000"/>
              <a:gd name="connsiteX10" fmla="*/ 7947 w 9976"/>
              <a:gd name="connsiteY10" fmla="*/ 2115 h 10000"/>
              <a:gd name="connsiteX11" fmla="*/ 9275 w 9976"/>
              <a:gd name="connsiteY11" fmla="*/ 2175 h 10000"/>
              <a:gd name="connsiteX12" fmla="*/ 8876 w 9976"/>
              <a:gd name="connsiteY12" fmla="*/ 3437 h 10000"/>
              <a:gd name="connsiteX13" fmla="*/ 9976 w 9976"/>
              <a:gd name="connsiteY13" fmla="*/ 4039 h 10000"/>
              <a:gd name="connsiteX14" fmla="*/ 9134 w 9976"/>
              <a:gd name="connsiteY14" fmla="*/ 4996 h 10000"/>
              <a:gd name="connsiteX15" fmla="*/ 9976 w 9976"/>
              <a:gd name="connsiteY15" fmla="*/ 6059 h 10000"/>
              <a:gd name="connsiteX16" fmla="*/ 8809 w 9976"/>
              <a:gd name="connsiteY16" fmla="*/ 6614 h 10000"/>
              <a:gd name="connsiteX17" fmla="*/ 9174 w 9976"/>
              <a:gd name="connsiteY17" fmla="*/ 7898 h 10000"/>
              <a:gd name="connsiteX18" fmla="*/ 7919 w 9976"/>
              <a:gd name="connsiteY18" fmla="*/ 7922 h 10000"/>
              <a:gd name="connsiteX19" fmla="*/ 7776 w 9976"/>
              <a:gd name="connsiteY19" fmla="*/ 9262 h 10000"/>
              <a:gd name="connsiteX20" fmla="*/ 6545 w 9976"/>
              <a:gd name="connsiteY20" fmla="*/ 8818 h 10000"/>
              <a:gd name="connsiteX21" fmla="*/ 5894 w 9976"/>
              <a:gd name="connsiteY21" fmla="*/ 10000 h 10000"/>
              <a:gd name="connsiteX22" fmla="*/ 4996 w 9976"/>
              <a:gd name="connsiteY22" fmla="*/ 9120 h 10000"/>
              <a:gd name="connsiteX23" fmla="*/ 3932 w 9976"/>
              <a:gd name="connsiteY23" fmla="*/ 9968 h 10000"/>
              <a:gd name="connsiteX24" fmla="*/ 3439 w 9976"/>
              <a:gd name="connsiteY24" fmla="*/ 8803 h 10000"/>
              <a:gd name="connsiteX25" fmla="*/ 2160 w 9976"/>
              <a:gd name="connsiteY25" fmla="*/ 9215 h 10000"/>
              <a:gd name="connsiteX26" fmla="*/ 2073 w 9976"/>
              <a:gd name="connsiteY26" fmla="*/ 7898 h 10000"/>
              <a:gd name="connsiteX27" fmla="*/ 731 w 9976"/>
              <a:gd name="connsiteY27" fmla="*/ 7756 h 10000"/>
              <a:gd name="connsiteX28" fmla="*/ 1174 w 9976"/>
              <a:gd name="connsiteY28" fmla="*/ 6624 h 10000"/>
              <a:gd name="connsiteX29" fmla="*/ 0 w 9976"/>
              <a:gd name="connsiteY29" fmla="*/ 6050 h 10000"/>
              <a:gd name="connsiteX30" fmla="*/ 874 w 9976"/>
              <a:gd name="connsiteY30" fmla="*/ 4988 h 10000"/>
              <a:gd name="connsiteX31" fmla="*/ 32 w 9976"/>
              <a:gd name="connsiteY31" fmla="*/ 3941 h 10000"/>
              <a:gd name="connsiteX32" fmla="*/ 1191 w 9976"/>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10000 w 10000"/>
              <a:gd name="connsiteY15" fmla="*/ 6059 h 10000"/>
              <a:gd name="connsiteX16" fmla="*/ 8830 w 10000"/>
              <a:gd name="connsiteY16" fmla="*/ 6614 h 10000"/>
              <a:gd name="connsiteX17" fmla="*/ 9196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69 w 10000"/>
              <a:gd name="connsiteY15" fmla="*/ 6059 h 10000"/>
              <a:gd name="connsiteX16" fmla="*/ 8830 w 10000"/>
              <a:gd name="connsiteY16" fmla="*/ 6614 h 10000"/>
              <a:gd name="connsiteX17" fmla="*/ 9196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69 w 10000"/>
              <a:gd name="connsiteY15" fmla="*/ 6059 h 10000"/>
              <a:gd name="connsiteX16" fmla="*/ 8842 w 10000"/>
              <a:gd name="connsiteY16" fmla="*/ 6669 h 10000"/>
              <a:gd name="connsiteX17" fmla="*/ 9196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196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898 h 10000"/>
              <a:gd name="connsiteX18" fmla="*/ 7938 w 10000"/>
              <a:gd name="connsiteY18" fmla="*/ 8007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38 w 10000"/>
              <a:gd name="connsiteY18" fmla="*/ 8007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274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41 w 10000"/>
              <a:gd name="connsiteY26" fmla="*/ 7910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41 w 10000"/>
              <a:gd name="connsiteY26" fmla="*/ 7910 h 10000"/>
              <a:gd name="connsiteX27" fmla="*/ 715 w 10000"/>
              <a:gd name="connsiteY27" fmla="*/ 7793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70 w 10000"/>
              <a:gd name="connsiteY12" fmla="*/ 3446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41 w 10000"/>
              <a:gd name="connsiteY26" fmla="*/ 7910 h 10000"/>
              <a:gd name="connsiteX27" fmla="*/ 715 w 10000"/>
              <a:gd name="connsiteY27" fmla="*/ 7793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79 w 10000"/>
              <a:gd name="connsiteY11" fmla="*/ 2184 h 10000"/>
              <a:gd name="connsiteX12" fmla="*/ 8870 w 10000"/>
              <a:gd name="connsiteY12" fmla="*/ 3446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41 w 10000"/>
              <a:gd name="connsiteY26" fmla="*/ 7910 h 10000"/>
              <a:gd name="connsiteX27" fmla="*/ 715 w 10000"/>
              <a:gd name="connsiteY27" fmla="*/ 7793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18"/>
              <a:gd name="connsiteY0" fmla="*/ 3394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93 w 10018"/>
              <a:gd name="connsiteY14" fmla="*/ 5033 h 10000"/>
              <a:gd name="connsiteX15" fmla="*/ 9987 w 10018"/>
              <a:gd name="connsiteY15" fmla="*/ 6089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32 w 10018"/>
              <a:gd name="connsiteY31" fmla="*/ 3941 h 10000"/>
              <a:gd name="connsiteX32" fmla="*/ 1194 w 10018"/>
              <a:gd name="connsiteY32" fmla="*/ 3394 h 10000"/>
              <a:gd name="connsiteX0" fmla="*/ 1194 w 10018"/>
              <a:gd name="connsiteY0" fmla="*/ 3394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93 w 10018"/>
              <a:gd name="connsiteY14" fmla="*/ 5033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32 w 10018"/>
              <a:gd name="connsiteY31" fmla="*/ 3941 h 10000"/>
              <a:gd name="connsiteX32" fmla="*/ 1194 w 10018"/>
              <a:gd name="connsiteY32" fmla="*/ 3394 h 10000"/>
              <a:gd name="connsiteX0" fmla="*/ 1194 w 10018"/>
              <a:gd name="connsiteY0" fmla="*/ 3394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32 w 10018"/>
              <a:gd name="connsiteY31" fmla="*/ 3941 h 10000"/>
              <a:gd name="connsiteX32" fmla="*/ 1194 w 10018"/>
              <a:gd name="connsiteY32" fmla="*/ 3394 h 10000"/>
              <a:gd name="connsiteX0" fmla="*/ 1194 w 10018"/>
              <a:gd name="connsiteY0" fmla="*/ 3394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50 w 10018"/>
              <a:gd name="connsiteY31" fmla="*/ 3950 h 10000"/>
              <a:gd name="connsiteX32" fmla="*/ 1194 w 10018"/>
              <a:gd name="connsiteY32" fmla="*/ 3394 h 10000"/>
              <a:gd name="connsiteX0" fmla="*/ 1194 w 10018"/>
              <a:gd name="connsiteY0" fmla="*/ 3403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50 w 10018"/>
              <a:gd name="connsiteY31" fmla="*/ 3950 h 10000"/>
              <a:gd name="connsiteX32" fmla="*/ 1194 w 10018"/>
              <a:gd name="connsiteY32" fmla="*/ 3403 h 10000"/>
              <a:gd name="connsiteX0" fmla="*/ 1194 w 10018"/>
              <a:gd name="connsiteY0" fmla="*/ 3403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67 w 10018"/>
              <a:gd name="connsiteY30" fmla="*/ 4988 h 10000"/>
              <a:gd name="connsiteX31" fmla="*/ 50 w 10018"/>
              <a:gd name="connsiteY31" fmla="*/ 3950 h 10000"/>
              <a:gd name="connsiteX32" fmla="*/ 1194 w 10018"/>
              <a:gd name="connsiteY32" fmla="*/ 3403 h 10000"/>
              <a:gd name="connsiteX0" fmla="*/ 1194 w 10018"/>
              <a:gd name="connsiteY0" fmla="*/ 3403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58 w 10018"/>
              <a:gd name="connsiteY30" fmla="*/ 4997 h 10000"/>
              <a:gd name="connsiteX31" fmla="*/ 50 w 10018"/>
              <a:gd name="connsiteY31" fmla="*/ 3950 h 10000"/>
              <a:gd name="connsiteX32" fmla="*/ 1194 w 10018"/>
              <a:gd name="connsiteY32" fmla="*/ 340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18" h="10000">
                <a:moveTo>
                  <a:pt x="1194" y="3403"/>
                </a:moveTo>
                <a:cubicBezTo>
                  <a:pt x="1075" y="2964"/>
                  <a:pt x="955" y="2517"/>
                  <a:pt x="836" y="2078"/>
                </a:cubicBezTo>
                <a:lnTo>
                  <a:pt x="2115" y="2068"/>
                </a:lnTo>
                <a:cubicBezTo>
                  <a:pt x="2156" y="1627"/>
                  <a:pt x="2196" y="1186"/>
                  <a:pt x="2237" y="745"/>
                </a:cubicBezTo>
                <a:lnTo>
                  <a:pt x="3455" y="1174"/>
                </a:lnTo>
                <a:lnTo>
                  <a:pt x="4132" y="0"/>
                </a:lnTo>
                <a:lnTo>
                  <a:pt x="5016" y="880"/>
                </a:lnTo>
                <a:lnTo>
                  <a:pt x="6067" y="16"/>
                </a:lnTo>
                <a:lnTo>
                  <a:pt x="6569" y="1182"/>
                </a:lnTo>
                <a:lnTo>
                  <a:pt x="7908" y="828"/>
                </a:lnTo>
                <a:cubicBezTo>
                  <a:pt x="7940" y="1259"/>
                  <a:pt x="7934" y="1684"/>
                  <a:pt x="7966" y="2115"/>
                </a:cubicBezTo>
                <a:lnTo>
                  <a:pt x="9279" y="2184"/>
                </a:lnTo>
                <a:cubicBezTo>
                  <a:pt x="9146" y="2605"/>
                  <a:pt x="9003" y="3025"/>
                  <a:pt x="8870" y="3446"/>
                </a:cubicBezTo>
                <a:lnTo>
                  <a:pt x="10018" y="4002"/>
                </a:lnTo>
                <a:lnTo>
                  <a:pt x="9175" y="5051"/>
                </a:lnTo>
                <a:lnTo>
                  <a:pt x="9987" y="6062"/>
                </a:lnTo>
                <a:lnTo>
                  <a:pt x="8842" y="6669"/>
                </a:lnTo>
                <a:cubicBezTo>
                  <a:pt x="8972" y="7079"/>
                  <a:pt x="9103" y="7512"/>
                  <a:pt x="9233" y="7922"/>
                </a:cubicBezTo>
                <a:lnTo>
                  <a:pt x="7920" y="8007"/>
                </a:lnTo>
                <a:cubicBezTo>
                  <a:pt x="7872" y="8454"/>
                  <a:pt x="7874" y="8906"/>
                  <a:pt x="7826" y="9353"/>
                </a:cubicBezTo>
                <a:lnTo>
                  <a:pt x="6555" y="8836"/>
                </a:lnTo>
                <a:lnTo>
                  <a:pt x="5908" y="10000"/>
                </a:lnTo>
                <a:lnTo>
                  <a:pt x="5008" y="9120"/>
                </a:lnTo>
                <a:lnTo>
                  <a:pt x="3941" y="9968"/>
                </a:lnTo>
                <a:lnTo>
                  <a:pt x="3447" y="8803"/>
                </a:lnTo>
                <a:lnTo>
                  <a:pt x="2153" y="9282"/>
                </a:lnTo>
                <a:cubicBezTo>
                  <a:pt x="2128" y="8821"/>
                  <a:pt x="2066" y="8371"/>
                  <a:pt x="2041" y="7910"/>
                </a:cubicBezTo>
                <a:lnTo>
                  <a:pt x="715" y="7793"/>
                </a:lnTo>
                <a:lnTo>
                  <a:pt x="1177" y="6624"/>
                </a:lnTo>
                <a:lnTo>
                  <a:pt x="0" y="6050"/>
                </a:lnTo>
                <a:lnTo>
                  <a:pt x="858" y="4997"/>
                </a:lnTo>
                <a:lnTo>
                  <a:pt x="50" y="3950"/>
                </a:lnTo>
                <a:lnTo>
                  <a:pt x="1194" y="3403"/>
                </a:lnTo>
                <a:close/>
              </a:path>
            </a:pathLst>
          </a:custGeom>
          <a:noFill/>
          <a:ln w="25400" cap="rnd">
            <a:solidFill>
              <a:srgbClr val="0078D4"/>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8" name="Outer circle">
            <a:extLst>
              <a:ext uri="{FF2B5EF4-FFF2-40B4-BE49-F238E27FC236}">
                <a16:creationId xmlns:a16="http://schemas.microsoft.com/office/drawing/2014/main" id="{F12CC0FB-8D6E-4536-80DC-31A1E0B5F2CB}"/>
              </a:ext>
            </a:extLst>
          </p:cNvPr>
          <p:cNvSpPr/>
          <p:nvPr/>
        </p:nvSpPr>
        <p:spPr bwMode="auto">
          <a:xfrm>
            <a:off x="3467100" y="746254"/>
            <a:ext cx="5257800" cy="5257800"/>
          </a:xfrm>
          <a:prstGeom prst="ellipse">
            <a:avLst/>
          </a:prstGeom>
          <a:noFill/>
          <a:ln w="25400" cap="rnd">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useBgFill="1">
        <p:nvSpPr>
          <p:cNvPr id="179" name="White_mask">
            <a:extLst>
              <a:ext uri="{FF2B5EF4-FFF2-40B4-BE49-F238E27FC236}">
                <a16:creationId xmlns:a16="http://schemas.microsoft.com/office/drawing/2014/main" id="{D3A01253-2900-4452-B01F-34B66B05C4B6}"/>
              </a:ext>
            </a:extLst>
          </p:cNvPr>
          <p:cNvSpPr/>
          <p:nvPr/>
        </p:nvSpPr>
        <p:spPr bwMode="auto">
          <a:xfrm>
            <a:off x="4359799" y="5567071"/>
            <a:ext cx="3472402" cy="671136"/>
          </a:xfrm>
          <a:prstGeom prst="trapezoid">
            <a:avLst>
              <a:gd name="adj" fmla="val 53856"/>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Intelligent Cloud text">
            <a:extLst>
              <a:ext uri="{FF2B5EF4-FFF2-40B4-BE49-F238E27FC236}">
                <a16:creationId xmlns:a16="http://schemas.microsoft.com/office/drawing/2014/main" id="{59BE3A3D-0E72-4156-82F4-7EB595E1DEC0}"/>
              </a:ext>
            </a:extLst>
          </p:cNvPr>
          <p:cNvSpPr txBox="1"/>
          <p:nvPr/>
        </p:nvSpPr>
        <p:spPr>
          <a:xfrm>
            <a:off x="5143059" y="3685169"/>
            <a:ext cx="1905906" cy="369332"/>
          </a:xfrm>
          <a:prstGeom prst="rect">
            <a:avLst/>
          </a:prstGeom>
          <a:noFill/>
        </p:spPr>
        <p:txBody>
          <a:bodyPr wrap="none" lIns="0" tIns="0" rIns="0" bIns="0" rtlCol="0">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lang="en-US" altLang="zh-CN" sz="2400" kern="0" spc="-49" dirty="0">
                <a:gradFill>
                  <a:gsLst>
                    <a:gs pos="14921">
                      <a:srgbClr val="1A1A1A"/>
                    </a:gs>
                    <a:gs pos="40000">
                      <a:srgbClr val="1A1A1A"/>
                    </a:gs>
                  </a:gsLst>
                  <a:lin ang="5400000" scaled="1"/>
                </a:gradFill>
                <a:latin typeface="Segoe UI Semibold"/>
                <a:cs typeface="Segoe UI Semilight" panose="020B0402040204020203" pitchFamily="34" charset="0"/>
              </a:rPr>
              <a:t>AAA </a:t>
            </a:r>
            <a:r>
              <a:rPr lang="zh-CN" altLang="en-US" sz="2400" kern="0" spc="-49" dirty="0">
                <a:gradFill>
                  <a:gsLst>
                    <a:gs pos="14921">
                      <a:srgbClr val="1A1A1A"/>
                    </a:gs>
                    <a:gs pos="40000">
                      <a:srgbClr val="1A1A1A"/>
                    </a:gs>
                  </a:gsLst>
                  <a:lin ang="5400000" scaled="1"/>
                </a:gradFill>
                <a:latin typeface="Segoe UI Semibold"/>
                <a:cs typeface="Segoe UI Semilight" panose="020B0402040204020203" pitchFamily="34" charset="0"/>
              </a:rPr>
              <a:t>智能家居</a:t>
            </a:r>
            <a:endParaRPr kumimoji="0" lang="en-US" sz="2400" b="0" i="0" u="none" strike="noStrike" kern="0" cap="none" spc="-49" normalizeH="0" baseline="0" noProof="0" dirty="0">
              <a:ln>
                <a:noFill/>
              </a:ln>
              <a:gradFill>
                <a:gsLst>
                  <a:gs pos="14921">
                    <a:srgbClr val="1A1A1A"/>
                  </a:gs>
                  <a:gs pos="40000">
                    <a:srgbClr val="1A1A1A"/>
                  </a:gs>
                </a:gsLst>
                <a:lin ang="5400000" scaled="1"/>
              </a:gradFill>
              <a:effectLst/>
              <a:uLnTx/>
              <a:uFillTx/>
              <a:latin typeface="Segoe UI Semibold"/>
              <a:ea typeface="+mn-ea"/>
              <a:cs typeface="Segoe UI Semilight" panose="020B0402040204020203" pitchFamily="34" charset="0"/>
            </a:endParaRPr>
          </a:p>
        </p:txBody>
      </p:sp>
      <p:sp>
        <p:nvSpPr>
          <p:cNvPr id="181" name="Intelligent Edge text">
            <a:extLst>
              <a:ext uri="{FF2B5EF4-FFF2-40B4-BE49-F238E27FC236}">
                <a16:creationId xmlns:a16="http://schemas.microsoft.com/office/drawing/2014/main" id="{38E09E9D-059A-49F7-A94E-841A3CB254E0}"/>
              </a:ext>
            </a:extLst>
          </p:cNvPr>
          <p:cNvSpPr txBox="1"/>
          <p:nvPr/>
        </p:nvSpPr>
        <p:spPr>
          <a:xfrm>
            <a:off x="4890042" y="5808599"/>
            <a:ext cx="2411942" cy="369332"/>
          </a:xfrm>
          <a:prstGeom prst="rect">
            <a:avLst/>
          </a:prstGeom>
          <a:noFill/>
        </p:spPr>
        <p:txBody>
          <a:bodyPr wrap="none" lIns="0" tIns="0" rIns="0" bIns="0" rtlCol="0">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lang="zh-CN" altLang="en-US" sz="2400" kern="0" spc="-49" dirty="0">
                <a:gradFill>
                  <a:gsLst>
                    <a:gs pos="14921">
                      <a:srgbClr val="1A1A1A"/>
                    </a:gs>
                    <a:gs pos="40000">
                      <a:srgbClr val="1A1A1A"/>
                    </a:gs>
                  </a:gsLst>
                  <a:lin ang="5400000" scaled="1"/>
                </a:gradFill>
                <a:latin typeface="Segoe UI Semibold"/>
                <a:cs typeface="Segoe UI Semilight" panose="020B0402040204020203" pitchFamily="34" charset="0"/>
              </a:rPr>
              <a:t>软件工程中段总结</a:t>
            </a:r>
            <a:endParaRPr kumimoji="0" lang="en-US" sz="2400" b="0" i="0" u="none" strike="noStrike" kern="0" cap="none" spc="-49" normalizeH="0" baseline="0" noProof="0" dirty="0">
              <a:ln>
                <a:noFill/>
              </a:ln>
              <a:gradFill>
                <a:gsLst>
                  <a:gs pos="14921">
                    <a:srgbClr val="1A1A1A"/>
                  </a:gs>
                  <a:gs pos="40000">
                    <a:srgbClr val="1A1A1A"/>
                  </a:gs>
                </a:gsLst>
                <a:lin ang="5400000" scaled="1"/>
              </a:gradFill>
              <a:effectLst/>
              <a:uLnTx/>
              <a:uFillTx/>
              <a:latin typeface="Segoe UI Semibold"/>
              <a:ea typeface="+mn-ea"/>
              <a:cs typeface="Segoe UI Semilight" panose="020B0402040204020203" pitchFamily="34" charset="0"/>
            </a:endParaRPr>
          </a:p>
        </p:txBody>
      </p:sp>
      <p:grpSp>
        <p:nvGrpSpPr>
          <p:cNvPr id="183" name="Group 182">
            <a:extLst>
              <a:ext uri="{FF2B5EF4-FFF2-40B4-BE49-F238E27FC236}">
                <a16:creationId xmlns:a16="http://schemas.microsoft.com/office/drawing/2014/main" id="{ECE06539-717B-44BD-827B-2522E154D49A}"/>
              </a:ext>
            </a:extLst>
          </p:cNvPr>
          <p:cNvGrpSpPr/>
          <p:nvPr/>
        </p:nvGrpSpPr>
        <p:grpSpPr>
          <a:xfrm>
            <a:off x="5413340" y="561509"/>
            <a:ext cx="461204" cy="461192"/>
            <a:chOff x="5413340" y="561509"/>
            <a:chExt cx="461204" cy="461192"/>
          </a:xfrm>
        </p:grpSpPr>
        <p:sp useBgFill="1">
          <p:nvSpPr>
            <p:cNvPr id="184" name="Oval 183">
              <a:extLst>
                <a:ext uri="{FF2B5EF4-FFF2-40B4-BE49-F238E27FC236}">
                  <a16:creationId xmlns:a16="http://schemas.microsoft.com/office/drawing/2014/main" id="{4BC8BC7F-19F6-4145-A99A-5F2EFE0746B0}"/>
                </a:ext>
              </a:extLst>
            </p:cNvPr>
            <p:cNvSpPr/>
            <p:nvPr/>
          </p:nvSpPr>
          <p:spPr bwMode="auto">
            <a:xfrm>
              <a:off x="5413340" y="5615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85" name="Clipboard">
              <a:extLst>
                <a:ext uri="{FF2B5EF4-FFF2-40B4-BE49-F238E27FC236}">
                  <a16:creationId xmlns:a16="http://schemas.microsoft.com/office/drawing/2014/main" id="{DBAC1805-5977-4E52-AE55-9BA4C3188E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0209" y="668110"/>
              <a:ext cx="216992" cy="247990"/>
            </a:xfrm>
            <a:prstGeom prst="rect">
              <a:avLst/>
            </a:prstGeom>
          </p:spPr>
        </p:pic>
      </p:grpSp>
      <p:grpSp>
        <p:nvGrpSpPr>
          <p:cNvPr id="186" name="Group 185">
            <a:extLst>
              <a:ext uri="{FF2B5EF4-FFF2-40B4-BE49-F238E27FC236}">
                <a16:creationId xmlns:a16="http://schemas.microsoft.com/office/drawing/2014/main" id="{37365212-ADC0-4DDF-A5B2-FF86AB529C96}"/>
              </a:ext>
            </a:extLst>
          </p:cNvPr>
          <p:cNvGrpSpPr/>
          <p:nvPr/>
        </p:nvGrpSpPr>
        <p:grpSpPr>
          <a:xfrm>
            <a:off x="6417434" y="573415"/>
            <a:ext cx="461204" cy="461192"/>
            <a:chOff x="6417434" y="573415"/>
            <a:chExt cx="461204" cy="461192"/>
          </a:xfrm>
        </p:grpSpPr>
        <p:sp useBgFill="1">
          <p:nvSpPr>
            <p:cNvPr id="187" name="Oval 186">
              <a:extLst>
                <a:ext uri="{FF2B5EF4-FFF2-40B4-BE49-F238E27FC236}">
                  <a16:creationId xmlns:a16="http://schemas.microsoft.com/office/drawing/2014/main" id="{FCB530A5-5831-447A-B621-6ACC78185A94}"/>
                </a:ext>
              </a:extLst>
            </p:cNvPr>
            <p:cNvSpPr/>
            <p:nvPr/>
          </p:nvSpPr>
          <p:spPr bwMode="auto">
            <a:xfrm>
              <a:off x="6417434" y="573415"/>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88" name="Heart">
              <a:extLst>
                <a:ext uri="{FF2B5EF4-FFF2-40B4-BE49-F238E27FC236}">
                  <a16:creationId xmlns:a16="http://schemas.microsoft.com/office/drawing/2014/main" id="{68AAAED5-5903-43EB-B340-7161CAA95A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12416" y="687765"/>
              <a:ext cx="271240" cy="232492"/>
            </a:xfrm>
            <a:prstGeom prst="rect">
              <a:avLst/>
            </a:prstGeom>
          </p:spPr>
        </p:pic>
      </p:grpSp>
      <p:grpSp>
        <p:nvGrpSpPr>
          <p:cNvPr id="189" name="Group 188">
            <a:extLst>
              <a:ext uri="{FF2B5EF4-FFF2-40B4-BE49-F238E27FC236}">
                <a16:creationId xmlns:a16="http://schemas.microsoft.com/office/drawing/2014/main" id="{29B3C793-3BC5-4910-8FCC-B5C4CE70D1AE}"/>
              </a:ext>
            </a:extLst>
          </p:cNvPr>
          <p:cNvGrpSpPr/>
          <p:nvPr/>
        </p:nvGrpSpPr>
        <p:grpSpPr>
          <a:xfrm>
            <a:off x="7365965" y="986165"/>
            <a:ext cx="461204" cy="461192"/>
            <a:chOff x="7365965" y="986165"/>
            <a:chExt cx="461204" cy="461192"/>
          </a:xfrm>
        </p:grpSpPr>
        <p:sp useBgFill="1">
          <p:nvSpPr>
            <p:cNvPr id="190" name="Oval 189">
              <a:extLst>
                <a:ext uri="{FF2B5EF4-FFF2-40B4-BE49-F238E27FC236}">
                  <a16:creationId xmlns:a16="http://schemas.microsoft.com/office/drawing/2014/main" id="{B23465EF-94BB-4289-9D8F-F90C5A5782ED}"/>
                </a:ext>
              </a:extLst>
            </p:cNvPr>
            <p:cNvSpPr/>
            <p:nvPr/>
          </p:nvSpPr>
          <p:spPr bwMode="auto">
            <a:xfrm>
              <a:off x="7365965" y="986165"/>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91" name="Location">
              <a:extLst>
                <a:ext uri="{FF2B5EF4-FFF2-40B4-BE49-F238E27FC236}">
                  <a16:creationId xmlns:a16="http://schemas.microsoft.com/office/drawing/2014/main" id="{EDB90640-EE74-4F46-BE06-067EA78134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68697" y="1112140"/>
              <a:ext cx="255740" cy="209242"/>
            </a:xfrm>
            <a:prstGeom prst="rect">
              <a:avLst/>
            </a:prstGeom>
          </p:spPr>
        </p:pic>
      </p:grpSp>
      <p:grpSp>
        <p:nvGrpSpPr>
          <p:cNvPr id="192" name="Group 191">
            <a:extLst>
              <a:ext uri="{FF2B5EF4-FFF2-40B4-BE49-F238E27FC236}">
                <a16:creationId xmlns:a16="http://schemas.microsoft.com/office/drawing/2014/main" id="{9CD6D55B-12B3-4E67-9C80-028177919FF6}"/>
              </a:ext>
            </a:extLst>
          </p:cNvPr>
          <p:cNvGrpSpPr/>
          <p:nvPr/>
        </p:nvGrpSpPr>
        <p:grpSpPr>
          <a:xfrm>
            <a:off x="8061290" y="1698158"/>
            <a:ext cx="461204" cy="461192"/>
            <a:chOff x="8061290" y="1698158"/>
            <a:chExt cx="461204" cy="461192"/>
          </a:xfrm>
        </p:grpSpPr>
        <p:sp useBgFill="1">
          <p:nvSpPr>
            <p:cNvPr id="193" name="Oval 192">
              <a:extLst>
                <a:ext uri="{FF2B5EF4-FFF2-40B4-BE49-F238E27FC236}">
                  <a16:creationId xmlns:a16="http://schemas.microsoft.com/office/drawing/2014/main" id="{5DC77364-59E3-4363-B204-1FC43C480C1F}"/>
                </a:ext>
              </a:extLst>
            </p:cNvPr>
            <p:cNvSpPr/>
            <p:nvPr/>
          </p:nvSpPr>
          <p:spPr bwMode="auto">
            <a:xfrm>
              <a:off x="8061290" y="1698158"/>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94" name="People">
              <a:extLst>
                <a:ext uri="{FF2B5EF4-FFF2-40B4-BE49-F238E27FC236}">
                  <a16:creationId xmlns:a16="http://schemas.microsoft.com/office/drawing/2014/main" id="{B6FE1675-C2D3-4293-9EAE-0D969C1569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64022" y="1821147"/>
              <a:ext cx="255740" cy="224740"/>
            </a:xfrm>
            <a:prstGeom prst="rect">
              <a:avLst/>
            </a:prstGeom>
          </p:spPr>
        </p:pic>
      </p:grpSp>
      <p:grpSp>
        <p:nvGrpSpPr>
          <p:cNvPr id="195" name="Group 194">
            <a:extLst>
              <a:ext uri="{FF2B5EF4-FFF2-40B4-BE49-F238E27FC236}">
                <a16:creationId xmlns:a16="http://schemas.microsoft.com/office/drawing/2014/main" id="{763B7CAD-F8FC-4F13-9E72-2F117F8D2058}"/>
              </a:ext>
            </a:extLst>
          </p:cNvPr>
          <p:cNvGrpSpPr/>
          <p:nvPr/>
        </p:nvGrpSpPr>
        <p:grpSpPr>
          <a:xfrm>
            <a:off x="8447052" y="2638752"/>
            <a:ext cx="461204" cy="461192"/>
            <a:chOff x="8447052" y="2638752"/>
            <a:chExt cx="461204" cy="461192"/>
          </a:xfrm>
        </p:grpSpPr>
        <p:sp useBgFill="1">
          <p:nvSpPr>
            <p:cNvPr id="196" name="Oval 195">
              <a:extLst>
                <a:ext uri="{FF2B5EF4-FFF2-40B4-BE49-F238E27FC236}">
                  <a16:creationId xmlns:a16="http://schemas.microsoft.com/office/drawing/2014/main" id="{CF7D0C3C-D484-4EF9-88F4-9D2BF0168F6C}"/>
                </a:ext>
              </a:extLst>
            </p:cNvPr>
            <p:cNvSpPr/>
            <p:nvPr/>
          </p:nvSpPr>
          <p:spPr bwMode="auto">
            <a:xfrm>
              <a:off x="8447052" y="2638752"/>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97" name="Smart speaker">
              <a:extLst>
                <a:ext uri="{FF2B5EF4-FFF2-40B4-BE49-F238E27FC236}">
                  <a16:creationId xmlns:a16="http://schemas.microsoft.com/office/drawing/2014/main" id="{A9890841-BD41-4B30-B9DB-EE442A04D9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9531" y="2710480"/>
              <a:ext cx="116246" cy="317736"/>
            </a:xfrm>
            <a:prstGeom prst="rect">
              <a:avLst/>
            </a:prstGeom>
          </p:spPr>
        </p:pic>
      </p:grpSp>
      <p:grpSp>
        <p:nvGrpSpPr>
          <p:cNvPr id="198" name="Group 197">
            <a:extLst>
              <a:ext uri="{FF2B5EF4-FFF2-40B4-BE49-F238E27FC236}">
                <a16:creationId xmlns:a16="http://schemas.microsoft.com/office/drawing/2014/main" id="{D75573E6-6ED2-4CF6-B872-C5893162788A}"/>
              </a:ext>
            </a:extLst>
          </p:cNvPr>
          <p:cNvGrpSpPr/>
          <p:nvPr/>
        </p:nvGrpSpPr>
        <p:grpSpPr>
          <a:xfrm>
            <a:off x="7296115" y="5355759"/>
            <a:ext cx="461204" cy="461192"/>
            <a:chOff x="7296115" y="5355759"/>
            <a:chExt cx="461204" cy="461192"/>
          </a:xfrm>
        </p:grpSpPr>
        <p:sp useBgFill="1">
          <p:nvSpPr>
            <p:cNvPr id="199" name="Oval 198">
              <a:extLst>
                <a:ext uri="{FF2B5EF4-FFF2-40B4-BE49-F238E27FC236}">
                  <a16:creationId xmlns:a16="http://schemas.microsoft.com/office/drawing/2014/main" id="{C0C5F633-E17E-4B47-98C5-6CB2050B698B}"/>
                </a:ext>
              </a:extLst>
            </p:cNvPr>
            <p:cNvSpPr/>
            <p:nvPr/>
          </p:nvSpPr>
          <p:spPr bwMode="auto">
            <a:xfrm>
              <a:off x="7296115" y="53557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00" name="Locked doc">
              <a:extLst>
                <a:ext uri="{FF2B5EF4-FFF2-40B4-BE49-F238E27FC236}">
                  <a16:creationId xmlns:a16="http://schemas.microsoft.com/office/drawing/2014/main" id="{548A9513-5262-41DC-B6AD-306A57E2D2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422096" y="5458486"/>
              <a:ext cx="209242" cy="255738"/>
            </a:xfrm>
            <a:prstGeom prst="rect">
              <a:avLst/>
            </a:prstGeom>
          </p:spPr>
        </p:pic>
      </p:grpSp>
      <p:grpSp>
        <p:nvGrpSpPr>
          <p:cNvPr id="201" name="Group 200">
            <a:extLst>
              <a:ext uri="{FF2B5EF4-FFF2-40B4-BE49-F238E27FC236}">
                <a16:creationId xmlns:a16="http://schemas.microsoft.com/office/drawing/2014/main" id="{C7C3ED84-75EF-4AB0-B3A5-7EA823759303}"/>
              </a:ext>
            </a:extLst>
          </p:cNvPr>
          <p:cNvGrpSpPr/>
          <p:nvPr/>
        </p:nvGrpSpPr>
        <p:grpSpPr>
          <a:xfrm>
            <a:off x="8039065" y="4650909"/>
            <a:ext cx="461204" cy="461192"/>
            <a:chOff x="8039065" y="4650909"/>
            <a:chExt cx="461204" cy="461192"/>
          </a:xfrm>
        </p:grpSpPr>
        <p:sp useBgFill="1">
          <p:nvSpPr>
            <p:cNvPr id="202" name="Oval 201">
              <a:extLst>
                <a:ext uri="{FF2B5EF4-FFF2-40B4-BE49-F238E27FC236}">
                  <a16:creationId xmlns:a16="http://schemas.microsoft.com/office/drawing/2014/main" id="{FAA9455E-F76B-481B-9820-05C5DE906BD0}"/>
                </a:ext>
              </a:extLst>
            </p:cNvPr>
            <p:cNvSpPr/>
            <p:nvPr/>
          </p:nvSpPr>
          <p:spPr bwMode="auto">
            <a:xfrm>
              <a:off x="8039065" y="46509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03" name="Data center">
              <a:extLst>
                <a:ext uri="{FF2B5EF4-FFF2-40B4-BE49-F238E27FC236}">
                  <a16:creationId xmlns:a16="http://schemas.microsoft.com/office/drawing/2014/main" id="{493E7D68-A7A6-4638-8610-45FB1D6B714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26297" y="4792384"/>
              <a:ext cx="286740" cy="178242"/>
            </a:xfrm>
            <a:prstGeom prst="rect">
              <a:avLst/>
            </a:prstGeom>
          </p:spPr>
        </p:pic>
      </p:grpSp>
      <p:grpSp>
        <p:nvGrpSpPr>
          <p:cNvPr id="204" name="Group 203">
            <a:extLst>
              <a:ext uri="{FF2B5EF4-FFF2-40B4-BE49-F238E27FC236}">
                <a16:creationId xmlns:a16="http://schemas.microsoft.com/office/drawing/2014/main" id="{D17B490A-03EC-4D11-A28F-3618A9A81F2C}"/>
              </a:ext>
            </a:extLst>
          </p:cNvPr>
          <p:cNvGrpSpPr/>
          <p:nvPr/>
        </p:nvGrpSpPr>
        <p:grpSpPr>
          <a:xfrm>
            <a:off x="4400515" y="5339884"/>
            <a:ext cx="461204" cy="461192"/>
            <a:chOff x="4400515" y="5339884"/>
            <a:chExt cx="461204" cy="461192"/>
          </a:xfrm>
        </p:grpSpPr>
        <p:sp useBgFill="1">
          <p:nvSpPr>
            <p:cNvPr id="205" name="Oval 204">
              <a:extLst>
                <a:ext uri="{FF2B5EF4-FFF2-40B4-BE49-F238E27FC236}">
                  <a16:creationId xmlns:a16="http://schemas.microsoft.com/office/drawing/2014/main" id="{174FB2C3-F1B7-4DFF-AA31-A342FF7B8B4A}"/>
                </a:ext>
              </a:extLst>
            </p:cNvPr>
            <p:cNvSpPr/>
            <p:nvPr/>
          </p:nvSpPr>
          <p:spPr bwMode="auto">
            <a:xfrm>
              <a:off x="4400515" y="53398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06" name="Speak">
              <a:extLst>
                <a:ext uri="{FF2B5EF4-FFF2-40B4-BE49-F238E27FC236}">
                  <a16:creationId xmlns:a16="http://schemas.microsoft.com/office/drawing/2014/main" id="{6EE500AD-1786-4149-A3A3-AF4A2536021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13983" y="5464083"/>
              <a:ext cx="224742" cy="193742"/>
            </a:xfrm>
            <a:prstGeom prst="rect">
              <a:avLst/>
            </a:prstGeom>
          </p:spPr>
        </p:pic>
      </p:grpSp>
      <p:grpSp>
        <p:nvGrpSpPr>
          <p:cNvPr id="207" name="Group 206">
            <a:extLst>
              <a:ext uri="{FF2B5EF4-FFF2-40B4-BE49-F238E27FC236}">
                <a16:creationId xmlns:a16="http://schemas.microsoft.com/office/drawing/2014/main" id="{A889349C-0F9A-4F29-9278-1DCA179DEB70}"/>
              </a:ext>
            </a:extLst>
          </p:cNvPr>
          <p:cNvGrpSpPr/>
          <p:nvPr/>
        </p:nvGrpSpPr>
        <p:grpSpPr>
          <a:xfrm>
            <a:off x="3657565" y="4581059"/>
            <a:ext cx="461204" cy="461192"/>
            <a:chOff x="3657565" y="4581059"/>
            <a:chExt cx="461204" cy="461192"/>
          </a:xfrm>
        </p:grpSpPr>
        <p:sp useBgFill="1">
          <p:nvSpPr>
            <p:cNvPr id="208" name="Oval 207">
              <a:extLst>
                <a:ext uri="{FF2B5EF4-FFF2-40B4-BE49-F238E27FC236}">
                  <a16:creationId xmlns:a16="http://schemas.microsoft.com/office/drawing/2014/main" id="{72DC06DB-757A-40D6-B8D7-596545EA1CAD}"/>
                </a:ext>
              </a:extLst>
            </p:cNvPr>
            <p:cNvSpPr/>
            <p:nvPr/>
          </p:nvSpPr>
          <p:spPr bwMode="auto">
            <a:xfrm>
              <a:off x="3657565" y="45810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09" name="Shopping cart">
              <a:extLst>
                <a:ext uri="{FF2B5EF4-FFF2-40B4-BE49-F238E27FC236}">
                  <a16:creationId xmlns:a16="http://schemas.microsoft.com/office/drawing/2014/main" id="{B60B5C4D-CCD7-407A-A49D-00069BFDD34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752547" y="4685883"/>
              <a:ext cx="271240" cy="232492"/>
            </a:xfrm>
            <a:prstGeom prst="rect">
              <a:avLst/>
            </a:prstGeom>
          </p:spPr>
        </p:pic>
      </p:grpSp>
      <p:grpSp>
        <p:nvGrpSpPr>
          <p:cNvPr id="210" name="Group 209">
            <a:extLst>
              <a:ext uri="{FF2B5EF4-FFF2-40B4-BE49-F238E27FC236}">
                <a16:creationId xmlns:a16="http://schemas.microsoft.com/office/drawing/2014/main" id="{71563DA8-9872-471F-BD66-A54511D83B42}"/>
              </a:ext>
            </a:extLst>
          </p:cNvPr>
          <p:cNvGrpSpPr/>
          <p:nvPr/>
        </p:nvGrpSpPr>
        <p:grpSpPr>
          <a:xfrm>
            <a:off x="3286090" y="3688884"/>
            <a:ext cx="461204" cy="461192"/>
            <a:chOff x="3286090" y="3688884"/>
            <a:chExt cx="461204" cy="461192"/>
          </a:xfrm>
        </p:grpSpPr>
        <p:sp useBgFill="1">
          <p:nvSpPr>
            <p:cNvPr id="211" name="Oval 210">
              <a:extLst>
                <a:ext uri="{FF2B5EF4-FFF2-40B4-BE49-F238E27FC236}">
                  <a16:creationId xmlns:a16="http://schemas.microsoft.com/office/drawing/2014/main" id="{4F7B3396-E9E0-4102-9F3E-78A6F1EB86BB}"/>
                </a:ext>
              </a:extLst>
            </p:cNvPr>
            <p:cNvSpPr/>
            <p:nvPr/>
          </p:nvSpPr>
          <p:spPr bwMode="auto">
            <a:xfrm>
              <a:off x="3286090" y="36888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12" name="Light sensor">
              <a:extLst>
                <a:ext uri="{FF2B5EF4-FFF2-40B4-BE49-F238E27FC236}">
                  <a16:creationId xmlns:a16="http://schemas.microsoft.com/office/drawing/2014/main" id="{0F637BC0-CEC4-418B-8AFA-6471E1EA2E8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446945" y="3772235"/>
              <a:ext cx="139494" cy="294490"/>
            </a:xfrm>
            <a:prstGeom prst="rect">
              <a:avLst/>
            </a:prstGeom>
          </p:spPr>
        </p:pic>
      </p:grpSp>
      <p:grpSp>
        <p:nvGrpSpPr>
          <p:cNvPr id="213" name="Group 212">
            <a:extLst>
              <a:ext uri="{FF2B5EF4-FFF2-40B4-BE49-F238E27FC236}">
                <a16:creationId xmlns:a16="http://schemas.microsoft.com/office/drawing/2014/main" id="{FB300F76-8AEC-476A-B443-D1D3E846537B}"/>
              </a:ext>
            </a:extLst>
          </p:cNvPr>
          <p:cNvGrpSpPr/>
          <p:nvPr/>
        </p:nvGrpSpPr>
        <p:grpSpPr>
          <a:xfrm>
            <a:off x="3295615" y="2599859"/>
            <a:ext cx="461204" cy="461192"/>
            <a:chOff x="3295615" y="2599859"/>
            <a:chExt cx="461204" cy="461192"/>
          </a:xfrm>
        </p:grpSpPr>
        <p:sp useBgFill="1">
          <p:nvSpPr>
            <p:cNvPr id="214" name="Oval 213">
              <a:extLst>
                <a:ext uri="{FF2B5EF4-FFF2-40B4-BE49-F238E27FC236}">
                  <a16:creationId xmlns:a16="http://schemas.microsoft.com/office/drawing/2014/main" id="{33A46946-66B9-4D7D-89AF-5F4641ADFAF4}"/>
                </a:ext>
              </a:extLst>
            </p:cNvPr>
            <p:cNvSpPr/>
            <p:nvPr/>
          </p:nvSpPr>
          <p:spPr bwMode="auto">
            <a:xfrm>
              <a:off x="3295615" y="25998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15" name="Walker">
              <a:extLst>
                <a:ext uri="{FF2B5EF4-FFF2-40B4-BE49-F238E27FC236}">
                  <a16:creationId xmlns:a16="http://schemas.microsoft.com/office/drawing/2014/main" id="{342FFD0E-F70B-4A63-BA27-8E436B7A4D0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398347" y="2718085"/>
              <a:ext cx="255740" cy="224740"/>
            </a:xfrm>
            <a:prstGeom prst="rect">
              <a:avLst/>
            </a:prstGeom>
          </p:spPr>
        </p:pic>
      </p:grpSp>
      <p:grpSp>
        <p:nvGrpSpPr>
          <p:cNvPr id="216" name="Group 215">
            <a:extLst>
              <a:ext uri="{FF2B5EF4-FFF2-40B4-BE49-F238E27FC236}">
                <a16:creationId xmlns:a16="http://schemas.microsoft.com/office/drawing/2014/main" id="{6344A47B-C564-4618-BAAA-F5D9BEB5B327}"/>
              </a:ext>
            </a:extLst>
          </p:cNvPr>
          <p:cNvGrpSpPr/>
          <p:nvPr/>
        </p:nvGrpSpPr>
        <p:grpSpPr>
          <a:xfrm>
            <a:off x="4435440" y="945684"/>
            <a:ext cx="461204" cy="461192"/>
            <a:chOff x="4435440" y="945684"/>
            <a:chExt cx="461204" cy="461192"/>
          </a:xfrm>
        </p:grpSpPr>
        <p:sp useBgFill="1">
          <p:nvSpPr>
            <p:cNvPr id="217" name="Oval 216">
              <a:extLst>
                <a:ext uri="{FF2B5EF4-FFF2-40B4-BE49-F238E27FC236}">
                  <a16:creationId xmlns:a16="http://schemas.microsoft.com/office/drawing/2014/main" id="{DE40846B-6CA1-4F1B-AC37-C3A9768AB884}"/>
                </a:ext>
              </a:extLst>
            </p:cNvPr>
            <p:cNvSpPr/>
            <p:nvPr/>
          </p:nvSpPr>
          <p:spPr bwMode="auto">
            <a:xfrm>
              <a:off x="4435440" y="9456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18" name="Envelope">
              <a:extLst>
                <a:ext uri="{FF2B5EF4-FFF2-40B4-BE49-F238E27FC236}">
                  <a16:creationId xmlns:a16="http://schemas.microsoft.com/office/drawing/2014/main" id="{432DCD94-A561-4034-AAC5-37F63D4909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553671" y="1106533"/>
              <a:ext cx="224742" cy="139494"/>
            </a:xfrm>
            <a:prstGeom prst="rect">
              <a:avLst/>
            </a:prstGeom>
          </p:spPr>
        </p:pic>
      </p:grpSp>
      <p:grpSp>
        <p:nvGrpSpPr>
          <p:cNvPr id="219" name="Group 218">
            <a:extLst>
              <a:ext uri="{FF2B5EF4-FFF2-40B4-BE49-F238E27FC236}">
                <a16:creationId xmlns:a16="http://schemas.microsoft.com/office/drawing/2014/main" id="{7EB04D12-12AD-4547-B49C-E868EB2AA2E9}"/>
              </a:ext>
            </a:extLst>
          </p:cNvPr>
          <p:cNvGrpSpPr/>
          <p:nvPr/>
        </p:nvGrpSpPr>
        <p:grpSpPr>
          <a:xfrm>
            <a:off x="5865398" y="969276"/>
            <a:ext cx="461204" cy="461192"/>
            <a:chOff x="5865398" y="969276"/>
            <a:chExt cx="461204" cy="461192"/>
          </a:xfrm>
        </p:grpSpPr>
        <p:sp useBgFill="1">
          <p:nvSpPr>
            <p:cNvPr id="220" name="Oval 219">
              <a:extLst>
                <a:ext uri="{FF2B5EF4-FFF2-40B4-BE49-F238E27FC236}">
                  <a16:creationId xmlns:a16="http://schemas.microsoft.com/office/drawing/2014/main" id="{F5DF3C98-EC93-4C7A-8224-2797333C2C25}"/>
                </a:ext>
              </a:extLst>
            </p:cNvPr>
            <p:cNvSpPr/>
            <p:nvPr/>
          </p:nvSpPr>
          <p:spPr bwMode="auto">
            <a:xfrm>
              <a:off x="5865398" y="969276"/>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21" name="Devices">
              <a:extLst>
                <a:ext uri="{FF2B5EF4-FFF2-40B4-BE49-F238E27FC236}">
                  <a16:creationId xmlns:a16="http://schemas.microsoft.com/office/drawing/2014/main" id="{127DD6DC-AC8D-406D-8548-1C7444BBC74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939230" y="1103001"/>
              <a:ext cx="294488" cy="193742"/>
            </a:xfrm>
            <a:prstGeom prst="rect">
              <a:avLst/>
            </a:prstGeom>
          </p:spPr>
        </p:pic>
      </p:grpSp>
      <p:grpSp>
        <p:nvGrpSpPr>
          <p:cNvPr id="222" name="Group 221">
            <a:extLst>
              <a:ext uri="{FF2B5EF4-FFF2-40B4-BE49-F238E27FC236}">
                <a16:creationId xmlns:a16="http://schemas.microsoft.com/office/drawing/2014/main" id="{C5474AEE-3FEA-4463-9F08-49F976350AAE}"/>
              </a:ext>
            </a:extLst>
          </p:cNvPr>
          <p:cNvGrpSpPr/>
          <p:nvPr/>
        </p:nvGrpSpPr>
        <p:grpSpPr>
          <a:xfrm>
            <a:off x="7415972" y="1633865"/>
            <a:ext cx="461204" cy="461192"/>
            <a:chOff x="7415972" y="1633865"/>
            <a:chExt cx="461204" cy="461192"/>
          </a:xfrm>
        </p:grpSpPr>
        <p:sp useBgFill="1">
          <p:nvSpPr>
            <p:cNvPr id="223" name="Oval 222">
              <a:extLst>
                <a:ext uri="{FF2B5EF4-FFF2-40B4-BE49-F238E27FC236}">
                  <a16:creationId xmlns:a16="http://schemas.microsoft.com/office/drawing/2014/main" id="{EA09249F-F049-42FD-B7DC-6087F0AECF76}"/>
                </a:ext>
              </a:extLst>
            </p:cNvPr>
            <p:cNvSpPr/>
            <p:nvPr/>
          </p:nvSpPr>
          <p:spPr bwMode="auto">
            <a:xfrm>
              <a:off x="7415972" y="1633865"/>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24" name="Calendar">
              <a:extLst>
                <a:ext uri="{FF2B5EF4-FFF2-40B4-BE49-F238E27FC236}">
                  <a16:creationId xmlns:a16="http://schemas.microsoft.com/office/drawing/2014/main" id="{6FDDE89B-C386-4E5A-8E68-78508A68AAD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538966" y="1755965"/>
              <a:ext cx="224742" cy="216992"/>
            </a:xfrm>
            <a:prstGeom prst="rect">
              <a:avLst/>
            </a:prstGeom>
          </p:spPr>
        </p:pic>
      </p:grpSp>
      <p:grpSp>
        <p:nvGrpSpPr>
          <p:cNvPr id="225" name="Group 224">
            <a:extLst>
              <a:ext uri="{FF2B5EF4-FFF2-40B4-BE49-F238E27FC236}">
                <a16:creationId xmlns:a16="http://schemas.microsoft.com/office/drawing/2014/main" id="{6B9AD315-2046-4EC6-9DEE-7DE72A65B843}"/>
              </a:ext>
            </a:extLst>
          </p:cNvPr>
          <p:cNvGrpSpPr/>
          <p:nvPr/>
        </p:nvGrpSpPr>
        <p:grpSpPr>
          <a:xfrm>
            <a:off x="7882696" y="2333952"/>
            <a:ext cx="461204" cy="461192"/>
            <a:chOff x="7882696" y="2333952"/>
            <a:chExt cx="461204" cy="461192"/>
          </a:xfrm>
        </p:grpSpPr>
        <p:sp useBgFill="1">
          <p:nvSpPr>
            <p:cNvPr id="226" name="Oval 225">
              <a:extLst>
                <a:ext uri="{FF2B5EF4-FFF2-40B4-BE49-F238E27FC236}">
                  <a16:creationId xmlns:a16="http://schemas.microsoft.com/office/drawing/2014/main" id="{A750318E-7CF9-44B4-9E09-07C22718B389}"/>
                </a:ext>
              </a:extLst>
            </p:cNvPr>
            <p:cNvSpPr/>
            <p:nvPr/>
          </p:nvSpPr>
          <p:spPr bwMode="auto">
            <a:xfrm>
              <a:off x="7882696" y="2333952"/>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27" name="Eye">
              <a:extLst>
                <a:ext uri="{FF2B5EF4-FFF2-40B4-BE49-F238E27FC236}">
                  <a16:creationId xmlns:a16="http://schemas.microsoft.com/office/drawing/2014/main" id="{287E2018-073B-495B-B98F-3377C465CA4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958303" y="2475427"/>
              <a:ext cx="309990" cy="178242"/>
            </a:xfrm>
            <a:prstGeom prst="rect">
              <a:avLst/>
            </a:prstGeom>
          </p:spPr>
        </p:pic>
      </p:grpSp>
      <p:grpSp>
        <p:nvGrpSpPr>
          <p:cNvPr id="228" name="Group 227">
            <a:extLst>
              <a:ext uri="{FF2B5EF4-FFF2-40B4-BE49-F238E27FC236}">
                <a16:creationId xmlns:a16="http://schemas.microsoft.com/office/drawing/2014/main" id="{C12A8255-B925-47B9-8ADE-8500B1F12FB2}"/>
              </a:ext>
            </a:extLst>
          </p:cNvPr>
          <p:cNvGrpSpPr/>
          <p:nvPr/>
        </p:nvGrpSpPr>
        <p:grpSpPr>
          <a:xfrm>
            <a:off x="8042240" y="3174534"/>
            <a:ext cx="461204" cy="461192"/>
            <a:chOff x="8042240" y="3174534"/>
            <a:chExt cx="461204" cy="461192"/>
          </a:xfrm>
        </p:grpSpPr>
        <p:sp useBgFill="1">
          <p:nvSpPr>
            <p:cNvPr id="229" name="Oval 228">
              <a:extLst>
                <a:ext uri="{FF2B5EF4-FFF2-40B4-BE49-F238E27FC236}">
                  <a16:creationId xmlns:a16="http://schemas.microsoft.com/office/drawing/2014/main" id="{7FD43E2E-326E-4AC3-B5B0-B1585D7D4E42}"/>
                </a:ext>
              </a:extLst>
            </p:cNvPr>
            <p:cNvSpPr/>
            <p:nvPr/>
          </p:nvSpPr>
          <p:spPr bwMode="auto">
            <a:xfrm>
              <a:off x="8042240" y="317453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30" name="Airplane">
              <a:extLst>
                <a:ext uri="{FF2B5EF4-FFF2-40B4-BE49-F238E27FC236}">
                  <a16:creationId xmlns:a16="http://schemas.microsoft.com/office/drawing/2014/main" id="{6622D789-C425-4CA9-98D0-0EF57844A1A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133347" y="3261761"/>
              <a:ext cx="278990" cy="286738"/>
            </a:xfrm>
            <a:prstGeom prst="rect">
              <a:avLst/>
            </a:prstGeom>
          </p:spPr>
        </p:pic>
      </p:grpSp>
      <p:grpSp>
        <p:nvGrpSpPr>
          <p:cNvPr id="231" name="Group 230">
            <a:extLst>
              <a:ext uri="{FF2B5EF4-FFF2-40B4-BE49-F238E27FC236}">
                <a16:creationId xmlns:a16="http://schemas.microsoft.com/office/drawing/2014/main" id="{D47AD4CC-A353-4137-9ED0-9E42576CBD86}"/>
              </a:ext>
            </a:extLst>
          </p:cNvPr>
          <p:cNvGrpSpPr/>
          <p:nvPr/>
        </p:nvGrpSpPr>
        <p:grpSpPr>
          <a:xfrm>
            <a:off x="7867615" y="4022259"/>
            <a:ext cx="461204" cy="461192"/>
            <a:chOff x="7867615" y="4022259"/>
            <a:chExt cx="461204" cy="461192"/>
          </a:xfrm>
        </p:grpSpPr>
        <p:sp useBgFill="1">
          <p:nvSpPr>
            <p:cNvPr id="232" name="Oval 231">
              <a:extLst>
                <a:ext uri="{FF2B5EF4-FFF2-40B4-BE49-F238E27FC236}">
                  <a16:creationId xmlns:a16="http://schemas.microsoft.com/office/drawing/2014/main" id="{3DA34FB3-6AA8-4AE2-BA4E-C4123095D9DB}"/>
                </a:ext>
              </a:extLst>
            </p:cNvPr>
            <p:cNvSpPr/>
            <p:nvPr/>
          </p:nvSpPr>
          <p:spPr bwMode="auto">
            <a:xfrm>
              <a:off x="7867615" y="40222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33" name="Pen">
              <a:extLst>
                <a:ext uri="{FF2B5EF4-FFF2-40B4-BE49-F238E27FC236}">
                  <a16:creationId xmlns:a16="http://schemas.microsoft.com/office/drawing/2014/main" id="{D9DCDF14-F7D9-4004-AA77-E31BE9CC6223}"/>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985525" y="4116348"/>
              <a:ext cx="263488" cy="263488"/>
            </a:xfrm>
            <a:prstGeom prst="rect">
              <a:avLst/>
            </a:prstGeom>
          </p:spPr>
        </p:pic>
      </p:grpSp>
      <p:grpSp>
        <p:nvGrpSpPr>
          <p:cNvPr id="234" name="Group 233">
            <a:extLst>
              <a:ext uri="{FF2B5EF4-FFF2-40B4-BE49-F238E27FC236}">
                <a16:creationId xmlns:a16="http://schemas.microsoft.com/office/drawing/2014/main" id="{AB4937DA-7F9F-458D-ACAC-C0AB2E895DED}"/>
              </a:ext>
            </a:extLst>
          </p:cNvPr>
          <p:cNvGrpSpPr/>
          <p:nvPr/>
        </p:nvGrpSpPr>
        <p:grpSpPr>
          <a:xfrm>
            <a:off x="7378665" y="4711234"/>
            <a:ext cx="461204" cy="461192"/>
            <a:chOff x="7378665" y="4711234"/>
            <a:chExt cx="461204" cy="461192"/>
          </a:xfrm>
        </p:grpSpPr>
        <p:sp useBgFill="1">
          <p:nvSpPr>
            <p:cNvPr id="235" name="Oval 234">
              <a:extLst>
                <a:ext uri="{FF2B5EF4-FFF2-40B4-BE49-F238E27FC236}">
                  <a16:creationId xmlns:a16="http://schemas.microsoft.com/office/drawing/2014/main" id="{7A52A105-B555-42F2-B6B4-B72EE5E4AA9D}"/>
                </a:ext>
              </a:extLst>
            </p:cNvPr>
            <p:cNvSpPr/>
            <p:nvPr/>
          </p:nvSpPr>
          <p:spPr bwMode="auto">
            <a:xfrm>
              <a:off x="7378665" y="471123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36" name="Language">
              <a:extLst>
                <a:ext uri="{FF2B5EF4-FFF2-40B4-BE49-F238E27FC236}">
                  <a16:creationId xmlns:a16="http://schemas.microsoft.com/office/drawing/2014/main" id="{DBE6A8DC-DC62-4965-9041-A0CF618737AA}"/>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506422" y="4835111"/>
              <a:ext cx="224742" cy="232490"/>
            </a:xfrm>
            <a:prstGeom prst="rect">
              <a:avLst/>
            </a:prstGeom>
          </p:spPr>
        </p:pic>
      </p:grpSp>
      <p:grpSp>
        <p:nvGrpSpPr>
          <p:cNvPr id="237" name="Group 236">
            <a:extLst>
              <a:ext uri="{FF2B5EF4-FFF2-40B4-BE49-F238E27FC236}">
                <a16:creationId xmlns:a16="http://schemas.microsoft.com/office/drawing/2014/main" id="{AB2D923C-C58C-4997-86F6-A3F79A8A5482}"/>
              </a:ext>
            </a:extLst>
          </p:cNvPr>
          <p:cNvGrpSpPr/>
          <p:nvPr/>
        </p:nvGrpSpPr>
        <p:grpSpPr>
          <a:xfrm>
            <a:off x="6676990" y="5155734"/>
            <a:ext cx="461204" cy="461192"/>
            <a:chOff x="6676990" y="5155734"/>
            <a:chExt cx="461204" cy="461192"/>
          </a:xfrm>
        </p:grpSpPr>
        <p:sp useBgFill="1">
          <p:nvSpPr>
            <p:cNvPr id="238" name="Oval 237">
              <a:extLst>
                <a:ext uri="{FF2B5EF4-FFF2-40B4-BE49-F238E27FC236}">
                  <a16:creationId xmlns:a16="http://schemas.microsoft.com/office/drawing/2014/main" id="{6E3758C6-9C2C-4FAE-8360-64F49FAA1712}"/>
                </a:ext>
              </a:extLst>
            </p:cNvPr>
            <p:cNvSpPr/>
            <p:nvPr/>
          </p:nvSpPr>
          <p:spPr bwMode="auto">
            <a:xfrm>
              <a:off x="6676990" y="515573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39" name="Chips">
              <a:extLst>
                <a:ext uri="{FF2B5EF4-FFF2-40B4-BE49-F238E27FC236}">
                  <a16:creationId xmlns:a16="http://schemas.microsoft.com/office/drawing/2014/main" id="{A12DED3C-4DFC-4003-8258-39C83DE246D9}"/>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764223" y="5266210"/>
              <a:ext cx="286738" cy="240240"/>
            </a:xfrm>
            <a:prstGeom prst="rect">
              <a:avLst/>
            </a:prstGeom>
          </p:spPr>
        </p:pic>
      </p:grpSp>
      <p:grpSp>
        <p:nvGrpSpPr>
          <p:cNvPr id="240" name="Group 239">
            <a:extLst>
              <a:ext uri="{FF2B5EF4-FFF2-40B4-BE49-F238E27FC236}">
                <a16:creationId xmlns:a16="http://schemas.microsoft.com/office/drawing/2014/main" id="{AD2FCE35-6805-4BBD-9C87-D74FC8D12A6D}"/>
              </a:ext>
            </a:extLst>
          </p:cNvPr>
          <p:cNvGrpSpPr/>
          <p:nvPr/>
        </p:nvGrpSpPr>
        <p:grpSpPr>
          <a:xfrm>
            <a:off x="5029165" y="5149384"/>
            <a:ext cx="461204" cy="461192"/>
            <a:chOff x="5029165" y="5149384"/>
            <a:chExt cx="461204" cy="461192"/>
          </a:xfrm>
        </p:grpSpPr>
        <p:sp useBgFill="1">
          <p:nvSpPr>
            <p:cNvPr id="241" name="Oval 240">
              <a:extLst>
                <a:ext uri="{FF2B5EF4-FFF2-40B4-BE49-F238E27FC236}">
                  <a16:creationId xmlns:a16="http://schemas.microsoft.com/office/drawing/2014/main" id="{2DB86837-6A46-4D1B-A0C6-6A468F0A82B2}"/>
                </a:ext>
              </a:extLst>
            </p:cNvPr>
            <p:cNvSpPr/>
            <p:nvPr/>
          </p:nvSpPr>
          <p:spPr bwMode="auto">
            <a:xfrm>
              <a:off x="5029165" y="51493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42" name="Graph">
              <a:extLst>
                <a:ext uri="{FF2B5EF4-FFF2-40B4-BE49-F238E27FC236}">
                  <a16:creationId xmlns:a16="http://schemas.microsoft.com/office/drawing/2014/main" id="{D2088761-D350-4A5C-A665-79DB63F36287}"/>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5139647" y="5306359"/>
              <a:ext cx="240240" cy="147242"/>
            </a:xfrm>
            <a:prstGeom prst="rect">
              <a:avLst/>
            </a:prstGeom>
          </p:spPr>
        </p:pic>
      </p:grpSp>
      <p:grpSp>
        <p:nvGrpSpPr>
          <p:cNvPr id="243" name="Group 242">
            <a:extLst>
              <a:ext uri="{FF2B5EF4-FFF2-40B4-BE49-F238E27FC236}">
                <a16:creationId xmlns:a16="http://schemas.microsoft.com/office/drawing/2014/main" id="{DA3968C7-0A4B-4D83-AA92-F81C789AB490}"/>
              </a:ext>
            </a:extLst>
          </p:cNvPr>
          <p:cNvGrpSpPr/>
          <p:nvPr/>
        </p:nvGrpSpPr>
        <p:grpSpPr>
          <a:xfrm>
            <a:off x="4308440" y="4663609"/>
            <a:ext cx="461204" cy="461192"/>
            <a:chOff x="4308440" y="4663609"/>
            <a:chExt cx="461204" cy="461192"/>
          </a:xfrm>
        </p:grpSpPr>
        <p:sp useBgFill="1">
          <p:nvSpPr>
            <p:cNvPr id="244" name="Oval 243">
              <a:extLst>
                <a:ext uri="{FF2B5EF4-FFF2-40B4-BE49-F238E27FC236}">
                  <a16:creationId xmlns:a16="http://schemas.microsoft.com/office/drawing/2014/main" id="{06A77D17-8E23-47DD-8E72-6B63176C759C}"/>
                </a:ext>
              </a:extLst>
            </p:cNvPr>
            <p:cNvSpPr/>
            <p:nvPr/>
          </p:nvSpPr>
          <p:spPr bwMode="auto">
            <a:xfrm>
              <a:off x="4308440" y="46636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45" name="Directory">
              <a:extLst>
                <a:ext uri="{FF2B5EF4-FFF2-40B4-BE49-F238E27FC236}">
                  <a16:creationId xmlns:a16="http://schemas.microsoft.com/office/drawing/2014/main" id="{9C1E35F7-626D-490F-9DF9-71B42737DB24}"/>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4411172" y="4766336"/>
              <a:ext cx="255740" cy="255738"/>
            </a:xfrm>
            <a:prstGeom prst="rect">
              <a:avLst/>
            </a:prstGeom>
          </p:spPr>
        </p:pic>
      </p:grpSp>
      <p:grpSp>
        <p:nvGrpSpPr>
          <p:cNvPr id="246" name="Group 245">
            <a:extLst>
              <a:ext uri="{FF2B5EF4-FFF2-40B4-BE49-F238E27FC236}">
                <a16:creationId xmlns:a16="http://schemas.microsoft.com/office/drawing/2014/main" id="{C45C9CF3-7C54-40E5-B167-22069CFF8216}"/>
              </a:ext>
            </a:extLst>
          </p:cNvPr>
          <p:cNvGrpSpPr/>
          <p:nvPr/>
        </p:nvGrpSpPr>
        <p:grpSpPr>
          <a:xfrm>
            <a:off x="3695665" y="3139609"/>
            <a:ext cx="461204" cy="461192"/>
            <a:chOff x="3695665" y="3139609"/>
            <a:chExt cx="461204" cy="461192"/>
          </a:xfrm>
        </p:grpSpPr>
        <p:sp useBgFill="1">
          <p:nvSpPr>
            <p:cNvPr id="247" name="Oval 246">
              <a:extLst>
                <a:ext uri="{FF2B5EF4-FFF2-40B4-BE49-F238E27FC236}">
                  <a16:creationId xmlns:a16="http://schemas.microsoft.com/office/drawing/2014/main" id="{88F80121-4EA0-4BBA-8229-DB0CF77C85E0}"/>
                </a:ext>
              </a:extLst>
            </p:cNvPr>
            <p:cNvSpPr/>
            <p:nvPr/>
          </p:nvSpPr>
          <p:spPr bwMode="auto">
            <a:xfrm>
              <a:off x="3695665" y="31396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48" name="Hand">
              <a:extLst>
                <a:ext uri="{FF2B5EF4-FFF2-40B4-BE49-F238E27FC236}">
                  <a16:creationId xmlns:a16="http://schemas.microsoft.com/office/drawing/2014/main" id="{814C5A0D-E03C-46CA-9B9A-755F8A40C92E}"/>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3833270" y="3250085"/>
              <a:ext cx="185994" cy="240240"/>
            </a:xfrm>
            <a:prstGeom prst="rect">
              <a:avLst/>
            </a:prstGeom>
          </p:spPr>
        </p:pic>
      </p:grpSp>
      <p:grpSp>
        <p:nvGrpSpPr>
          <p:cNvPr id="249" name="Group 248">
            <a:extLst>
              <a:ext uri="{FF2B5EF4-FFF2-40B4-BE49-F238E27FC236}">
                <a16:creationId xmlns:a16="http://schemas.microsoft.com/office/drawing/2014/main" id="{8582EA3E-9916-4B43-9897-430E28641B15}"/>
              </a:ext>
            </a:extLst>
          </p:cNvPr>
          <p:cNvGrpSpPr/>
          <p:nvPr/>
        </p:nvGrpSpPr>
        <p:grpSpPr>
          <a:xfrm>
            <a:off x="3873465" y="2307759"/>
            <a:ext cx="461204" cy="461192"/>
            <a:chOff x="3873465" y="2307759"/>
            <a:chExt cx="461204" cy="461192"/>
          </a:xfrm>
        </p:grpSpPr>
        <p:sp useBgFill="1">
          <p:nvSpPr>
            <p:cNvPr id="250" name="Oval 249">
              <a:extLst>
                <a:ext uri="{FF2B5EF4-FFF2-40B4-BE49-F238E27FC236}">
                  <a16:creationId xmlns:a16="http://schemas.microsoft.com/office/drawing/2014/main" id="{7A3DD008-E100-4171-8C62-6B451B3740F3}"/>
                </a:ext>
              </a:extLst>
            </p:cNvPr>
            <p:cNvSpPr/>
            <p:nvPr/>
          </p:nvSpPr>
          <p:spPr bwMode="auto">
            <a:xfrm>
              <a:off x="3873465" y="23077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51" name="HoloLens">
              <a:extLst>
                <a:ext uri="{FF2B5EF4-FFF2-40B4-BE49-F238E27FC236}">
                  <a16:creationId xmlns:a16="http://schemas.microsoft.com/office/drawing/2014/main" id="{838FEE77-D423-486C-B10F-807ECD77B284}"/>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3949072" y="2448345"/>
              <a:ext cx="309990" cy="170494"/>
            </a:xfrm>
            <a:prstGeom prst="rect">
              <a:avLst/>
            </a:prstGeom>
          </p:spPr>
        </p:pic>
      </p:grpSp>
      <p:grpSp>
        <p:nvGrpSpPr>
          <p:cNvPr id="252" name="Group 251">
            <a:extLst>
              <a:ext uri="{FF2B5EF4-FFF2-40B4-BE49-F238E27FC236}">
                <a16:creationId xmlns:a16="http://schemas.microsoft.com/office/drawing/2014/main" id="{EDA2EFC3-1632-4DC7-A380-6BB428A98E6D}"/>
              </a:ext>
            </a:extLst>
          </p:cNvPr>
          <p:cNvGrpSpPr/>
          <p:nvPr/>
        </p:nvGrpSpPr>
        <p:grpSpPr>
          <a:xfrm>
            <a:off x="5048215" y="1136184"/>
            <a:ext cx="461204" cy="461192"/>
            <a:chOff x="5048215" y="1136184"/>
            <a:chExt cx="461204" cy="461192"/>
          </a:xfrm>
        </p:grpSpPr>
        <p:sp useBgFill="1">
          <p:nvSpPr>
            <p:cNvPr id="253" name="Oval 252">
              <a:extLst>
                <a:ext uri="{FF2B5EF4-FFF2-40B4-BE49-F238E27FC236}">
                  <a16:creationId xmlns:a16="http://schemas.microsoft.com/office/drawing/2014/main" id="{B1E2C0E3-8CFF-406F-9B7E-40FA426EEF1A}"/>
                </a:ext>
              </a:extLst>
            </p:cNvPr>
            <p:cNvSpPr/>
            <p:nvPr/>
          </p:nvSpPr>
          <p:spPr bwMode="auto">
            <a:xfrm>
              <a:off x="5048215" y="11361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54" name="Person">
              <a:extLst>
                <a:ext uri="{FF2B5EF4-FFF2-40B4-BE49-F238E27FC236}">
                  <a16:creationId xmlns:a16="http://schemas.microsoft.com/office/drawing/2014/main" id="{DBC7C211-67BA-46E5-83DF-061C9FE1BE98}"/>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5146184" y="1238911"/>
              <a:ext cx="255740" cy="255738"/>
            </a:xfrm>
            <a:prstGeom prst="rect">
              <a:avLst/>
            </a:prstGeom>
          </p:spPr>
        </p:pic>
      </p:grpSp>
      <p:grpSp>
        <p:nvGrpSpPr>
          <p:cNvPr id="255" name="Group 254">
            <a:extLst>
              <a:ext uri="{FF2B5EF4-FFF2-40B4-BE49-F238E27FC236}">
                <a16:creationId xmlns:a16="http://schemas.microsoft.com/office/drawing/2014/main" id="{6A5AABA8-3BA6-49CC-9402-AFE59BB5EE0B}"/>
              </a:ext>
            </a:extLst>
          </p:cNvPr>
          <p:cNvGrpSpPr/>
          <p:nvPr/>
        </p:nvGrpSpPr>
        <p:grpSpPr>
          <a:xfrm>
            <a:off x="5865398" y="5314484"/>
            <a:ext cx="461204" cy="461192"/>
            <a:chOff x="5865398" y="5314484"/>
            <a:chExt cx="461204" cy="461192"/>
          </a:xfrm>
        </p:grpSpPr>
        <p:sp useBgFill="1">
          <p:nvSpPr>
            <p:cNvPr id="256" name="Oval 255">
              <a:extLst>
                <a:ext uri="{FF2B5EF4-FFF2-40B4-BE49-F238E27FC236}">
                  <a16:creationId xmlns:a16="http://schemas.microsoft.com/office/drawing/2014/main" id="{4CA17EC0-D577-40D0-8470-BEC3D210999E}"/>
                </a:ext>
              </a:extLst>
            </p:cNvPr>
            <p:cNvSpPr/>
            <p:nvPr/>
          </p:nvSpPr>
          <p:spPr bwMode="auto">
            <a:xfrm>
              <a:off x="5865398" y="53144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57" name="Watch">
              <a:extLst>
                <a:ext uri="{FF2B5EF4-FFF2-40B4-BE49-F238E27FC236}">
                  <a16:creationId xmlns:a16="http://schemas.microsoft.com/office/drawing/2014/main" id="{24EBF9A2-90F4-4FFC-BDFF-F78853464878}"/>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6014627" y="5398455"/>
              <a:ext cx="164592" cy="289995"/>
            </a:xfrm>
            <a:prstGeom prst="rect">
              <a:avLst/>
            </a:prstGeom>
          </p:spPr>
        </p:pic>
      </p:grpSp>
      <p:grpSp>
        <p:nvGrpSpPr>
          <p:cNvPr id="258" name="Group 257">
            <a:extLst>
              <a:ext uri="{FF2B5EF4-FFF2-40B4-BE49-F238E27FC236}">
                <a16:creationId xmlns:a16="http://schemas.microsoft.com/office/drawing/2014/main" id="{6525BF23-D72F-4A31-A1DC-C41234EBAF00}"/>
              </a:ext>
            </a:extLst>
          </p:cNvPr>
          <p:cNvGrpSpPr/>
          <p:nvPr/>
        </p:nvGrpSpPr>
        <p:grpSpPr>
          <a:xfrm>
            <a:off x="3711540" y="1634659"/>
            <a:ext cx="461204" cy="461192"/>
            <a:chOff x="3711540" y="1634659"/>
            <a:chExt cx="461204" cy="461192"/>
          </a:xfrm>
        </p:grpSpPr>
        <p:sp useBgFill="1">
          <p:nvSpPr>
            <p:cNvPr id="259" name="Oval 258">
              <a:extLst>
                <a:ext uri="{FF2B5EF4-FFF2-40B4-BE49-F238E27FC236}">
                  <a16:creationId xmlns:a16="http://schemas.microsoft.com/office/drawing/2014/main" id="{60C1400C-AA00-47AF-842E-398971A6ED57}"/>
                </a:ext>
              </a:extLst>
            </p:cNvPr>
            <p:cNvSpPr/>
            <p:nvPr/>
          </p:nvSpPr>
          <p:spPr bwMode="auto">
            <a:xfrm>
              <a:off x="3711540" y="16346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60" name="Smart thermostat">
              <a:extLst>
                <a:ext uri="{FF2B5EF4-FFF2-40B4-BE49-F238E27FC236}">
                  <a16:creationId xmlns:a16="http://schemas.microsoft.com/office/drawing/2014/main" id="{2AF7896C-D829-48EB-A103-C2F2B8627826}"/>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3802647" y="1777910"/>
              <a:ext cx="283464" cy="188976"/>
            </a:xfrm>
            <a:prstGeom prst="rect">
              <a:avLst/>
            </a:prstGeom>
          </p:spPr>
        </p:pic>
      </p:grpSp>
      <p:grpSp>
        <p:nvGrpSpPr>
          <p:cNvPr id="261" name="Group 260">
            <a:extLst>
              <a:ext uri="{FF2B5EF4-FFF2-40B4-BE49-F238E27FC236}">
                <a16:creationId xmlns:a16="http://schemas.microsoft.com/office/drawing/2014/main" id="{16FE79AB-5930-4C96-83EC-05275C801B65}"/>
              </a:ext>
            </a:extLst>
          </p:cNvPr>
          <p:cNvGrpSpPr/>
          <p:nvPr/>
        </p:nvGrpSpPr>
        <p:grpSpPr>
          <a:xfrm>
            <a:off x="6692072" y="1140946"/>
            <a:ext cx="461204" cy="461192"/>
            <a:chOff x="6692072" y="1140946"/>
            <a:chExt cx="461204" cy="461192"/>
          </a:xfrm>
        </p:grpSpPr>
        <p:sp useBgFill="1">
          <p:nvSpPr>
            <p:cNvPr id="262" name="Oval 261">
              <a:extLst>
                <a:ext uri="{FF2B5EF4-FFF2-40B4-BE49-F238E27FC236}">
                  <a16:creationId xmlns:a16="http://schemas.microsoft.com/office/drawing/2014/main" id="{DEE304E8-41EC-450B-BAF2-A5CD27DF9582}"/>
                </a:ext>
              </a:extLst>
            </p:cNvPr>
            <p:cNvSpPr/>
            <p:nvPr/>
          </p:nvSpPr>
          <p:spPr bwMode="auto">
            <a:xfrm>
              <a:off x="6692072" y="1140946"/>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63" name="Camera">
              <a:extLst>
                <a:ext uri="{FF2B5EF4-FFF2-40B4-BE49-F238E27FC236}">
                  <a16:creationId xmlns:a16="http://schemas.microsoft.com/office/drawing/2014/main" id="{8507203C-A4E9-4528-8402-7497F3A63390}"/>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6794804" y="1266921"/>
              <a:ext cx="256032" cy="209481"/>
            </a:xfrm>
            <a:prstGeom prst="rect">
              <a:avLst/>
            </a:prstGeom>
          </p:spPr>
        </p:pic>
      </p:grpSp>
      <p:grpSp>
        <p:nvGrpSpPr>
          <p:cNvPr id="264" name="Group 263">
            <a:extLst>
              <a:ext uri="{FF2B5EF4-FFF2-40B4-BE49-F238E27FC236}">
                <a16:creationId xmlns:a16="http://schemas.microsoft.com/office/drawing/2014/main" id="{C0E44945-4314-4D22-9B39-55C94E5B8A25}"/>
              </a:ext>
            </a:extLst>
          </p:cNvPr>
          <p:cNvGrpSpPr/>
          <p:nvPr/>
        </p:nvGrpSpPr>
        <p:grpSpPr>
          <a:xfrm>
            <a:off x="8445465" y="3698409"/>
            <a:ext cx="461204" cy="461192"/>
            <a:chOff x="8445465" y="3698409"/>
            <a:chExt cx="461204" cy="461192"/>
          </a:xfrm>
        </p:grpSpPr>
        <p:sp useBgFill="1">
          <p:nvSpPr>
            <p:cNvPr id="265" name="Oval 264">
              <a:extLst>
                <a:ext uri="{FF2B5EF4-FFF2-40B4-BE49-F238E27FC236}">
                  <a16:creationId xmlns:a16="http://schemas.microsoft.com/office/drawing/2014/main" id="{3C0D5434-E95D-44AC-9AE6-A8093164E73D}"/>
                </a:ext>
              </a:extLst>
            </p:cNvPr>
            <p:cNvSpPr/>
            <p:nvPr/>
          </p:nvSpPr>
          <p:spPr bwMode="auto">
            <a:xfrm>
              <a:off x="8445465" y="36984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66" name="Controller">
              <a:extLst>
                <a:ext uri="{FF2B5EF4-FFF2-40B4-BE49-F238E27FC236}">
                  <a16:creationId xmlns:a16="http://schemas.microsoft.com/office/drawing/2014/main" id="{F64F1846-1DCD-4D0F-928D-0425D40040D8}"/>
                </a:ext>
              </a:extLst>
            </p:cNvPr>
            <p:cNvPicPr>
              <a:picLocks noChangeAspect="1"/>
            </p:cNvPicPr>
            <p:nvPr/>
          </p:nvPicPr>
          <p:blipFill>
            <a:blip r:embed="rId57">
              <a:extLst>
                <a:ext uri="{96DAC541-7B7A-43D3-8B79-37D633B846F1}">
                  <asvg:svgBlip xmlns:asvg="http://schemas.microsoft.com/office/drawing/2016/SVG/main" r:embed="rId58"/>
                </a:ext>
              </a:extLst>
            </a:blip>
            <a:stretch>
              <a:fillRect/>
            </a:stretch>
          </p:blipFill>
          <p:spPr>
            <a:xfrm>
              <a:off x="8524947" y="3820859"/>
              <a:ext cx="301752" cy="216642"/>
            </a:xfrm>
            <a:prstGeom prst="rect">
              <a:avLst/>
            </a:prstGeom>
          </p:spPr>
        </p:pic>
      </p:grpSp>
      <p:grpSp>
        <p:nvGrpSpPr>
          <p:cNvPr id="267" name="Group 266">
            <a:extLst>
              <a:ext uri="{FF2B5EF4-FFF2-40B4-BE49-F238E27FC236}">
                <a16:creationId xmlns:a16="http://schemas.microsoft.com/office/drawing/2014/main" id="{F0CE21B8-D593-4976-8D23-AFD299B22BDA}"/>
              </a:ext>
            </a:extLst>
          </p:cNvPr>
          <p:cNvGrpSpPr/>
          <p:nvPr/>
        </p:nvGrpSpPr>
        <p:grpSpPr>
          <a:xfrm>
            <a:off x="3860765" y="3990509"/>
            <a:ext cx="461204" cy="461192"/>
            <a:chOff x="3860765" y="3990509"/>
            <a:chExt cx="461204" cy="461192"/>
          </a:xfrm>
        </p:grpSpPr>
        <p:sp useBgFill="1">
          <p:nvSpPr>
            <p:cNvPr id="268" name="Oval 267">
              <a:extLst>
                <a:ext uri="{FF2B5EF4-FFF2-40B4-BE49-F238E27FC236}">
                  <a16:creationId xmlns:a16="http://schemas.microsoft.com/office/drawing/2014/main" id="{94AE0C0E-ED65-4E6D-BD1D-2D202094DBEC}"/>
                </a:ext>
              </a:extLst>
            </p:cNvPr>
            <p:cNvSpPr/>
            <p:nvPr/>
          </p:nvSpPr>
          <p:spPr bwMode="auto">
            <a:xfrm>
              <a:off x="3860765" y="39905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439" name="Factory">
              <a:extLst>
                <a:ext uri="{FF2B5EF4-FFF2-40B4-BE49-F238E27FC236}">
                  <a16:creationId xmlns:a16="http://schemas.microsoft.com/office/drawing/2014/main" id="{7CCC3B44-38AD-43B4-8623-6A86864C3E17}"/>
                </a:ext>
              </a:extLst>
            </p:cNvPr>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3959622" y="4130005"/>
              <a:ext cx="265176" cy="171584"/>
            </a:xfrm>
            <a:prstGeom prst="rect">
              <a:avLst/>
            </a:prstGeom>
          </p:spPr>
        </p:pic>
      </p:grpSp>
      <p:grpSp>
        <p:nvGrpSpPr>
          <p:cNvPr id="444" name="Group 443">
            <a:extLst>
              <a:ext uri="{FF2B5EF4-FFF2-40B4-BE49-F238E27FC236}">
                <a16:creationId xmlns:a16="http://schemas.microsoft.com/office/drawing/2014/main" id="{8B9EC98E-5F93-44FC-8F80-9132AFA7EB72}"/>
              </a:ext>
            </a:extLst>
          </p:cNvPr>
          <p:cNvGrpSpPr/>
          <p:nvPr/>
        </p:nvGrpSpPr>
        <p:grpSpPr>
          <a:xfrm>
            <a:off x="4349715" y="1599734"/>
            <a:ext cx="461204" cy="461192"/>
            <a:chOff x="4349715" y="1599734"/>
            <a:chExt cx="461204" cy="461192"/>
          </a:xfrm>
        </p:grpSpPr>
        <p:sp useBgFill="1">
          <p:nvSpPr>
            <p:cNvPr id="445" name="Oval 444">
              <a:extLst>
                <a:ext uri="{FF2B5EF4-FFF2-40B4-BE49-F238E27FC236}">
                  <a16:creationId xmlns:a16="http://schemas.microsoft.com/office/drawing/2014/main" id="{666F8896-E2B7-432E-8D5D-E64CC525F4FD}"/>
                </a:ext>
              </a:extLst>
            </p:cNvPr>
            <p:cNvSpPr/>
            <p:nvPr/>
          </p:nvSpPr>
          <p:spPr bwMode="auto">
            <a:xfrm>
              <a:off x="4349715" y="159973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446" name="Car">
              <a:extLst>
                <a:ext uri="{FF2B5EF4-FFF2-40B4-BE49-F238E27FC236}">
                  <a16:creationId xmlns:a16="http://schemas.microsoft.com/office/drawing/2014/main" id="{549549DF-0A44-4D9C-B20F-FC508AE6C2E7}"/>
                </a:ext>
              </a:extLst>
            </p:cNvPr>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4448572" y="1722642"/>
              <a:ext cx="265176" cy="202782"/>
            </a:xfrm>
            <a:prstGeom prst="rect">
              <a:avLst/>
            </a:prstGeom>
          </p:spPr>
        </p:pic>
      </p:grpSp>
      <p:grpSp>
        <p:nvGrpSpPr>
          <p:cNvPr id="5" name="组合 4">
            <a:extLst>
              <a:ext uri="{FF2B5EF4-FFF2-40B4-BE49-F238E27FC236}">
                <a16:creationId xmlns:a16="http://schemas.microsoft.com/office/drawing/2014/main" id="{0AED04B6-9144-435C-8F9B-55345A2DE353}"/>
              </a:ext>
            </a:extLst>
          </p:cNvPr>
          <p:cNvGrpSpPr/>
          <p:nvPr/>
        </p:nvGrpSpPr>
        <p:grpSpPr>
          <a:xfrm>
            <a:off x="5594527" y="2868691"/>
            <a:ext cx="1011287" cy="700082"/>
            <a:chOff x="9325005" y="2535604"/>
            <a:chExt cx="1011287" cy="700082"/>
          </a:xfrm>
        </p:grpSpPr>
        <p:pic>
          <p:nvPicPr>
            <p:cNvPr id="150" name="Picture 222">
              <a:extLst>
                <a:ext uri="{FF2B5EF4-FFF2-40B4-BE49-F238E27FC236}">
                  <a16:creationId xmlns:a16="http://schemas.microsoft.com/office/drawing/2014/main" id="{40507497-56E6-4720-8FB6-DECB53646742}"/>
                </a:ext>
              </a:extLst>
            </p:cNvPr>
            <p:cNvPicPr>
              <a:picLocks noChangeAspect="1"/>
            </p:cNvPicPr>
            <p:nvPr/>
          </p:nvPicPr>
          <p:blipFill>
            <a:blip r:embed="rId63"/>
            <a:stretch>
              <a:fillRect/>
            </a:stretch>
          </p:blipFill>
          <p:spPr>
            <a:xfrm>
              <a:off x="9793518" y="2535604"/>
              <a:ext cx="542774" cy="542774"/>
            </a:xfrm>
            <a:prstGeom prst="rect">
              <a:avLst/>
            </a:prstGeom>
          </p:spPr>
        </p:pic>
        <p:sp>
          <p:nvSpPr>
            <p:cNvPr id="182" name="Cloud">
              <a:extLst>
                <a:ext uri="{FF2B5EF4-FFF2-40B4-BE49-F238E27FC236}">
                  <a16:creationId xmlns:a16="http://schemas.microsoft.com/office/drawing/2014/main" id="{9A84410A-556C-417C-BA87-874CAEAA4C9D}"/>
                </a:ext>
              </a:extLst>
            </p:cNvPr>
            <p:cNvSpPr>
              <a:spLocks noChangeAspect="1"/>
            </p:cNvSpPr>
            <p:nvPr/>
          </p:nvSpPr>
          <p:spPr bwMode="auto">
            <a:xfrm flipV="1">
              <a:off x="9325005" y="2678213"/>
              <a:ext cx="1011287" cy="557473"/>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E6E6E6"/>
            </a:solidFill>
            <a:ln w="25400" cap="flat">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Segoe UI Semilight"/>
                <a:ea typeface="+mn-ea"/>
                <a:cs typeface="+mn-cs"/>
              </a:endParaRPr>
            </a:p>
          </p:txBody>
        </p:sp>
      </p:grpSp>
    </p:spTree>
    <p:extLst>
      <p:ext uri="{BB962C8B-B14F-4D97-AF65-F5344CB8AC3E}">
        <p14:creationId xmlns:p14="http://schemas.microsoft.com/office/powerpoint/2010/main" val="3205604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99"/>
                                          </p:stCondLst>
                                        </p:cTn>
                                        <p:tgtEl>
                                          <p:spTgt spid="5"/>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300" fill="hold"/>
                                        <p:tgtEl>
                                          <p:spTgt spid="5"/>
                                        </p:tgtEl>
                                      </p:cBhvr>
                                      <p:by x="0" y="0"/>
                                    </p:animScale>
                                  </p:childTnLst>
                                </p:cTn>
                              </p:par>
                              <p:par>
                                <p:cTn id="9" presetID="10" presetClass="entr" presetSubtype="0" fill="hold" grpId="0" nodeType="withEffect">
                                  <p:stCondLst>
                                    <p:cond delay="300"/>
                                  </p:stCondLst>
                                  <p:childTnLst>
                                    <p:set>
                                      <p:cBhvr>
                                        <p:cTn id="10" dur="1" fill="hold">
                                          <p:stCondLst>
                                            <p:cond delay="0"/>
                                          </p:stCondLst>
                                        </p:cTn>
                                        <p:tgtEl>
                                          <p:spTgt spid="180"/>
                                        </p:tgtEl>
                                        <p:attrNameLst>
                                          <p:attrName>style.visibility</p:attrName>
                                        </p:attrNameLst>
                                      </p:cBhvr>
                                      <p:to>
                                        <p:strVal val="visible"/>
                                      </p:to>
                                    </p:set>
                                    <p:animEffect transition="in" filter="fade">
                                      <p:cBhvr>
                                        <p:cTn id="11" dur="500"/>
                                        <p:tgtEl>
                                          <p:spTgt spid="180"/>
                                        </p:tgtEl>
                                      </p:cBhvr>
                                    </p:animEffect>
                                  </p:childTnLst>
                                </p:cTn>
                              </p:par>
                              <p:par>
                                <p:cTn id="12" presetID="42" presetClass="path" presetSubtype="0" decel="100000" fill="hold" grpId="1" nodeType="withEffect">
                                  <p:stCondLst>
                                    <p:cond delay="300"/>
                                  </p:stCondLst>
                                  <p:childTnLst>
                                    <p:animMotion origin="layout" path="M 0 -3.7037E-7 L 0 0.0537 " pathEditMode="relative" rAng="0" ptsTypes="AA">
                                      <p:cBhvr>
                                        <p:cTn id="13" dur="500" spd="-100000" fill="hold"/>
                                        <p:tgtEl>
                                          <p:spTgt spid="180"/>
                                        </p:tgtEl>
                                        <p:attrNameLst>
                                          <p:attrName>ppt_x</p:attrName>
                                          <p:attrName>ppt_y</p:attrName>
                                        </p:attrNameLst>
                                      </p:cBhvr>
                                      <p:rCtr x="0" y="2685"/>
                                    </p:animMotion>
                                  </p:childTnLst>
                                </p:cTn>
                              </p:par>
                              <p:par>
                                <p:cTn id="14" presetID="10" presetClass="entr" presetSubtype="0" fill="hold" grpId="0" nodeType="withEffect">
                                  <p:stCondLst>
                                    <p:cond delay="400"/>
                                  </p:stCondLst>
                                  <p:childTnLst>
                                    <p:set>
                                      <p:cBhvr>
                                        <p:cTn id="15" dur="1" fill="hold">
                                          <p:stCondLst>
                                            <p:cond delay="0"/>
                                          </p:stCondLst>
                                        </p:cTn>
                                        <p:tgtEl>
                                          <p:spTgt spid="181"/>
                                        </p:tgtEl>
                                        <p:attrNameLst>
                                          <p:attrName>style.visibility</p:attrName>
                                        </p:attrNameLst>
                                      </p:cBhvr>
                                      <p:to>
                                        <p:strVal val="visible"/>
                                      </p:to>
                                    </p:set>
                                    <p:animEffect transition="in" filter="fade">
                                      <p:cBhvr>
                                        <p:cTn id="16" dur="500"/>
                                        <p:tgtEl>
                                          <p:spTgt spid="181"/>
                                        </p:tgtEl>
                                      </p:cBhvr>
                                    </p:animEffect>
                                  </p:childTnLst>
                                </p:cTn>
                              </p:par>
                              <p:par>
                                <p:cTn id="17" presetID="42" presetClass="path" presetSubtype="0" decel="100000" fill="hold" grpId="1" nodeType="withEffect">
                                  <p:stCondLst>
                                    <p:cond delay="400"/>
                                  </p:stCondLst>
                                  <p:childTnLst>
                                    <p:animMotion origin="layout" path="M 0 -2.59259E-6 L 0 0.04468 " pathEditMode="relative" rAng="0" ptsTypes="AA">
                                      <p:cBhvr>
                                        <p:cTn id="18" dur="500" spd="-100000" fill="hold"/>
                                        <p:tgtEl>
                                          <p:spTgt spid="181"/>
                                        </p:tgtEl>
                                        <p:attrNameLst>
                                          <p:attrName>ppt_x</p:attrName>
                                          <p:attrName>ppt_y</p:attrName>
                                        </p:attrNameLst>
                                      </p:cBhvr>
                                      <p:rCtr x="0" y="2222"/>
                                    </p:animMotion>
                                  </p:childTnLst>
                                </p:cTn>
                              </p:par>
                              <p:par>
                                <p:cTn id="19" presetID="10" presetClass="entr" presetSubtype="0" fill="hold" grpId="0" nodeType="withEffect">
                                  <p:stCondLst>
                                    <p:cond delay="300"/>
                                  </p:stCondLst>
                                  <p:childTnLst>
                                    <p:set>
                                      <p:cBhvr>
                                        <p:cTn id="20" dur="1" fill="hold">
                                          <p:stCondLst>
                                            <p:cond delay="0"/>
                                          </p:stCondLst>
                                        </p:cTn>
                                        <p:tgtEl>
                                          <p:spTgt spid="176"/>
                                        </p:tgtEl>
                                        <p:attrNameLst>
                                          <p:attrName>style.visibility</p:attrName>
                                        </p:attrNameLst>
                                      </p:cBhvr>
                                      <p:to>
                                        <p:strVal val="visible"/>
                                      </p:to>
                                    </p:set>
                                    <p:animEffect transition="in" filter="fade">
                                      <p:cBhvr>
                                        <p:cTn id="21" dur="300"/>
                                        <p:tgtEl>
                                          <p:spTgt spid="176"/>
                                        </p:tgtEl>
                                      </p:cBhvr>
                                    </p:animEffect>
                                  </p:childTnLst>
                                </p:cTn>
                              </p:par>
                              <p:par>
                                <p:cTn id="22" presetID="6" presetClass="emph" presetSubtype="0" accel="100000" autoRev="1" fill="hold" grpId="1" nodeType="withEffect">
                                  <p:stCondLst>
                                    <p:cond delay="0"/>
                                  </p:stCondLst>
                                  <p:childTnLst>
                                    <p:animScale>
                                      <p:cBhvr>
                                        <p:cTn id="23" dur="300" fill="hold"/>
                                        <p:tgtEl>
                                          <p:spTgt spid="176"/>
                                        </p:tgtEl>
                                      </p:cBhvr>
                                      <p:by x="80000" y="80000"/>
                                    </p:animScale>
                                  </p:childTnLst>
                                </p:cTn>
                              </p:par>
                              <p:par>
                                <p:cTn id="24" presetID="6" presetClass="entr" presetSubtype="32" fill="hold" grpId="0" nodeType="withEffect">
                                  <p:stCondLst>
                                    <p:cond delay="0"/>
                                  </p:stCondLst>
                                  <p:childTnLst>
                                    <p:set>
                                      <p:cBhvr>
                                        <p:cTn id="25" dur="1" fill="hold">
                                          <p:stCondLst>
                                            <p:cond delay="0"/>
                                          </p:stCondLst>
                                        </p:cTn>
                                        <p:tgtEl>
                                          <p:spTgt spid="177"/>
                                        </p:tgtEl>
                                        <p:attrNameLst>
                                          <p:attrName>style.visibility</p:attrName>
                                        </p:attrNameLst>
                                      </p:cBhvr>
                                      <p:to>
                                        <p:strVal val="visible"/>
                                      </p:to>
                                    </p:set>
                                    <p:animEffect transition="in" filter="circle(out)">
                                      <p:cBhvr>
                                        <p:cTn id="26" dur="1000"/>
                                        <p:tgtEl>
                                          <p:spTgt spid="177"/>
                                        </p:tgtEl>
                                      </p:cBhvr>
                                    </p:animEffect>
                                  </p:childTnLst>
                                </p:cTn>
                              </p:par>
                              <p:par>
                                <p:cTn id="27" presetID="10" presetClass="entr" presetSubtype="0" fill="hold" grpId="0" nodeType="withEffect">
                                  <p:stCondLst>
                                    <p:cond delay="300"/>
                                  </p:stCondLst>
                                  <p:childTnLst>
                                    <p:set>
                                      <p:cBhvr>
                                        <p:cTn id="28" dur="1" fill="hold">
                                          <p:stCondLst>
                                            <p:cond delay="0"/>
                                          </p:stCondLst>
                                        </p:cTn>
                                        <p:tgtEl>
                                          <p:spTgt spid="178"/>
                                        </p:tgtEl>
                                        <p:attrNameLst>
                                          <p:attrName>style.visibility</p:attrName>
                                        </p:attrNameLst>
                                      </p:cBhvr>
                                      <p:to>
                                        <p:strVal val="visible"/>
                                      </p:to>
                                    </p:set>
                                    <p:animEffect transition="in" filter="fade">
                                      <p:cBhvr>
                                        <p:cTn id="29" dur="300"/>
                                        <p:tgtEl>
                                          <p:spTgt spid="178"/>
                                        </p:tgtEl>
                                      </p:cBhvr>
                                    </p:animEffect>
                                  </p:childTnLst>
                                </p:cTn>
                              </p:par>
                              <p:par>
                                <p:cTn id="30" presetID="6" presetClass="emph" presetSubtype="0" accel="100000" autoRev="1" fill="hold" grpId="1" nodeType="withEffect">
                                  <p:stCondLst>
                                    <p:cond delay="0"/>
                                  </p:stCondLst>
                                  <p:childTnLst>
                                    <p:animScale>
                                      <p:cBhvr>
                                        <p:cTn id="31" dur="300" fill="hold"/>
                                        <p:tgtEl>
                                          <p:spTgt spid="178"/>
                                        </p:tgtEl>
                                      </p:cBhvr>
                                      <p:by x="80000" y="80000"/>
                                    </p:animScale>
                                  </p:childTnLst>
                                </p:cTn>
                              </p:par>
                              <p:par>
                                <p:cTn id="32" presetID="1" presetClass="entr" presetSubtype="0" fill="hold" nodeType="withEffect">
                                  <p:stCondLst>
                                    <p:cond delay="50"/>
                                  </p:stCondLst>
                                  <p:childTnLst>
                                    <p:set>
                                      <p:cBhvr>
                                        <p:cTn id="33" dur="1" fill="hold">
                                          <p:stCondLst>
                                            <p:cond delay="299"/>
                                          </p:stCondLst>
                                        </p:cTn>
                                        <p:tgtEl>
                                          <p:spTgt spid="183"/>
                                        </p:tgtEl>
                                        <p:attrNameLst>
                                          <p:attrName>style.visibility</p:attrName>
                                        </p:attrNameLst>
                                      </p:cBhvr>
                                      <p:to>
                                        <p:strVal val="visible"/>
                                      </p:to>
                                    </p:set>
                                  </p:childTnLst>
                                </p:cTn>
                              </p:par>
                              <p:par>
                                <p:cTn id="34" presetID="6" presetClass="emph" presetSubtype="0" accel="100000" autoRev="1" fill="hold" nodeType="withEffect">
                                  <p:stCondLst>
                                    <p:cond delay="50"/>
                                  </p:stCondLst>
                                  <p:childTnLst>
                                    <p:animScale>
                                      <p:cBhvr>
                                        <p:cTn id="35" dur="300" fill="hold"/>
                                        <p:tgtEl>
                                          <p:spTgt spid="183"/>
                                        </p:tgtEl>
                                      </p:cBhvr>
                                      <p:by x="0" y="0"/>
                                    </p:animScale>
                                  </p:childTnLst>
                                </p:cTn>
                              </p:par>
                              <p:par>
                                <p:cTn id="36" presetID="1" presetClass="entr" presetSubtype="0" fill="hold" nodeType="withEffect">
                                  <p:stCondLst>
                                    <p:cond delay="50"/>
                                  </p:stCondLst>
                                  <p:childTnLst>
                                    <p:set>
                                      <p:cBhvr>
                                        <p:cTn id="37" dur="1" fill="hold">
                                          <p:stCondLst>
                                            <p:cond delay="299"/>
                                          </p:stCondLst>
                                        </p:cTn>
                                        <p:tgtEl>
                                          <p:spTgt spid="219"/>
                                        </p:tgtEl>
                                        <p:attrNameLst>
                                          <p:attrName>style.visibility</p:attrName>
                                        </p:attrNameLst>
                                      </p:cBhvr>
                                      <p:to>
                                        <p:strVal val="visible"/>
                                      </p:to>
                                    </p:set>
                                  </p:childTnLst>
                                </p:cTn>
                              </p:par>
                              <p:par>
                                <p:cTn id="38" presetID="6" presetClass="emph" presetSubtype="0" accel="100000" autoRev="1" fill="hold" nodeType="withEffect">
                                  <p:stCondLst>
                                    <p:cond delay="50"/>
                                  </p:stCondLst>
                                  <p:childTnLst>
                                    <p:animScale>
                                      <p:cBhvr>
                                        <p:cTn id="39" dur="300" fill="hold"/>
                                        <p:tgtEl>
                                          <p:spTgt spid="219"/>
                                        </p:tgtEl>
                                      </p:cBhvr>
                                      <p:by x="0" y="0"/>
                                    </p:animScale>
                                  </p:childTnLst>
                                </p:cTn>
                              </p:par>
                              <p:par>
                                <p:cTn id="40" presetID="1" presetClass="entr" presetSubtype="0" fill="hold" nodeType="withEffect">
                                  <p:stCondLst>
                                    <p:cond delay="50"/>
                                  </p:stCondLst>
                                  <p:childTnLst>
                                    <p:set>
                                      <p:cBhvr>
                                        <p:cTn id="41" dur="1" fill="hold">
                                          <p:stCondLst>
                                            <p:cond delay="299"/>
                                          </p:stCondLst>
                                        </p:cTn>
                                        <p:tgtEl>
                                          <p:spTgt spid="186"/>
                                        </p:tgtEl>
                                        <p:attrNameLst>
                                          <p:attrName>style.visibility</p:attrName>
                                        </p:attrNameLst>
                                      </p:cBhvr>
                                      <p:to>
                                        <p:strVal val="visible"/>
                                      </p:to>
                                    </p:set>
                                  </p:childTnLst>
                                </p:cTn>
                              </p:par>
                              <p:par>
                                <p:cTn id="42" presetID="6" presetClass="emph" presetSubtype="0" accel="100000" autoRev="1" fill="hold" nodeType="withEffect">
                                  <p:stCondLst>
                                    <p:cond delay="50"/>
                                  </p:stCondLst>
                                  <p:childTnLst>
                                    <p:animScale>
                                      <p:cBhvr>
                                        <p:cTn id="43" dur="300" fill="hold"/>
                                        <p:tgtEl>
                                          <p:spTgt spid="186"/>
                                        </p:tgtEl>
                                      </p:cBhvr>
                                      <p:by x="0" y="0"/>
                                    </p:animScale>
                                  </p:childTnLst>
                                </p:cTn>
                              </p:par>
                              <p:par>
                                <p:cTn id="44" presetID="1" presetClass="entr" presetSubtype="0" fill="hold" nodeType="withEffect">
                                  <p:stCondLst>
                                    <p:cond delay="50"/>
                                  </p:stCondLst>
                                  <p:childTnLst>
                                    <p:set>
                                      <p:cBhvr>
                                        <p:cTn id="45" dur="1" fill="hold">
                                          <p:stCondLst>
                                            <p:cond delay="299"/>
                                          </p:stCondLst>
                                        </p:cTn>
                                        <p:tgtEl>
                                          <p:spTgt spid="189"/>
                                        </p:tgtEl>
                                        <p:attrNameLst>
                                          <p:attrName>style.visibility</p:attrName>
                                        </p:attrNameLst>
                                      </p:cBhvr>
                                      <p:to>
                                        <p:strVal val="visible"/>
                                      </p:to>
                                    </p:set>
                                  </p:childTnLst>
                                </p:cTn>
                              </p:par>
                              <p:par>
                                <p:cTn id="46" presetID="6" presetClass="emph" presetSubtype="0" accel="100000" autoRev="1" fill="hold" nodeType="withEffect">
                                  <p:stCondLst>
                                    <p:cond delay="50"/>
                                  </p:stCondLst>
                                  <p:childTnLst>
                                    <p:animScale>
                                      <p:cBhvr>
                                        <p:cTn id="47" dur="300" fill="hold"/>
                                        <p:tgtEl>
                                          <p:spTgt spid="189"/>
                                        </p:tgtEl>
                                      </p:cBhvr>
                                      <p:by x="0" y="0"/>
                                    </p:animScale>
                                  </p:childTnLst>
                                </p:cTn>
                              </p:par>
                              <p:par>
                                <p:cTn id="48" presetID="1" presetClass="entr" presetSubtype="0" fill="hold" nodeType="withEffect">
                                  <p:stCondLst>
                                    <p:cond delay="50"/>
                                  </p:stCondLst>
                                  <p:childTnLst>
                                    <p:set>
                                      <p:cBhvr>
                                        <p:cTn id="49" dur="1" fill="hold">
                                          <p:stCondLst>
                                            <p:cond delay="299"/>
                                          </p:stCondLst>
                                        </p:cTn>
                                        <p:tgtEl>
                                          <p:spTgt spid="222"/>
                                        </p:tgtEl>
                                        <p:attrNameLst>
                                          <p:attrName>style.visibility</p:attrName>
                                        </p:attrNameLst>
                                      </p:cBhvr>
                                      <p:to>
                                        <p:strVal val="visible"/>
                                      </p:to>
                                    </p:set>
                                  </p:childTnLst>
                                </p:cTn>
                              </p:par>
                              <p:par>
                                <p:cTn id="50" presetID="6" presetClass="emph" presetSubtype="0" accel="100000" autoRev="1" fill="hold" nodeType="withEffect">
                                  <p:stCondLst>
                                    <p:cond delay="50"/>
                                  </p:stCondLst>
                                  <p:childTnLst>
                                    <p:animScale>
                                      <p:cBhvr>
                                        <p:cTn id="51" dur="300" fill="hold"/>
                                        <p:tgtEl>
                                          <p:spTgt spid="222"/>
                                        </p:tgtEl>
                                      </p:cBhvr>
                                      <p:by x="0" y="0"/>
                                    </p:animScale>
                                  </p:childTnLst>
                                </p:cTn>
                              </p:par>
                              <p:par>
                                <p:cTn id="52" presetID="1" presetClass="entr" presetSubtype="0" fill="hold" nodeType="withEffect">
                                  <p:stCondLst>
                                    <p:cond delay="50"/>
                                  </p:stCondLst>
                                  <p:childTnLst>
                                    <p:set>
                                      <p:cBhvr>
                                        <p:cTn id="53" dur="1" fill="hold">
                                          <p:stCondLst>
                                            <p:cond delay="299"/>
                                          </p:stCondLst>
                                        </p:cTn>
                                        <p:tgtEl>
                                          <p:spTgt spid="192"/>
                                        </p:tgtEl>
                                        <p:attrNameLst>
                                          <p:attrName>style.visibility</p:attrName>
                                        </p:attrNameLst>
                                      </p:cBhvr>
                                      <p:to>
                                        <p:strVal val="visible"/>
                                      </p:to>
                                    </p:set>
                                  </p:childTnLst>
                                </p:cTn>
                              </p:par>
                              <p:par>
                                <p:cTn id="54" presetID="6" presetClass="emph" presetSubtype="0" accel="100000" autoRev="1" fill="hold" nodeType="withEffect">
                                  <p:stCondLst>
                                    <p:cond delay="50"/>
                                  </p:stCondLst>
                                  <p:childTnLst>
                                    <p:animScale>
                                      <p:cBhvr>
                                        <p:cTn id="55" dur="300" fill="hold"/>
                                        <p:tgtEl>
                                          <p:spTgt spid="192"/>
                                        </p:tgtEl>
                                      </p:cBhvr>
                                      <p:by x="0" y="0"/>
                                    </p:animScale>
                                  </p:childTnLst>
                                </p:cTn>
                              </p:par>
                              <p:par>
                                <p:cTn id="56" presetID="1" presetClass="entr" presetSubtype="0" fill="hold" nodeType="withEffect">
                                  <p:stCondLst>
                                    <p:cond delay="50"/>
                                  </p:stCondLst>
                                  <p:childTnLst>
                                    <p:set>
                                      <p:cBhvr>
                                        <p:cTn id="57" dur="1" fill="hold">
                                          <p:stCondLst>
                                            <p:cond delay="299"/>
                                          </p:stCondLst>
                                        </p:cTn>
                                        <p:tgtEl>
                                          <p:spTgt spid="225"/>
                                        </p:tgtEl>
                                        <p:attrNameLst>
                                          <p:attrName>style.visibility</p:attrName>
                                        </p:attrNameLst>
                                      </p:cBhvr>
                                      <p:to>
                                        <p:strVal val="visible"/>
                                      </p:to>
                                    </p:set>
                                  </p:childTnLst>
                                </p:cTn>
                              </p:par>
                              <p:par>
                                <p:cTn id="58" presetID="6" presetClass="emph" presetSubtype="0" accel="100000" autoRev="1" fill="hold" nodeType="withEffect">
                                  <p:stCondLst>
                                    <p:cond delay="50"/>
                                  </p:stCondLst>
                                  <p:childTnLst>
                                    <p:animScale>
                                      <p:cBhvr>
                                        <p:cTn id="59" dur="300" fill="hold"/>
                                        <p:tgtEl>
                                          <p:spTgt spid="225"/>
                                        </p:tgtEl>
                                      </p:cBhvr>
                                      <p:by x="0" y="0"/>
                                    </p:animScale>
                                  </p:childTnLst>
                                </p:cTn>
                              </p:par>
                              <p:par>
                                <p:cTn id="60" presetID="1" presetClass="entr" presetSubtype="0" fill="hold" nodeType="withEffect">
                                  <p:stCondLst>
                                    <p:cond delay="50"/>
                                  </p:stCondLst>
                                  <p:childTnLst>
                                    <p:set>
                                      <p:cBhvr>
                                        <p:cTn id="61" dur="1" fill="hold">
                                          <p:stCondLst>
                                            <p:cond delay="299"/>
                                          </p:stCondLst>
                                        </p:cTn>
                                        <p:tgtEl>
                                          <p:spTgt spid="195"/>
                                        </p:tgtEl>
                                        <p:attrNameLst>
                                          <p:attrName>style.visibility</p:attrName>
                                        </p:attrNameLst>
                                      </p:cBhvr>
                                      <p:to>
                                        <p:strVal val="visible"/>
                                      </p:to>
                                    </p:set>
                                  </p:childTnLst>
                                </p:cTn>
                              </p:par>
                              <p:par>
                                <p:cTn id="62" presetID="6" presetClass="emph" presetSubtype="0" accel="100000" autoRev="1" fill="hold" nodeType="withEffect">
                                  <p:stCondLst>
                                    <p:cond delay="50"/>
                                  </p:stCondLst>
                                  <p:childTnLst>
                                    <p:animScale>
                                      <p:cBhvr>
                                        <p:cTn id="63" dur="300" fill="hold"/>
                                        <p:tgtEl>
                                          <p:spTgt spid="195"/>
                                        </p:tgtEl>
                                      </p:cBhvr>
                                      <p:by x="0" y="0"/>
                                    </p:animScale>
                                  </p:childTnLst>
                                </p:cTn>
                              </p:par>
                              <p:par>
                                <p:cTn id="64" presetID="1" presetClass="entr" presetSubtype="0" fill="hold" nodeType="withEffect">
                                  <p:stCondLst>
                                    <p:cond delay="50"/>
                                  </p:stCondLst>
                                  <p:childTnLst>
                                    <p:set>
                                      <p:cBhvr>
                                        <p:cTn id="65" dur="1" fill="hold">
                                          <p:stCondLst>
                                            <p:cond delay="299"/>
                                          </p:stCondLst>
                                        </p:cTn>
                                        <p:tgtEl>
                                          <p:spTgt spid="228"/>
                                        </p:tgtEl>
                                        <p:attrNameLst>
                                          <p:attrName>style.visibility</p:attrName>
                                        </p:attrNameLst>
                                      </p:cBhvr>
                                      <p:to>
                                        <p:strVal val="visible"/>
                                      </p:to>
                                    </p:set>
                                  </p:childTnLst>
                                </p:cTn>
                              </p:par>
                              <p:par>
                                <p:cTn id="66" presetID="6" presetClass="emph" presetSubtype="0" accel="100000" autoRev="1" fill="hold" nodeType="withEffect">
                                  <p:stCondLst>
                                    <p:cond delay="50"/>
                                  </p:stCondLst>
                                  <p:childTnLst>
                                    <p:animScale>
                                      <p:cBhvr>
                                        <p:cTn id="67" dur="300" fill="hold"/>
                                        <p:tgtEl>
                                          <p:spTgt spid="228"/>
                                        </p:tgtEl>
                                      </p:cBhvr>
                                      <p:by x="0" y="0"/>
                                    </p:animScale>
                                  </p:childTnLst>
                                </p:cTn>
                              </p:par>
                              <p:par>
                                <p:cTn id="68" presetID="1" presetClass="entr" presetSubtype="0" fill="hold" nodeType="withEffect">
                                  <p:stCondLst>
                                    <p:cond delay="50"/>
                                  </p:stCondLst>
                                  <p:childTnLst>
                                    <p:set>
                                      <p:cBhvr>
                                        <p:cTn id="69" dur="1" fill="hold">
                                          <p:stCondLst>
                                            <p:cond delay="299"/>
                                          </p:stCondLst>
                                        </p:cTn>
                                        <p:tgtEl>
                                          <p:spTgt spid="231"/>
                                        </p:tgtEl>
                                        <p:attrNameLst>
                                          <p:attrName>style.visibility</p:attrName>
                                        </p:attrNameLst>
                                      </p:cBhvr>
                                      <p:to>
                                        <p:strVal val="visible"/>
                                      </p:to>
                                    </p:set>
                                  </p:childTnLst>
                                </p:cTn>
                              </p:par>
                              <p:par>
                                <p:cTn id="70" presetID="6" presetClass="emph" presetSubtype="0" accel="100000" autoRev="1" fill="hold" nodeType="withEffect">
                                  <p:stCondLst>
                                    <p:cond delay="50"/>
                                  </p:stCondLst>
                                  <p:childTnLst>
                                    <p:animScale>
                                      <p:cBhvr>
                                        <p:cTn id="71" dur="300" fill="hold"/>
                                        <p:tgtEl>
                                          <p:spTgt spid="231"/>
                                        </p:tgtEl>
                                      </p:cBhvr>
                                      <p:by x="0" y="0"/>
                                    </p:animScale>
                                  </p:childTnLst>
                                </p:cTn>
                              </p:par>
                              <p:par>
                                <p:cTn id="72" presetID="1" presetClass="entr" presetSubtype="0" fill="hold" nodeType="withEffect">
                                  <p:stCondLst>
                                    <p:cond delay="50"/>
                                  </p:stCondLst>
                                  <p:childTnLst>
                                    <p:set>
                                      <p:cBhvr>
                                        <p:cTn id="73" dur="1" fill="hold">
                                          <p:stCondLst>
                                            <p:cond delay="299"/>
                                          </p:stCondLst>
                                        </p:cTn>
                                        <p:tgtEl>
                                          <p:spTgt spid="201"/>
                                        </p:tgtEl>
                                        <p:attrNameLst>
                                          <p:attrName>style.visibility</p:attrName>
                                        </p:attrNameLst>
                                      </p:cBhvr>
                                      <p:to>
                                        <p:strVal val="visible"/>
                                      </p:to>
                                    </p:set>
                                  </p:childTnLst>
                                </p:cTn>
                              </p:par>
                              <p:par>
                                <p:cTn id="74" presetID="6" presetClass="emph" presetSubtype="0" accel="100000" autoRev="1" fill="hold" nodeType="withEffect">
                                  <p:stCondLst>
                                    <p:cond delay="50"/>
                                  </p:stCondLst>
                                  <p:childTnLst>
                                    <p:animScale>
                                      <p:cBhvr>
                                        <p:cTn id="75" dur="300" fill="hold"/>
                                        <p:tgtEl>
                                          <p:spTgt spid="201"/>
                                        </p:tgtEl>
                                      </p:cBhvr>
                                      <p:by x="0" y="0"/>
                                    </p:animScale>
                                  </p:childTnLst>
                                </p:cTn>
                              </p:par>
                              <p:par>
                                <p:cTn id="76" presetID="1" presetClass="entr" presetSubtype="0" fill="hold" nodeType="withEffect">
                                  <p:stCondLst>
                                    <p:cond delay="50"/>
                                  </p:stCondLst>
                                  <p:childTnLst>
                                    <p:set>
                                      <p:cBhvr>
                                        <p:cTn id="77" dur="1" fill="hold">
                                          <p:stCondLst>
                                            <p:cond delay="299"/>
                                          </p:stCondLst>
                                        </p:cTn>
                                        <p:tgtEl>
                                          <p:spTgt spid="234"/>
                                        </p:tgtEl>
                                        <p:attrNameLst>
                                          <p:attrName>style.visibility</p:attrName>
                                        </p:attrNameLst>
                                      </p:cBhvr>
                                      <p:to>
                                        <p:strVal val="visible"/>
                                      </p:to>
                                    </p:set>
                                  </p:childTnLst>
                                </p:cTn>
                              </p:par>
                              <p:par>
                                <p:cTn id="78" presetID="6" presetClass="emph" presetSubtype="0" accel="100000" autoRev="1" fill="hold" nodeType="withEffect">
                                  <p:stCondLst>
                                    <p:cond delay="50"/>
                                  </p:stCondLst>
                                  <p:childTnLst>
                                    <p:animScale>
                                      <p:cBhvr>
                                        <p:cTn id="79" dur="300" fill="hold"/>
                                        <p:tgtEl>
                                          <p:spTgt spid="234"/>
                                        </p:tgtEl>
                                      </p:cBhvr>
                                      <p:by x="0" y="0"/>
                                    </p:animScale>
                                  </p:childTnLst>
                                </p:cTn>
                              </p:par>
                              <p:par>
                                <p:cTn id="80" presetID="1" presetClass="entr" presetSubtype="0" fill="hold" nodeType="withEffect">
                                  <p:stCondLst>
                                    <p:cond delay="50"/>
                                  </p:stCondLst>
                                  <p:childTnLst>
                                    <p:set>
                                      <p:cBhvr>
                                        <p:cTn id="81" dur="1" fill="hold">
                                          <p:stCondLst>
                                            <p:cond delay="299"/>
                                          </p:stCondLst>
                                        </p:cTn>
                                        <p:tgtEl>
                                          <p:spTgt spid="198"/>
                                        </p:tgtEl>
                                        <p:attrNameLst>
                                          <p:attrName>style.visibility</p:attrName>
                                        </p:attrNameLst>
                                      </p:cBhvr>
                                      <p:to>
                                        <p:strVal val="visible"/>
                                      </p:to>
                                    </p:set>
                                  </p:childTnLst>
                                </p:cTn>
                              </p:par>
                              <p:par>
                                <p:cTn id="82" presetID="6" presetClass="emph" presetSubtype="0" accel="100000" autoRev="1" fill="hold" nodeType="withEffect">
                                  <p:stCondLst>
                                    <p:cond delay="50"/>
                                  </p:stCondLst>
                                  <p:childTnLst>
                                    <p:animScale>
                                      <p:cBhvr>
                                        <p:cTn id="83" dur="300" fill="hold"/>
                                        <p:tgtEl>
                                          <p:spTgt spid="198"/>
                                        </p:tgtEl>
                                      </p:cBhvr>
                                      <p:by x="0" y="0"/>
                                    </p:animScale>
                                  </p:childTnLst>
                                </p:cTn>
                              </p:par>
                              <p:par>
                                <p:cTn id="84" presetID="1" presetClass="entr" presetSubtype="0" fill="hold" nodeType="withEffect">
                                  <p:stCondLst>
                                    <p:cond delay="50"/>
                                  </p:stCondLst>
                                  <p:childTnLst>
                                    <p:set>
                                      <p:cBhvr>
                                        <p:cTn id="85" dur="1" fill="hold">
                                          <p:stCondLst>
                                            <p:cond delay="299"/>
                                          </p:stCondLst>
                                        </p:cTn>
                                        <p:tgtEl>
                                          <p:spTgt spid="237"/>
                                        </p:tgtEl>
                                        <p:attrNameLst>
                                          <p:attrName>style.visibility</p:attrName>
                                        </p:attrNameLst>
                                      </p:cBhvr>
                                      <p:to>
                                        <p:strVal val="visible"/>
                                      </p:to>
                                    </p:set>
                                  </p:childTnLst>
                                </p:cTn>
                              </p:par>
                              <p:par>
                                <p:cTn id="86" presetID="6" presetClass="emph" presetSubtype="0" accel="100000" autoRev="1" fill="hold" nodeType="withEffect">
                                  <p:stCondLst>
                                    <p:cond delay="50"/>
                                  </p:stCondLst>
                                  <p:childTnLst>
                                    <p:animScale>
                                      <p:cBhvr>
                                        <p:cTn id="87" dur="300" fill="hold"/>
                                        <p:tgtEl>
                                          <p:spTgt spid="237"/>
                                        </p:tgtEl>
                                      </p:cBhvr>
                                      <p:by x="0" y="0"/>
                                    </p:animScale>
                                  </p:childTnLst>
                                </p:cTn>
                              </p:par>
                              <p:par>
                                <p:cTn id="88" presetID="1" presetClass="entr" presetSubtype="0" fill="hold" nodeType="withEffect">
                                  <p:stCondLst>
                                    <p:cond delay="50"/>
                                  </p:stCondLst>
                                  <p:childTnLst>
                                    <p:set>
                                      <p:cBhvr>
                                        <p:cTn id="89" dur="1" fill="hold">
                                          <p:stCondLst>
                                            <p:cond delay="299"/>
                                          </p:stCondLst>
                                        </p:cTn>
                                        <p:tgtEl>
                                          <p:spTgt spid="240"/>
                                        </p:tgtEl>
                                        <p:attrNameLst>
                                          <p:attrName>style.visibility</p:attrName>
                                        </p:attrNameLst>
                                      </p:cBhvr>
                                      <p:to>
                                        <p:strVal val="visible"/>
                                      </p:to>
                                    </p:set>
                                  </p:childTnLst>
                                </p:cTn>
                              </p:par>
                              <p:par>
                                <p:cTn id="90" presetID="6" presetClass="emph" presetSubtype="0" accel="100000" autoRev="1" fill="hold" nodeType="withEffect">
                                  <p:stCondLst>
                                    <p:cond delay="50"/>
                                  </p:stCondLst>
                                  <p:childTnLst>
                                    <p:animScale>
                                      <p:cBhvr>
                                        <p:cTn id="91" dur="300" fill="hold"/>
                                        <p:tgtEl>
                                          <p:spTgt spid="240"/>
                                        </p:tgtEl>
                                      </p:cBhvr>
                                      <p:by x="0" y="0"/>
                                    </p:animScale>
                                  </p:childTnLst>
                                </p:cTn>
                              </p:par>
                              <p:par>
                                <p:cTn id="92" presetID="1" presetClass="entr" presetSubtype="0" fill="hold" nodeType="withEffect">
                                  <p:stCondLst>
                                    <p:cond delay="50"/>
                                  </p:stCondLst>
                                  <p:childTnLst>
                                    <p:set>
                                      <p:cBhvr>
                                        <p:cTn id="93" dur="1" fill="hold">
                                          <p:stCondLst>
                                            <p:cond delay="299"/>
                                          </p:stCondLst>
                                        </p:cTn>
                                        <p:tgtEl>
                                          <p:spTgt spid="204"/>
                                        </p:tgtEl>
                                        <p:attrNameLst>
                                          <p:attrName>style.visibility</p:attrName>
                                        </p:attrNameLst>
                                      </p:cBhvr>
                                      <p:to>
                                        <p:strVal val="visible"/>
                                      </p:to>
                                    </p:set>
                                  </p:childTnLst>
                                </p:cTn>
                              </p:par>
                              <p:par>
                                <p:cTn id="94" presetID="6" presetClass="emph" presetSubtype="0" accel="100000" autoRev="1" fill="hold" nodeType="withEffect">
                                  <p:stCondLst>
                                    <p:cond delay="50"/>
                                  </p:stCondLst>
                                  <p:childTnLst>
                                    <p:animScale>
                                      <p:cBhvr>
                                        <p:cTn id="95" dur="300" fill="hold"/>
                                        <p:tgtEl>
                                          <p:spTgt spid="204"/>
                                        </p:tgtEl>
                                      </p:cBhvr>
                                      <p:by x="0" y="0"/>
                                    </p:animScale>
                                  </p:childTnLst>
                                </p:cTn>
                              </p:par>
                              <p:par>
                                <p:cTn id="96" presetID="1" presetClass="entr" presetSubtype="0" fill="hold" nodeType="withEffect">
                                  <p:stCondLst>
                                    <p:cond delay="50"/>
                                  </p:stCondLst>
                                  <p:childTnLst>
                                    <p:set>
                                      <p:cBhvr>
                                        <p:cTn id="97" dur="1" fill="hold">
                                          <p:stCondLst>
                                            <p:cond delay="299"/>
                                          </p:stCondLst>
                                        </p:cTn>
                                        <p:tgtEl>
                                          <p:spTgt spid="243"/>
                                        </p:tgtEl>
                                        <p:attrNameLst>
                                          <p:attrName>style.visibility</p:attrName>
                                        </p:attrNameLst>
                                      </p:cBhvr>
                                      <p:to>
                                        <p:strVal val="visible"/>
                                      </p:to>
                                    </p:set>
                                  </p:childTnLst>
                                </p:cTn>
                              </p:par>
                              <p:par>
                                <p:cTn id="98" presetID="6" presetClass="emph" presetSubtype="0" accel="100000" autoRev="1" fill="hold" nodeType="withEffect">
                                  <p:stCondLst>
                                    <p:cond delay="50"/>
                                  </p:stCondLst>
                                  <p:childTnLst>
                                    <p:animScale>
                                      <p:cBhvr>
                                        <p:cTn id="99" dur="300" fill="hold"/>
                                        <p:tgtEl>
                                          <p:spTgt spid="243"/>
                                        </p:tgtEl>
                                      </p:cBhvr>
                                      <p:by x="0" y="0"/>
                                    </p:animScale>
                                  </p:childTnLst>
                                </p:cTn>
                              </p:par>
                              <p:par>
                                <p:cTn id="100" presetID="1" presetClass="entr" presetSubtype="0" fill="hold" nodeType="withEffect">
                                  <p:stCondLst>
                                    <p:cond delay="50"/>
                                  </p:stCondLst>
                                  <p:childTnLst>
                                    <p:set>
                                      <p:cBhvr>
                                        <p:cTn id="101" dur="1" fill="hold">
                                          <p:stCondLst>
                                            <p:cond delay="299"/>
                                          </p:stCondLst>
                                        </p:cTn>
                                        <p:tgtEl>
                                          <p:spTgt spid="207"/>
                                        </p:tgtEl>
                                        <p:attrNameLst>
                                          <p:attrName>style.visibility</p:attrName>
                                        </p:attrNameLst>
                                      </p:cBhvr>
                                      <p:to>
                                        <p:strVal val="visible"/>
                                      </p:to>
                                    </p:set>
                                  </p:childTnLst>
                                </p:cTn>
                              </p:par>
                              <p:par>
                                <p:cTn id="102" presetID="6" presetClass="emph" presetSubtype="0" accel="100000" autoRev="1" fill="hold" nodeType="withEffect">
                                  <p:stCondLst>
                                    <p:cond delay="50"/>
                                  </p:stCondLst>
                                  <p:childTnLst>
                                    <p:animScale>
                                      <p:cBhvr>
                                        <p:cTn id="103" dur="300" fill="hold"/>
                                        <p:tgtEl>
                                          <p:spTgt spid="207"/>
                                        </p:tgtEl>
                                      </p:cBhvr>
                                      <p:by x="0" y="0"/>
                                    </p:animScale>
                                  </p:childTnLst>
                                </p:cTn>
                              </p:par>
                              <p:par>
                                <p:cTn id="104" presetID="1" presetClass="entr" presetSubtype="0" fill="hold" nodeType="withEffect">
                                  <p:stCondLst>
                                    <p:cond delay="50"/>
                                  </p:stCondLst>
                                  <p:childTnLst>
                                    <p:set>
                                      <p:cBhvr>
                                        <p:cTn id="105" dur="1" fill="hold">
                                          <p:stCondLst>
                                            <p:cond delay="299"/>
                                          </p:stCondLst>
                                        </p:cTn>
                                        <p:tgtEl>
                                          <p:spTgt spid="210"/>
                                        </p:tgtEl>
                                        <p:attrNameLst>
                                          <p:attrName>style.visibility</p:attrName>
                                        </p:attrNameLst>
                                      </p:cBhvr>
                                      <p:to>
                                        <p:strVal val="visible"/>
                                      </p:to>
                                    </p:set>
                                  </p:childTnLst>
                                </p:cTn>
                              </p:par>
                              <p:par>
                                <p:cTn id="106" presetID="6" presetClass="emph" presetSubtype="0" accel="100000" autoRev="1" fill="hold" nodeType="withEffect">
                                  <p:stCondLst>
                                    <p:cond delay="50"/>
                                  </p:stCondLst>
                                  <p:childTnLst>
                                    <p:animScale>
                                      <p:cBhvr>
                                        <p:cTn id="107" dur="300" fill="hold"/>
                                        <p:tgtEl>
                                          <p:spTgt spid="210"/>
                                        </p:tgtEl>
                                      </p:cBhvr>
                                      <p:by x="0" y="0"/>
                                    </p:animScale>
                                  </p:childTnLst>
                                </p:cTn>
                              </p:par>
                              <p:par>
                                <p:cTn id="108" presetID="1" presetClass="entr" presetSubtype="0" fill="hold" nodeType="withEffect">
                                  <p:stCondLst>
                                    <p:cond delay="50"/>
                                  </p:stCondLst>
                                  <p:childTnLst>
                                    <p:set>
                                      <p:cBhvr>
                                        <p:cTn id="109" dur="1" fill="hold">
                                          <p:stCondLst>
                                            <p:cond delay="299"/>
                                          </p:stCondLst>
                                        </p:cTn>
                                        <p:tgtEl>
                                          <p:spTgt spid="246"/>
                                        </p:tgtEl>
                                        <p:attrNameLst>
                                          <p:attrName>style.visibility</p:attrName>
                                        </p:attrNameLst>
                                      </p:cBhvr>
                                      <p:to>
                                        <p:strVal val="visible"/>
                                      </p:to>
                                    </p:set>
                                  </p:childTnLst>
                                </p:cTn>
                              </p:par>
                              <p:par>
                                <p:cTn id="110" presetID="6" presetClass="emph" presetSubtype="0" accel="100000" autoRev="1" fill="hold" nodeType="withEffect">
                                  <p:stCondLst>
                                    <p:cond delay="50"/>
                                  </p:stCondLst>
                                  <p:childTnLst>
                                    <p:animScale>
                                      <p:cBhvr>
                                        <p:cTn id="111" dur="300" fill="hold"/>
                                        <p:tgtEl>
                                          <p:spTgt spid="246"/>
                                        </p:tgtEl>
                                      </p:cBhvr>
                                      <p:by x="0" y="0"/>
                                    </p:animScale>
                                  </p:childTnLst>
                                </p:cTn>
                              </p:par>
                              <p:par>
                                <p:cTn id="112" presetID="1" presetClass="entr" presetSubtype="0" fill="hold" nodeType="withEffect">
                                  <p:stCondLst>
                                    <p:cond delay="50"/>
                                  </p:stCondLst>
                                  <p:childTnLst>
                                    <p:set>
                                      <p:cBhvr>
                                        <p:cTn id="113" dur="1" fill="hold">
                                          <p:stCondLst>
                                            <p:cond delay="299"/>
                                          </p:stCondLst>
                                        </p:cTn>
                                        <p:tgtEl>
                                          <p:spTgt spid="213"/>
                                        </p:tgtEl>
                                        <p:attrNameLst>
                                          <p:attrName>style.visibility</p:attrName>
                                        </p:attrNameLst>
                                      </p:cBhvr>
                                      <p:to>
                                        <p:strVal val="visible"/>
                                      </p:to>
                                    </p:set>
                                  </p:childTnLst>
                                </p:cTn>
                              </p:par>
                              <p:par>
                                <p:cTn id="114" presetID="6" presetClass="emph" presetSubtype="0" accel="100000" autoRev="1" fill="hold" nodeType="withEffect">
                                  <p:stCondLst>
                                    <p:cond delay="50"/>
                                  </p:stCondLst>
                                  <p:childTnLst>
                                    <p:animScale>
                                      <p:cBhvr>
                                        <p:cTn id="115" dur="300" fill="hold"/>
                                        <p:tgtEl>
                                          <p:spTgt spid="213"/>
                                        </p:tgtEl>
                                      </p:cBhvr>
                                      <p:by x="0" y="0"/>
                                    </p:animScale>
                                  </p:childTnLst>
                                </p:cTn>
                              </p:par>
                              <p:par>
                                <p:cTn id="116" presetID="1" presetClass="entr" presetSubtype="0" fill="hold" nodeType="withEffect">
                                  <p:stCondLst>
                                    <p:cond delay="50"/>
                                  </p:stCondLst>
                                  <p:childTnLst>
                                    <p:set>
                                      <p:cBhvr>
                                        <p:cTn id="117" dur="1" fill="hold">
                                          <p:stCondLst>
                                            <p:cond delay="299"/>
                                          </p:stCondLst>
                                        </p:cTn>
                                        <p:tgtEl>
                                          <p:spTgt spid="249"/>
                                        </p:tgtEl>
                                        <p:attrNameLst>
                                          <p:attrName>style.visibility</p:attrName>
                                        </p:attrNameLst>
                                      </p:cBhvr>
                                      <p:to>
                                        <p:strVal val="visible"/>
                                      </p:to>
                                    </p:set>
                                  </p:childTnLst>
                                </p:cTn>
                              </p:par>
                              <p:par>
                                <p:cTn id="118" presetID="6" presetClass="emph" presetSubtype="0" accel="100000" autoRev="1" fill="hold" nodeType="withEffect">
                                  <p:stCondLst>
                                    <p:cond delay="50"/>
                                  </p:stCondLst>
                                  <p:childTnLst>
                                    <p:animScale>
                                      <p:cBhvr>
                                        <p:cTn id="119" dur="300" fill="hold"/>
                                        <p:tgtEl>
                                          <p:spTgt spid="249"/>
                                        </p:tgtEl>
                                      </p:cBhvr>
                                      <p:by x="0" y="0"/>
                                    </p:animScale>
                                  </p:childTnLst>
                                </p:cTn>
                              </p:par>
                              <p:par>
                                <p:cTn id="120" presetID="1" presetClass="entr" presetSubtype="0" fill="hold" nodeType="withEffect">
                                  <p:stCondLst>
                                    <p:cond delay="50"/>
                                  </p:stCondLst>
                                  <p:childTnLst>
                                    <p:set>
                                      <p:cBhvr>
                                        <p:cTn id="121" dur="1" fill="hold">
                                          <p:stCondLst>
                                            <p:cond delay="299"/>
                                          </p:stCondLst>
                                        </p:cTn>
                                        <p:tgtEl>
                                          <p:spTgt spid="216"/>
                                        </p:tgtEl>
                                        <p:attrNameLst>
                                          <p:attrName>style.visibility</p:attrName>
                                        </p:attrNameLst>
                                      </p:cBhvr>
                                      <p:to>
                                        <p:strVal val="visible"/>
                                      </p:to>
                                    </p:set>
                                  </p:childTnLst>
                                </p:cTn>
                              </p:par>
                              <p:par>
                                <p:cTn id="122" presetID="6" presetClass="emph" presetSubtype="0" accel="100000" autoRev="1" fill="hold" nodeType="withEffect">
                                  <p:stCondLst>
                                    <p:cond delay="50"/>
                                  </p:stCondLst>
                                  <p:childTnLst>
                                    <p:animScale>
                                      <p:cBhvr>
                                        <p:cTn id="123" dur="300" fill="hold"/>
                                        <p:tgtEl>
                                          <p:spTgt spid="216"/>
                                        </p:tgtEl>
                                      </p:cBhvr>
                                      <p:by x="0" y="0"/>
                                    </p:animScale>
                                  </p:childTnLst>
                                </p:cTn>
                              </p:par>
                              <p:par>
                                <p:cTn id="124" presetID="1" presetClass="entr" presetSubtype="0" fill="hold" nodeType="withEffect">
                                  <p:stCondLst>
                                    <p:cond delay="50"/>
                                  </p:stCondLst>
                                  <p:childTnLst>
                                    <p:set>
                                      <p:cBhvr>
                                        <p:cTn id="125" dur="1" fill="hold">
                                          <p:stCondLst>
                                            <p:cond delay="299"/>
                                          </p:stCondLst>
                                        </p:cTn>
                                        <p:tgtEl>
                                          <p:spTgt spid="252"/>
                                        </p:tgtEl>
                                        <p:attrNameLst>
                                          <p:attrName>style.visibility</p:attrName>
                                        </p:attrNameLst>
                                      </p:cBhvr>
                                      <p:to>
                                        <p:strVal val="visible"/>
                                      </p:to>
                                    </p:set>
                                  </p:childTnLst>
                                </p:cTn>
                              </p:par>
                              <p:par>
                                <p:cTn id="126" presetID="6" presetClass="emph" presetSubtype="0" accel="100000" autoRev="1" fill="hold" nodeType="withEffect">
                                  <p:stCondLst>
                                    <p:cond delay="50"/>
                                  </p:stCondLst>
                                  <p:childTnLst>
                                    <p:animScale>
                                      <p:cBhvr>
                                        <p:cTn id="127" dur="300" fill="hold"/>
                                        <p:tgtEl>
                                          <p:spTgt spid="252"/>
                                        </p:tgtEl>
                                      </p:cBhvr>
                                      <p:by x="0" y="0"/>
                                    </p:animScale>
                                  </p:childTnLst>
                                </p:cTn>
                              </p:par>
                              <p:par>
                                <p:cTn id="128" presetID="1" presetClass="entr" presetSubtype="0" fill="hold" nodeType="withEffect">
                                  <p:stCondLst>
                                    <p:cond delay="50"/>
                                  </p:stCondLst>
                                  <p:childTnLst>
                                    <p:set>
                                      <p:cBhvr>
                                        <p:cTn id="129" dur="1" fill="hold">
                                          <p:stCondLst>
                                            <p:cond delay="299"/>
                                          </p:stCondLst>
                                        </p:cTn>
                                        <p:tgtEl>
                                          <p:spTgt spid="444"/>
                                        </p:tgtEl>
                                        <p:attrNameLst>
                                          <p:attrName>style.visibility</p:attrName>
                                        </p:attrNameLst>
                                      </p:cBhvr>
                                      <p:to>
                                        <p:strVal val="visible"/>
                                      </p:to>
                                    </p:set>
                                  </p:childTnLst>
                                </p:cTn>
                              </p:par>
                              <p:par>
                                <p:cTn id="130" presetID="6" presetClass="emph" presetSubtype="0" accel="100000" autoRev="1" fill="hold" nodeType="withEffect">
                                  <p:stCondLst>
                                    <p:cond delay="50"/>
                                  </p:stCondLst>
                                  <p:childTnLst>
                                    <p:animScale>
                                      <p:cBhvr>
                                        <p:cTn id="131" dur="300" fill="hold"/>
                                        <p:tgtEl>
                                          <p:spTgt spid="444"/>
                                        </p:tgtEl>
                                      </p:cBhvr>
                                      <p:by x="0" y="0"/>
                                    </p:animScale>
                                  </p:childTnLst>
                                </p:cTn>
                              </p:par>
                              <p:par>
                                <p:cTn id="132" presetID="1" presetClass="entr" presetSubtype="0" fill="hold" nodeType="withEffect">
                                  <p:stCondLst>
                                    <p:cond delay="50"/>
                                  </p:stCondLst>
                                  <p:childTnLst>
                                    <p:set>
                                      <p:cBhvr>
                                        <p:cTn id="133" dur="1" fill="hold">
                                          <p:stCondLst>
                                            <p:cond delay="299"/>
                                          </p:stCondLst>
                                        </p:cTn>
                                        <p:tgtEl>
                                          <p:spTgt spid="258"/>
                                        </p:tgtEl>
                                        <p:attrNameLst>
                                          <p:attrName>style.visibility</p:attrName>
                                        </p:attrNameLst>
                                      </p:cBhvr>
                                      <p:to>
                                        <p:strVal val="visible"/>
                                      </p:to>
                                    </p:set>
                                  </p:childTnLst>
                                </p:cTn>
                              </p:par>
                              <p:par>
                                <p:cTn id="134" presetID="6" presetClass="emph" presetSubtype="0" accel="100000" autoRev="1" fill="hold" nodeType="withEffect">
                                  <p:stCondLst>
                                    <p:cond delay="50"/>
                                  </p:stCondLst>
                                  <p:childTnLst>
                                    <p:animScale>
                                      <p:cBhvr>
                                        <p:cTn id="135" dur="300" fill="hold"/>
                                        <p:tgtEl>
                                          <p:spTgt spid="258"/>
                                        </p:tgtEl>
                                      </p:cBhvr>
                                      <p:by x="0" y="0"/>
                                    </p:animScale>
                                  </p:childTnLst>
                                </p:cTn>
                              </p:par>
                              <p:par>
                                <p:cTn id="136" presetID="1" presetClass="entr" presetSubtype="0" fill="hold" nodeType="withEffect">
                                  <p:stCondLst>
                                    <p:cond delay="50"/>
                                  </p:stCondLst>
                                  <p:childTnLst>
                                    <p:set>
                                      <p:cBhvr>
                                        <p:cTn id="137" dur="1" fill="hold">
                                          <p:stCondLst>
                                            <p:cond delay="299"/>
                                          </p:stCondLst>
                                        </p:cTn>
                                        <p:tgtEl>
                                          <p:spTgt spid="267"/>
                                        </p:tgtEl>
                                        <p:attrNameLst>
                                          <p:attrName>style.visibility</p:attrName>
                                        </p:attrNameLst>
                                      </p:cBhvr>
                                      <p:to>
                                        <p:strVal val="visible"/>
                                      </p:to>
                                    </p:set>
                                  </p:childTnLst>
                                </p:cTn>
                              </p:par>
                              <p:par>
                                <p:cTn id="138" presetID="6" presetClass="emph" presetSubtype="0" accel="100000" autoRev="1" fill="hold" nodeType="withEffect">
                                  <p:stCondLst>
                                    <p:cond delay="50"/>
                                  </p:stCondLst>
                                  <p:childTnLst>
                                    <p:animScale>
                                      <p:cBhvr>
                                        <p:cTn id="139" dur="300" fill="hold"/>
                                        <p:tgtEl>
                                          <p:spTgt spid="267"/>
                                        </p:tgtEl>
                                      </p:cBhvr>
                                      <p:by x="0" y="0"/>
                                    </p:animScale>
                                  </p:childTnLst>
                                </p:cTn>
                              </p:par>
                              <p:par>
                                <p:cTn id="140" presetID="1" presetClass="entr" presetSubtype="0" fill="hold" nodeType="withEffect">
                                  <p:stCondLst>
                                    <p:cond delay="50"/>
                                  </p:stCondLst>
                                  <p:childTnLst>
                                    <p:set>
                                      <p:cBhvr>
                                        <p:cTn id="141" dur="1" fill="hold">
                                          <p:stCondLst>
                                            <p:cond delay="299"/>
                                          </p:stCondLst>
                                        </p:cTn>
                                        <p:tgtEl>
                                          <p:spTgt spid="255"/>
                                        </p:tgtEl>
                                        <p:attrNameLst>
                                          <p:attrName>style.visibility</p:attrName>
                                        </p:attrNameLst>
                                      </p:cBhvr>
                                      <p:to>
                                        <p:strVal val="visible"/>
                                      </p:to>
                                    </p:set>
                                  </p:childTnLst>
                                </p:cTn>
                              </p:par>
                              <p:par>
                                <p:cTn id="142" presetID="6" presetClass="emph" presetSubtype="0" accel="100000" autoRev="1" fill="hold" nodeType="withEffect">
                                  <p:stCondLst>
                                    <p:cond delay="50"/>
                                  </p:stCondLst>
                                  <p:childTnLst>
                                    <p:animScale>
                                      <p:cBhvr>
                                        <p:cTn id="143" dur="300" fill="hold"/>
                                        <p:tgtEl>
                                          <p:spTgt spid="255"/>
                                        </p:tgtEl>
                                      </p:cBhvr>
                                      <p:by x="0" y="0"/>
                                    </p:animScale>
                                  </p:childTnLst>
                                </p:cTn>
                              </p:par>
                              <p:par>
                                <p:cTn id="144" presetID="1" presetClass="entr" presetSubtype="0" fill="hold" nodeType="withEffect">
                                  <p:stCondLst>
                                    <p:cond delay="50"/>
                                  </p:stCondLst>
                                  <p:childTnLst>
                                    <p:set>
                                      <p:cBhvr>
                                        <p:cTn id="145" dur="1" fill="hold">
                                          <p:stCondLst>
                                            <p:cond delay="299"/>
                                          </p:stCondLst>
                                        </p:cTn>
                                        <p:tgtEl>
                                          <p:spTgt spid="264"/>
                                        </p:tgtEl>
                                        <p:attrNameLst>
                                          <p:attrName>style.visibility</p:attrName>
                                        </p:attrNameLst>
                                      </p:cBhvr>
                                      <p:to>
                                        <p:strVal val="visible"/>
                                      </p:to>
                                    </p:set>
                                  </p:childTnLst>
                                </p:cTn>
                              </p:par>
                              <p:par>
                                <p:cTn id="146" presetID="6" presetClass="emph" presetSubtype="0" accel="100000" autoRev="1" fill="hold" nodeType="withEffect">
                                  <p:stCondLst>
                                    <p:cond delay="50"/>
                                  </p:stCondLst>
                                  <p:childTnLst>
                                    <p:animScale>
                                      <p:cBhvr>
                                        <p:cTn id="147" dur="300" fill="hold"/>
                                        <p:tgtEl>
                                          <p:spTgt spid="264"/>
                                        </p:tgtEl>
                                      </p:cBhvr>
                                      <p:by x="0" y="0"/>
                                    </p:animScale>
                                  </p:childTnLst>
                                </p:cTn>
                              </p:par>
                              <p:par>
                                <p:cTn id="148" presetID="1" presetClass="entr" presetSubtype="0" fill="hold" nodeType="withEffect">
                                  <p:stCondLst>
                                    <p:cond delay="50"/>
                                  </p:stCondLst>
                                  <p:childTnLst>
                                    <p:set>
                                      <p:cBhvr>
                                        <p:cTn id="149" dur="1" fill="hold">
                                          <p:stCondLst>
                                            <p:cond delay="299"/>
                                          </p:stCondLst>
                                        </p:cTn>
                                        <p:tgtEl>
                                          <p:spTgt spid="261"/>
                                        </p:tgtEl>
                                        <p:attrNameLst>
                                          <p:attrName>style.visibility</p:attrName>
                                        </p:attrNameLst>
                                      </p:cBhvr>
                                      <p:to>
                                        <p:strVal val="visible"/>
                                      </p:to>
                                    </p:set>
                                  </p:childTnLst>
                                </p:cTn>
                              </p:par>
                              <p:par>
                                <p:cTn id="150" presetID="6" presetClass="emph" presetSubtype="0" accel="100000" autoRev="1" fill="hold" nodeType="withEffect">
                                  <p:stCondLst>
                                    <p:cond delay="50"/>
                                  </p:stCondLst>
                                  <p:childTnLst>
                                    <p:animScale>
                                      <p:cBhvr>
                                        <p:cTn id="151" dur="300" fill="hold"/>
                                        <p:tgtEl>
                                          <p:spTgt spid="261"/>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6" grpId="1" animBg="1"/>
      <p:bldP spid="177" grpId="0" animBg="1"/>
      <p:bldP spid="178" grpId="0" animBg="1"/>
      <p:bldP spid="178" grpId="1" animBg="1"/>
      <p:bldP spid="180" grpId="0"/>
      <p:bldP spid="180" grpId="1"/>
      <p:bldP spid="181" grpId="0"/>
      <p:bldP spid="18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30473133" y="-33281538"/>
            <a:ext cx="73421097" cy="73421075"/>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22368908" y="2812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5531743" y="1492457"/>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grpSp>
        <p:nvGrpSpPr>
          <p:cNvPr id="4" name="组合 3">
            <a:extLst>
              <a:ext uri="{FF2B5EF4-FFF2-40B4-BE49-F238E27FC236}">
                <a16:creationId xmlns:a16="http://schemas.microsoft.com/office/drawing/2014/main" id="{AEA615C1-053A-46B9-A5E3-3BB0723F8802}"/>
              </a:ext>
            </a:extLst>
          </p:cNvPr>
          <p:cNvGrpSpPr/>
          <p:nvPr/>
        </p:nvGrpSpPr>
        <p:grpSpPr>
          <a:xfrm>
            <a:off x="5492494" y="266200"/>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3"/>
            <a:stretch>
              <a:fillRect/>
            </a:stretch>
          </p:blipFill>
          <p:spPr>
            <a:xfrm>
              <a:off x="7407747" y="4340272"/>
              <a:ext cx="594360" cy="594360"/>
            </a:xfrm>
            <a:prstGeom prst="rect">
              <a:avLst/>
            </a:prstGeom>
          </p:spPr>
        </p:pic>
      </p:grpSp>
      <p:sp>
        <p:nvSpPr>
          <p:cNvPr id="34" name="Rectangle 24">
            <a:extLst>
              <a:ext uri="{FF2B5EF4-FFF2-40B4-BE49-F238E27FC236}">
                <a16:creationId xmlns:a16="http://schemas.microsoft.com/office/drawing/2014/main" id="{8703C0D7-1506-488B-8C11-36914213EADC}"/>
              </a:ext>
            </a:extLst>
          </p:cNvPr>
          <p:cNvSpPr>
            <a:spLocks/>
          </p:cNvSpPr>
          <p:nvPr/>
        </p:nvSpPr>
        <p:spPr bwMode="auto">
          <a:xfrm>
            <a:off x="-21522523" y="29346462"/>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grpSp>
        <p:nvGrpSpPr>
          <p:cNvPr id="35" name="组合 34">
            <a:extLst>
              <a:ext uri="{FF2B5EF4-FFF2-40B4-BE49-F238E27FC236}">
                <a16:creationId xmlns:a16="http://schemas.microsoft.com/office/drawing/2014/main" id="{3AE3BE8F-72D1-4904-9BFF-80BA6EEC9860}"/>
              </a:ext>
            </a:extLst>
          </p:cNvPr>
          <p:cNvGrpSpPr/>
          <p:nvPr/>
        </p:nvGrpSpPr>
        <p:grpSpPr>
          <a:xfrm>
            <a:off x="-21279645" y="28120205"/>
            <a:ext cx="1207008" cy="1207008"/>
            <a:chOff x="3883570" y="4033948"/>
            <a:chExt cx="1207008" cy="1207008"/>
          </a:xfrm>
        </p:grpSpPr>
        <p:grpSp>
          <p:nvGrpSpPr>
            <p:cNvPr id="36" name="Group 208">
              <a:extLst>
                <a:ext uri="{FF2B5EF4-FFF2-40B4-BE49-F238E27FC236}">
                  <a16:creationId xmlns:a16="http://schemas.microsoft.com/office/drawing/2014/main" id="{A5DDB8EC-55B4-4FCB-836A-CC69F2B0923F}"/>
                </a:ext>
              </a:extLst>
            </p:cNvPr>
            <p:cNvGrpSpPr>
              <a:grpSpLocks noChangeAspect="1"/>
            </p:cNvGrpSpPr>
            <p:nvPr/>
          </p:nvGrpSpPr>
          <p:grpSpPr>
            <a:xfrm>
              <a:off x="3883570" y="4033948"/>
              <a:ext cx="1207008" cy="1207008"/>
              <a:chOff x="3857906" y="4109242"/>
              <a:chExt cx="1207008" cy="1207008"/>
            </a:xfrm>
          </p:grpSpPr>
          <p:sp useBgFill="1">
            <p:nvSpPr>
              <p:cNvPr id="38" name="Oval 159">
                <a:extLst>
                  <a:ext uri="{FF2B5EF4-FFF2-40B4-BE49-F238E27FC236}">
                    <a16:creationId xmlns:a16="http://schemas.microsoft.com/office/drawing/2014/main" id="{1B99F525-9E39-4332-B590-355A4E6B266B}"/>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39" name="Group 160">
                <a:extLst>
                  <a:ext uri="{FF2B5EF4-FFF2-40B4-BE49-F238E27FC236}">
                    <a16:creationId xmlns:a16="http://schemas.microsoft.com/office/drawing/2014/main" id="{6ADB18FC-A586-4E8E-A7CA-873F6453D508}"/>
                  </a:ext>
                </a:extLst>
              </p:cNvPr>
              <p:cNvGrpSpPr/>
              <p:nvPr/>
            </p:nvGrpSpPr>
            <p:grpSpPr>
              <a:xfrm>
                <a:off x="3903918" y="4155255"/>
                <a:ext cx="1114985" cy="1114982"/>
                <a:chOff x="1300489" y="4013592"/>
                <a:chExt cx="761949" cy="761947"/>
              </a:xfrm>
            </p:grpSpPr>
            <p:sp useBgFill="1">
              <p:nvSpPr>
                <p:cNvPr id="41" name="Oval 161">
                  <a:extLst>
                    <a:ext uri="{FF2B5EF4-FFF2-40B4-BE49-F238E27FC236}">
                      <a16:creationId xmlns:a16="http://schemas.microsoft.com/office/drawing/2014/main" id="{E657B7C8-75BC-4A89-A94F-CADD7F7CFCD6}"/>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2" name="Oval 102">
                  <a:extLst>
                    <a:ext uri="{FF2B5EF4-FFF2-40B4-BE49-F238E27FC236}">
                      <a16:creationId xmlns:a16="http://schemas.microsoft.com/office/drawing/2014/main" id="{0F02C7AE-0DA9-450F-891A-A5109E991039}"/>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40" name="Oval 102">
                <a:extLst>
                  <a:ext uri="{FF2B5EF4-FFF2-40B4-BE49-F238E27FC236}">
                    <a16:creationId xmlns:a16="http://schemas.microsoft.com/office/drawing/2014/main" id="{D6CFF4F3-3F26-4D43-A51E-5B2AE0A2877C}"/>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37" name="Picture 112">
              <a:extLst>
                <a:ext uri="{FF2B5EF4-FFF2-40B4-BE49-F238E27FC236}">
                  <a16:creationId xmlns:a16="http://schemas.microsoft.com/office/drawing/2014/main" id="{2390CBBF-96F7-4D8E-A73E-39A697B2A71A}"/>
                </a:ext>
              </a:extLst>
            </p:cNvPr>
            <p:cNvPicPr>
              <a:picLocks noChangeAspect="1"/>
            </p:cNvPicPr>
            <p:nvPr/>
          </p:nvPicPr>
          <p:blipFill>
            <a:blip r:embed="rId4"/>
            <a:stretch>
              <a:fillRect/>
            </a:stretch>
          </p:blipFill>
          <p:spPr>
            <a:xfrm>
              <a:off x="4338237" y="4340272"/>
              <a:ext cx="297671" cy="594360"/>
            </a:xfrm>
            <a:prstGeom prst="rect">
              <a:avLst/>
            </a:prstGeom>
          </p:spPr>
        </p:pic>
      </p:grpSp>
      <p:sp>
        <p:nvSpPr>
          <p:cNvPr id="44" name="Rectangle 25">
            <a:extLst>
              <a:ext uri="{FF2B5EF4-FFF2-40B4-BE49-F238E27FC236}">
                <a16:creationId xmlns:a16="http://schemas.microsoft.com/office/drawing/2014/main" id="{804BCEDA-41BF-4B3F-9B16-51662CD7B36F}"/>
              </a:ext>
            </a:extLst>
          </p:cNvPr>
          <p:cNvSpPr>
            <a:spLocks/>
          </p:cNvSpPr>
          <p:nvPr/>
        </p:nvSpPr>
        <p:spPr bwMode="auto">
          <a:xfrm>
            <a:off x="5436423" y="-33881702"/>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45" name="Group 209">
            <a:extLst>
              <a:ext uri="{FF2B5EF4-FFF2-40B4-BE49-F238E27FC236}">
                <a16:creationId xmlns:a16="http://schemas.microsoft.com/office/drawing/2014/main" id="{A372759E-F6BD-49C4-93F9-443A37E8818A}"/>
              </a:ext>
            </a:extLst>
          </p:cNvPr>
          <p:cNvGrpSpPr>
            <a:grpSpLocks noChangeAspect="1"/>
          </p:cNvGrpSpPr>
          <p:nvPr/>
        </p:nvGrpSpPr>
        <p:grpSpPr>
          <a:xfrm>
            <a:off x="5679305" y="-33304768"/>
            <a:ext cx="1207008" cy="1207008"/>
            <a:chOff x="5466464" y="1399081"/>
            <a:chExt cx="1207008" cy="1207008"/>
          </a:xfrm>
        </p:grpSpPr>
        <p:sp useBgFill="1">
          <p:nvSpPr>
            <p:cNvPr id="46" name="Oval 210">
              <a:extLst>
                <a:ext uri="{FF2B5EF4-FFF2-40B4-BE49-F238E27FC236}">
                  <a16:creationId xmlns:a16="http://schemas.microsoft.com/office/drawing/2014/main" id="{8FEFE67C-2B87-4784-9DA9-8669A9640044}"/>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47" name="Oval 211">
              <a:extLst>
                <a:ext uri="{FF2B5EF4-FFF2-40B4-BE49-F238E27FC236}">
                  <a16:creationId xmlns:a16="http://schemas.microsoft.com/office/drawing/2014/main" id="{66D870DC-8D13-4AC1-A5FB-C66D4F96910E}"/>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8" name="Oval 102">
              <a:extLst>
                <a:ext uri="{FF2B5EF4-FFF2-40B4-BE49-F238E27FC236}">
                  <a16:creationId xmlns:a16="http://schemas.microsoft.com/office/drawing/2014/main" id="{2E69B4AA-3429-4124-A25C-1569D140CB38}"/>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49" name="Group 213">
              <a:extLst>
                <a:ext uri="{FF2B5EF4-FFF2-40B4-BE49-F238E27FC236}">
                  <a16:creationId xmlns:a16="http://schemas.microsoft.com/office/drawing/2014/main" id="{082CF0DD-B81D-41B1-A7AE-5DC31E2A9321}"/>
                </a:ext>
              </a:extLst>
            </p:cNvPr>
            <p:cNvGrpSpPr>
              <a:grpSpLocks noChangeAspect="1"/>
            </p:cNvGrpSpPr>
            <p:nvPr/>
          </p:nvGrpSpPr>
          <p:grpSpPr>
            <a:xfrm>
              <a:off x="5869360" y="1685124"/>
              <a:ext cx="401216" cy="596818"/>
              <a:chOff x="8378599" y="3288758"/>
              <a:chExt cx="781198" cy="1162051"/>
            </a:xfrm>
          </p:grpSpPr>
          <p:sp>
            <p:nvSpPr>
              <p:cNvPr id="51" name="Freeform: Shape 215">
                <a:extLst>
                  <a:ext uri="{FF2B5EF4-FFF2-40B4-BE49-F238E27FC236}">
                    <a16:creationId xmlns:a16="http://schemas.microsoft.com/office/drawing/2014/main" id="{8D320F93-CC49-4BD5-8435-B7413812DC68}"/>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52" name="Freeform: Shape 216">
                <a:extLst>
                  <a:ext uri="{FF2B5EF4-FFF2-40B4-BE49-F238E27FC236}">
                    <a16:creationId xmlns:a16="http://schemas.microsoft.com/office/drawing/2014/main" id="{EA3D0961-0F36-408F-AF8D-7ED5AD946D1C}"/>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53" name="Freeform: Shape 217">
                <a:extLst>
                  <a:ext uri="{FF2B5EF4-FFF2-40B4-BE49-F238E27FC236}">
                    <a16:creationId xmlns:a16="http://schemas.microsoft.com/office/drawing/2014/main" id="{E77374AB-3B85-4E25-AC76-FF097C6AA0EB}"/>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54" name="Group 218">
                <a:extLst>
                  <a:ext uri="{FF2B5EF4-FFF2-40B4-BE49-F238E27FC236}">
                    <a16:creationId xmlns:a16="http://schemas.microsoft.com/office/drawing/2014/main" id="{DBD53E3C-C5AF-4A68-A61C-D3D452043694}"/>
                  </a:ext>
                </a:extLst>
              </p:cNvPr>
              <p:cNvGrpSpPr/>
              <p:nvPr/>
            </p:nvGrpSpPr>
            <p:grpSpPr>
              <a:xfrm>
                <a:off x="8663783" y="3932889"/>
                <a:ext cx="388142" cy="388140"/>
                <a:chOff x="9357768" y="3766370"/>
                <a:chExt cx="426260" cy="426259"/>
              </a:xfrm>
            </p:grpSpPr>
            <p:sp>
              <p:nvSpPr>
                <p:cNvPr id="55" name="Freeform: Shape 219">
                  <a:extLst>
                    <a:ext uri="{FF2B5EF4-FFF2-40B4-BE49-F238E27FC236}">
                      <a16:creationId xmlns:a16="http://schemas.microsoft.com/office/drawing/2014/main" id="{AF2857AE-9821-491B-B14A-EB279E94675D}"/>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56" name="Freeform: Shape 220">
                  <a:extLst>
                    <a:ext uri="{FF2B5EF4-FFF2-40B4-BE49-F238E27FC236}">
                      <a16:creationId xmlns:a16="http://schemas.microsoft.com/office/drawing/2014/main" id="{F58F5D37-1679-4D6F-BE33-E461B5644325}"/>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50" name="Oval 102">
              <a:extLst>
                <a:ext uri="{FF2B5EF4-FFF2-40B4-BE49-F238E27FC236}">
                  <a16:creationId xmlns:a16="http://schemas.microsoft.com/office/drawing/2014/main" id="{36FE8ABC-917E-45E9-83CC-3EB628C7562E}"/>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6" name="图形 4">
            <a:extLst>
              <a:ext uri="{FF2B5EF4-FFF2-40B4-BE49-F238E27FC236}">
                <a16:creationId xmlns:a16="http://schemas.microsoft.com/office/drawing/2014/main" id="{935B9281-90A5-483D-A8AF-F46D980873E3}"/>
              </a:ext>
            </a:extLst>
          </p:cNvPr>
          <p:cNvSpPr/>
          <p:nvPr/>
        </p:nvSpPr>
        <p:spPr>
          <a:xfrm>
            <a:off x="1840052" y="5024631"/>
            <a:ext cx="613242" cy="681824"/>
          </a:xfrm>
          <a:custGeom>
            <a:avLst/>
            <a:gdLst>
              <a:gd name="connsiteX0" fmla="*/ 874329 w 927507"/>
              <a:gd name="connsiteY0" fmla="*/ 651741 h 1031235"/>
              <a:gd name="connsiteX1" fmla="*/ 845248 w 927507"/>
              <a:gd name="connsiteY1" fmla="*/ 621732 h 1031235"/>
              <a:gd name="connsiteX2" fmla="*/ 811062 w 927507"/>
              <a:gd name="connsiteY2" fmla="*/ 461838 h 1031235"/>
              <a:gd name="connsiteX3" fmla="*/ 809104 w 927507"/>
              <a:gd name="connsiteY3" fmla="*/ 442039 h 1031235"/>
              <a:gd name="connsiteX4" fmla="*/ 712013 w 927507"/>
              <a:gd name="connsiteY4" fmla="*/ 191139 h 1031235"/>
              <a:gd name="connsiteX5" fmla="*/ 550470 w 927507"/>
              <a:gd name="connsiteY5" fmla="*/ 77291 h 1031235"/>
              <a:gd name="connsiteX6" fmla="*/ 464052 w 927507"/>
              <a:gd name="connsiteY6" fmla="*/ 0 h 1031235"/>
              <a:gd name="connsiteX7" fmla="*/ 377790 w 927507"/>
              <a:gd name="connsiteY7" fmla="*/ 77343 h 1031235"/>
              <a:gd name="connsiteX8" fmla="*/ 216195 w 927507"/>
              <a:gd name="connsiteY8" fmla="*/ 191139 h 1031235"/>
              <a:gd name="connsiteX9" fmla="*/ 119259 w 927507"/>
              <a:gd name="connsiteY9" fmla="*/ 440440 h 1031235"/>
              <a:gd name="connsiteX10" fmla="*/ 117196 w 927507"/>
              <a:gd name="connsiteY10" fmla="*/ 461787 h 1031235"/>
              <a:gd name="connsiteX11" fmla="*/ 83990 w 927507"/>
              <a:gd name="connsiteY11" fmla="*/ 619824 h 1031235"/>
              <a:gd name="connsiteX12" fmla="*/ 53827 w 927507"/>
              <a:gd name="connsiteY12" fmla="*/ 651792 h 1031235"/>
              <a:gd name="connsiteX13" fmla="*/ 17373 w 927507"/>
              <a:gd name="connsiteY13" fmla="*/ 802146 h 1031235"/>
              <a:gd name="connsiteX14" fmla="*/ 57230 w 927507"/>
              <a:gd name="connsiteY14" fmla="*/ 824988 h 1031235"/>
              <a:gd name="connsiteX15" fmla="*/ 871029 w 927507"/>
              <a:gd name="connsiteY15" fmla="*/ 824988 h 1031235"/>
              <a:gd name="connsiteX16" fmla="*/ 910732 w 927507"/>
              <a:gd name="connsiteY16" fmla="*/ 802146 h 1031235"/>
              <a:gd name="connsiteX17" fmla="*/ 874381 w 927507"/>
              <a:gd name="connsiteY17" fmla="*/ 651792 h 1031235"/>
              <a:gd name="connsiteX18" fmla="*/ 343243 w 927507"/>
              <a:gd name="connsiteY18" fmla="*/ 876550 h 1031235"/>
              <a:gd name="connsiteX19" fmla="*/ 317411 w 927507"/>
              <a:gd name="connsiteY19" fmla="*/ 885831 h 1031235"/>
              <a:gd name="connsiteX20" fmla="*/ 309677 w 927507"/>
              <a:gd name="connsiteY20" fmla="*/ 910581 h 1031235"/>
              <a:gd name="connsiteX21" fmla="*/ 464052 w 927507"/>
              <a:gd name="connsiteY21" fmla="*/ 1031235 h 1031235"/>
              <a:gd name="connsiteX22" fmla="*/ 618532 w 927507"/>
              <a:gd name="connsiteY22" fmla="*/ 908931 h 1031235"/>
              <a:gd name="connsiteX23" fmla="*/ 610951 w 927507"/>
              <a:gd name="connsiteY23" fmla="*/ 884490 h 1031235"/>
              <a:gd name="connsiteX24" fmla="*/ 589811 w 927507"/>
              <a:gd name="connsiteY24" fmla="*/ 876550 h 1031235"/>
              <a:gd name="connsiteX25" fmla="*/ 343243 w 927507"/>
              <a:gd name="connsiteY25" fmla="*/ 876550 h 103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27507" h="1031235">
                <a:moveTo>
                  <a:pt x="874329" y="651741"/>
                </a:moveTo>
                <a:cubicBezTo>
                  <a:pt x="862418" y="641635"/>
                  <a:pt x="851127" y="632044"/>
                  <a:pt x="845248" y="621732"/>
                </a:cubicBezTo>
                <a:cubicBezTo>
                  <a:pt x="823128" y="587082"/>
                  <a:pt x="815549" y="508605"/>
                  <a:pt x="811062" y="461838"/>
                </a:cubicBezTo>
                <a:cubicBezTo>
                  <a:pt x="810432" y="455237"/>
                  <a:pt x="809778" y="448637"/>
                  <a:pt x="809104" y="442039"/>
                </a:cubicBezTo>
                <a:cubicBezTo>
                  <a:pt x="798791" y="371605"/>
                  <a:pt x="773784" y="272607"/>
                  <a:pt x="712013" y="191139"/>
                </a:cubicBezTo>
                <a:cubicBezTo>
                  <a:pt x="668443" y="133751"/>
                  <a:pt x="614149" y="95492"/>
                  <a:pt x="550470" y="77291"/>
                </a:cubicBezTo>
                <a:cubicBezTo>
                  <a:pt x="546706" y="34082"/>
                  <a:pt x="509426" y="0"/>
                  <a:pt x="464052" y="0"/>
                </a:cubicBezTo>
                <a:cubicBezTo>
                  <a:pt x="418730" y="0"/>
                  <a:pt x="381450" y="34082"/>
                  <a:pt x="377790" y="77343"/>
                </a:cubicBezTo>
                <a:cubicBezTo>
                  <a:pt x="314060" y="95492"/>
                  <a:pt x="259713" y="133751"/>
                  <a:pt x="216195" y="191139"/>
                </a:cubicBezTo>
                <a:cubicBezTo>
                  <a:pt x="154424" y="272607"/>
                  <a:pt x="129416" y="371502"/>
                  <a:pt x="119259" y="440440"/>
                </a:cubicBezTo>
                <a:lnTo>
                  <a:pt x="117196" y="461787"/>
                </a:lnTo>
                <a:cubicBezTo>
                  <a:pt x="112556" y="508708"/>
                  <a:pt x="104977" y="587082"/>
                  <a:pt x="83990" y="619824"/>
                </a:cubicBezTo>
                <a:cubicBezTo>
                  <a:pt x="76978" y="632044"/>
                  <a:pt x="65737" y="641635"/>
                  <a:pt x="53827" y="651792"/>
                </a:cubicBezTo>
                <a:cubicBezTo>
                  <a:pt x="25416" y="676026"/>
                  <a:pt x="-27486" y="720936"/>
                  <a:pt x="17373" y="802146"/>
                </a:cubicBezTo>
                <a:cubicBezTo>
                  <a:pt x="25481" y="816476"/>
                  <a:pt x="40767" y="825237"/>
                  <a:pt x="57230" y="824988"/>
                </a:cubicBezTo>
                <a:lnTo>
                  <a:pt x="871029" y="824988"/>
                </a:lnTo>
                <a:cubicBezTo>
                  <a:pt x="887434" y="825169"/>
                  <a:pt x="902642" y="816420"/>
                  <a:pt x="910732" y="802146"/>
                </a:cubicBezTo>
                <a:cubicBezTo>
                  <a:pt x="955647" y="720936"/>
                  <a:pt x="902791" y="676026"/>
                  <a:pt x="874381" y="651792"/>
                </a:cubicBezTo>
                <a:close/>
                <a:moveTo>
                  <a:pt x="343243" y="876550"/>
                </a:moveTo>
                <a:cubicBezTo>
                  <a:pt x="329682" y="876550"/>
                  <a:pt x="321690" y="881500"/>
                  <a:pt x="317411" y="885831"/>
                </a:cubicBezTo>
                <a:cubicBezTo>
                  <a:pt x="310991" y="892350"/>
                  <a:pt x="308111" y="901566"/>
                  <a:pt x="309677" y="910581"/>
                </a:cubicBezTo>
                <a:cubicBezTo>
                  <a:pt x="319525" y="979313"/>
                  <a:pt x="385884" y="1031235"/>
                  <a:pt x="464052" y="1031235"/>
                </a:cubicBezTo>
                <a:cubicBezTo>
                  <a:pt x="543045" y="1031235"/>
                  <a:pt x="609456" y="978642"/>
                  <a:pt x="618532" y="908931"/>
                </a:cubicBezTo>
                <a:cubicBezTo>
                  <a:pt x="619893" y="900052"/>
                  <a:pt x="617099" y="891040"/>
                  <a:pt x="610951" y="884490"/>
                </a:cubicBezTo>
                <a:cubicBezTo>
                  <a:pt x="605243" y="879134"/>
                  <a:pt x="597634" y="876276"/>
                  <a:pt x="589811" y="876550"/>
                </a:cubicBezTo>
                <a:lnTo>
                  <a:pt x="343243" y="876550"/>
                </a:lnTo>
                <a:close/>
              </a:path>
            </a:pathLst>
          </a:custGeom>
          <a:solidFill>
            <a:srgbClr val="525252"/>
          </a:solidFill>
          <a:ln w="1005" cap="flat">
            <a:noFill/>
            <a:prstDash val="solid"/>
            <a:miter/>
          </a:ln>
        </p:spPr>
        <p:txBody>
          <a:bodyPr rtlCol="0" anchor="ctr"/>
          <a:lstStyle/>
          <a:p>
            <a:endParaRPr lang="zh-CN" altLang="en-US"/>
          </a:p>
        </p:txBody>
      </p:sp>
      <p:sp>
        <p:nvSpPr>
          <p:cNvPr id="7" name="图形 42">
            <a:extLst>
              <a:ext uri="{FF2B5EF4-FFF2-40B4-BE49-F238E27FC236}">
                <a16:creationId xmlns:a16="http://schemas.microsoft.com/office/drawing/2014/main" id="{CACC9EDC-79A2-4E35-9E08-403453495DE1}"/>
              </a:ext>
            </a:extLst>
          </p:cNvPr>
          <p:cNvSpPr/>
          <p:nvPr/>
        </p:nvSpPr>
        <p:spPr>
          <a:xfrm>
            <a:off x="5654706" y="2613121"/>
            <a:ext cx="854989" cy="815878"/>
          </a:xfrm>
          <a:custGeom>
            <a:avLst/>
            <a:gdLst>
              <a:gd name="connsiteX0" fmla="*/ 851585 w 854988"/>
              <a:gd name="connsiteY0" fmla="*/ 704710 h 815877"/>
              <a:gd name="connsiteX1" fmla="*/ 829032 w 854988"/>
              <a:gd name="connsiteY1" fmla="*/ 501727 h 815877"/>
              <a:gd name="connsiteX2" fmla="*/ 759963 w 854988"/>
              <a:gd name="connsiteY2" fmla="*/ 434265 h 815877"/>
              <a:gd name="connsiteX3" fmla="*/ 723774 w 854988"/>
              <a:gd name="connsiteY3" fmla="*/ 434265 h 815877"/>
              <a:gd name="connsiteX4" fmla="*/ 723774 w 854988"/>
              <a:gd name="connsiteY4" fmla="*/ 26319 h 815877"/>
              <a:gd name="connsiteX5" fmla="*/ 697455 w 854988"/>
              <a:gd name="connsiteY5" fmla="*/ 0 h 815877"/>
              <a:gd name="connsiteX6" fmla="*/ 671136 w 854988"/>
              <a:gd name="connsiteY6" fmla="*/ 26319 h 815877"/>
              <a:gd name="connsiteX7" fmla="*/ 671136 w 854988"/>
              <a:gd name="connsiteY7" fmla="*/ 434264 h 815877"/>
              <a:gd name="connsiteX8" fmla="*/ 460584 w 854988"/>
              <a:gd name="connsiteY8" fmla="*/ 434264 h 815877"/>
              <a:gd name="connsiteX9" fmla="*/ 460584 w 854988"/>
              <a:gd name="connsiteY9" fmla="*/ 26319 h 815877"/>
              <a:gd name="connsiteX10" fmla="*/ 434265 w 854988"/>
              <a:gd name="connsiteY10" fmla="*/ 0 h 815877"/>
              <a:gd name="connsiteX11" fmla="*/ 407946 w 854988"/>
              <a:gd name="connsiteY11" fmla="*/ 26319 h 815877"/>
              <a:gd name="connsiteX12" fmla="*/ 407946 w 854988"/>
              <a:gd name="connsiteY12" fmla="*/ 434264 h 815877"/>
              <a:gd name="connsiteX13" fmla="*/ 197392 w 854988"/>
              <a:gd name="connsiteY13" fmla="*/ 434264 h 815877"/>
              <a:gd name="connsiteX14" fmla="*/ 197392 w 854988"/>
              <a:gd name="connsiteY14" fmla="*/ 26319 h 815877"/>
              <a:gd name="connsiteX15" fmla="*/ 171073 w 854988"/>
              <a:gd name="connsiteY15" fmla="*/ 0 h 815877"/>
              <a:gd name="connsiteX16" fmla="*/ 144754 w 854988"/>
              <a:gd name="connsiteY16" fmla="*/ 26319 h 815877"/>
              <a:gd name="connsiteX17" fmla="*/ 144754 w 854988"/>
              <a:gd name="connsiteY17" fmla="*/ 434264 h 815877"/>
              <a:gd name="connsiteX18" fmla="*/ 92118 w 854988"/>
              <a:gd name="connsiteY18" fmla="*/ 434264 h 815877"/>
              <a:gd name="connsiteX19" fmla="*/ 23046 w 854988"/>
              <a:gd name="connsiteY19" fmla="*/ 501819 h 815877"/>
              <a:gd name="connsiteX20" fmla="*/ 141 w 854988"/>
              <a:gd name="connsiteY20" fmla="*/ 721040 h 815877"/>
              <a:gd name="connsiteX21" fmla="*/ 80 w 854988"/>
              <a:gd name="connsiteY21" fmla="*/ 725475 h 815877"/>
              <a:gd name="connsiteX22" fmla="*/ 0 w 854988"/>
              <a:gd name="connsiteY22" fmla="*/ 727064 h 815877"/>
              <a:gd name="connsiteX23" fmla="*/ 0 w 854988"/>
              <a:gd name="connsiteY23" fmla="*/ 746804 h 815877"/>
              <a:gd name="connsiteX24" fmla="*/ 69088 w 854988"/>
              <a:gd name="connsiteY24" fmla="*/ 815891 h 815877"/>
              <a:gd name="connsiteX25" fmla="*/ 786281 w 854988"/>
              <a:gd name="connsiteY25" fmla="*/ 815891 h 815877"/>
              <a:gd name="connsiteX26" fmla="*/ 855369 w 854988"/>
              <a:gd name="connsiteY26" fmla="*/ 746804 h 815877"/>
              <a:gd name="connsiteX27" fmla="*/ 855369 w 854988"/>
              <a:gd name="connsiteY27" fmla="*/ 727064 h 815877"/>
              <a:gd name="connsiteX28" fmla="*/ 851585 w 854988"/>
              <a:gd name="connsiteY28" fmla="*/ 704710 h 815877"/>
              <a:gd name="connsiteX29" fmla="*/ 75667 w 854988"/>
              <a:gd name="connsiteY29" fmla="*/ 503353 h 815877"/>
              <a:gd name="connsiteX30" fmla="*/ 92117 w 854988"/>
              <a:gd name="connsiteY30" fmla="*/ 486903 h 815877"/>
              <a:gd name="connsiteX31" fmla="*/ 759963 w 854988"/>
              <a:gd name="connsiteY31" fmla="*/ 486903 h 815877"/>
              <a:gd name="connsiteX32" fmla="*/ 776413 w 854988"/>
              <a:gd name="connsiteY32" fmla="*/ 503353 h 815877"/>
              <a:gd name="connsiteX33" fmla="*/ 776413 w 854988"/>
              <a:gd name="connsiteY33" fmla="*/ 504812 h 815877"/>
              <a:gd name="connsiteX34" fmla="*/ 793472 w 854988"/>
              <a:gd name="connsiteY34" fmla="*/ 658357 h 815877"/>
              <a:gd name="connsiteX35" fmla="*/ 786282 w 854988"/>
              <a:gd name="connsiteY35" fmla="*/ 657978 h 815877"/>
              <a:gd name="connsiteX36" fmla="*/ 69088 w 854988"/>
              <a:gd name="connsiteY36" fmla="*/ 657978 h 815877"/>
              <a:gd name="connsiteX37" fmla="*/ 59579 w 854988"/>
              <a:gd name="connsiteY37" fmla="*/ 658710 h 815877"/>
              <a:gd name="connsiteX38" fmla="*/ 75524 w 854988"/>
              <a:gd name="connsiteY38" fmla="*/ 506088 h 815877"/>
              <a:gd name="connsiteX39" fmla="*/ 75667 w 854988"/>
              <a:gd name="connsiteY39" fmla="*/ 503353 h 815877"/>
              <a:gd name="connsiteX40" fmla="*/ 802732 w 854988"/>
              <a:gd name="connsiteY40" fmla="*/ 746804 h 815877"/>
              <a:gd name="connsiteX41" fmla="*/ 786282 w 854988"/>
              <a:gd name="connsiteY41" fmla="*/ 763253 h 815877"/>
              <a:gd name="connsiteX42" fmla="*/ 69088 w 854988"/>
              <a:gd name="connsiteY42" fmla="*/ 763253 h 815877"/>
              <a:gd name="connsiteX43" fmla="*/ 52638 w 854988"/>
              <a:gd name="connsiteY43" fmla="*/ 746804 h 815877"/>
              <a:gd name="connsiteX44" fmla="*/ 52638 w 854988"/>
              <a:gd name="connsiteY44" fmla="*/ 727064 h 815877"/>
              <a:gd name="connsiteX45" fmla="*/ 69088 w 854988"/>
              <a:gd name="connsiteY45" fmla="*/ 710615 h 815877"/>
              <a:gd name="connsiteX46" fmla="*/ 786281 w 854988"/>
              <a:gd name="connsiteY46" fmla="*/ 710615 h 815877"/>
              <a:gd name="connsiteX47" fmla="*/ 802731 w 854988"/>
              <a:gd name="connsiteY47" fmla="*/ 727064 h 815877"/>
              <a:gd name="connsiteX48" fmla="*/ 802731 w 854988"/>
              <a:gd name="connsiteY48" fmla="*/ 746804 h 81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54988" h="815877">
                <a:moveTo>
                  <a:pt x="851585" y="704710"/>
                </a:moveTo>
                <a:lnTo>
                  <a:pt x="829032" y="501727"/>
                </a:lnTo>
                <a:cubicBezTo>
                  <a:pt x="828164" y="464378"/>
                  <a:pt x="797514" y="434265"/>
                  <a:pt x="759963" y="434265"/>
                </a:cubicBezTo>
                <a:lnTo>
                  <a:pt x="723774" y="434265"/>
                </a:lnTo>
                <a:lnTo>
                  <a:pt x="723774" y="26319"/>
                </a:lnTo>
                <a:cubicBezTo>
                  <a:pt x="723774" y="11784"/>
                  <a:pt x="711990" y="0"/>
                  <a:pt x="697455" y="0"/>
                </a:cubicBezTo>
                <a:cubicBezTo>
                  <a:pt x="682919" y="0"/>
                  <a:pt x="671136" y="11784"/>
                  <a:pt x="671136" y="26319"/>
                </a:cubicBezTo>
                <a:lnTo>
                  <a:pt x="671136" y="434264"/>
                </a:lnTo>
                <a:lnTo>
                  <a:pt x="460584" y="434264"/>
                </a:lnTo>
                <a:lnTo>
                  <a:pt x="460584" y="26319"/>
                </a:lnTo>
                <a:cubicBezTo>
                  <a:pt x="460584" y="11784"/>
                  <a:pt x="448800" y="0"/>
                  <a:pt x="434265" y="0"/>
                </a:cubicBezTo>
                <a:cubicBezTo>
                  <a:pt x="419729" y="0"/>
                  <a:pt x="407946" y="11784"/>
                  <a:pt x="407946" y="26319"/>
                </a:cubicBezTo>
                <a:lnTo>
                  <a:pt x="407946" y="434264"/>
                </a:lnTo>
                <a:lnTo>
                  <a:pt x="197392" y="434264"/>
                </a:lnTo>
                <a:lnTo>
                  <a:pt x="197392" y="26319"/>
                </a:lnTo>
                <a:cubicBezTo>
                  <a:pt x="197392" y="11784"/>
                  <a:pt x="185608" y="0"/>
                  <a:pt x="171073" y="0"/>
                </a:cubicBezTo>
                <a:cubicBezTo>
                  <a:pt x="156537" y="0"/>
                  <a:pt x="144754" y="11784"/>
                  <a:pt x="144754" y="26319"/>
                </a:cubicBezTo>
                <a:lnTo>
                  <a:pt x="144754" y="434264"/>
                </a:lnTo>
                <a:lnTo>
                  <a:pt x="92118" y="434264"/>
                </a:lnTo>
                <a:cubicBezTo>
                  <a:pt x="54532" y="434264"/>
                  <a:pt x="23864" y="464430"/>
                  <a:pt x="23046" y="501819"/>
                </a:cubicBezTo>
                <a:lnTo>
                  <a:pt x="141" y="721040"/>
                </a:lnTo>
                <a:cubicBezTo>
                  <a:pt x="-14" y="722541"/>
                  <a:pt x="-14" y="724019"/>
                  <a:pt x="80" y="725475"/>
                </a:cubicBezTo>
                <a:cubicBezTo>
                  <a:pt x="66" y="726009"/>
                  <a:pt x="0" y="726528"/>
                  <a:pt x="0" y="727064"/>
                </a:cubicBezTo>
                <a:lnTo>
                  <a:pt x="0" y="746804"/>
                </a:lnTo>
                <a:cubicBezTo>
                  <a:pt x="0" y="784898"/>
                  <a:pt x="30992" y="815891"/>
                  <a:pt x="69088" y="815891"/>
                </a:cubicBezTo>
                <a:lnTo>
                  <a:pt x="786281" y="815891"/>
                </a:lnTo>
                <a:cubicBezTo>
                  <a:pt x="824377" y="815891"/>
                  <a:pt x="855369" y="784898"/>
                  <a:pt x="855369" y="746804"/>
                </a:cubicBezTo>
                <a:lnTo>
                  <a:pt x="855369" y="727064"/>
                </a:lnTo>
                <a:cubicBezTo>
                  <a:pt x="855369" y="719233"/>
                  <a:pt x="853998" y="711734"/>
                  <a:pt x="851585" y="704710"/>
                </a:cubicBezTo>
                <a:close/>
                <a:moveTo>
                  <a:pt x="75667" y="503353"/>
                </a:moveTo>
                <a:cubicBezTo>
                  <a:pt x="75667" y="494284"/>
                  <a:pt x="83046" y="486903"/>
                  <a:pt x="92117" y="486903"/>
                </a:cubicBezTo>
                <a:lnTo>
                  <a:pt x="759963" y="486903"/>
                </a:lnTo>
                <a:cubicBezTo>
                  <a:pt x="769032" y="486903"/>
                  <a:pt x="776413" y="494284"/>
                  <a:pt x="776413" y="503353"/>
                </a:cubicBezTo>
                <a:lnTo>
                  <a:pt x="776413" y="504812"/>
                </a:lnTo>
                <a:lnTo>
                  <a:pt x="793472" y="658357"/>
                </a:lnTo>
                <a:cubicBezTo>
                  <a:pt x="791084" y="658106"/>
                  <a:pt x="788683" y="657978"/>
                  <a:pt x="786282" y="657978"/>
                </a:cubicBezTo>
                <a:lnTo>
                  <a:pt x="69088" y="657978"/>
                </a:lnTo>
                <a:cubicBezTo>
                  <a:pt x="65854" y="657978"/>
                  <a:pt x="62696" y="658278"/>
                  <a:pt x="59579" y="658710"/>
                </a:cubicBezTo>
                <a:lnTo>
                  <a:pt x="75524" y="506088"/>
                </a:lnTo>
                <a:lnTo>
                  <a:pt x="75667" y="503353"/>
                </a:lnTo>
                <a:close/>
                <a:moveTo>
                  <a:pt x="802732" y="746804"/>
                </a:moveTo>
                <a:cubicBezTo>
                  <a:pt x="802732" y="755873"/>
                  <a:pt x="795352" y="763253"/>
                  <a:pt x="786282" y="763253"/>
                </a:cubicBezTo>
                <a:lnTo>
                  <a:pt x="69088" y="763253"/>
                </a:lnTo>
                <a:cubicBezTo>
                  <a:pt x="60016" y="763253"/>
                  <a:pt x="52638" y="755873"/>
                  <a:pt x="52638" y="746804"/>
                </a:cubicBezTo>
                <a:lnTo>
                  <a:pt x="52638" y="727064"/>
                </a:lnTo>
                <a:cubicBezTo>
                  <a:pt x="52638" y="717995"/>
                  <a:pt x="60016" y="710615"/>
                  <a:pt x="69088" y="710615"/>
                </a:cubicBezTo>
                <a:lnTo>
                  <a:pt x="786281" y="710615"/>
                </a:lnTo>
                <a:cubicBezTo>
                  <a:pt x="795351" y="710615"/>
                  <a:pt x="802731" y="717995"/>
                  <a:pt x="802731" y="727064"/>
                </a:cubicBezTo>
                <a:lnTo>
                  <a:pt x="802731" y="746804"/>
                </a:lnTo>
                <a:close/>
              </a:path>
            </a:pathLst>
          </a:custGeom>
          <a:solidFill>
            <a:srgbClr val="525252"/>
          </a:solidFill>
          <a:ln w="902" cap="flat">
            <a:noFill/>
            <a:prstDash val="solid"/>
            <a:miter/>
          </a:ln>
        </p:spPr>
        <p:txBody>
          <a:bodyPr rtlCol="0" anchor="ctr"/>
          <a:lstStyle/>
          <a:p>
            <a:endParaRPr lang="zh-CN" altLang="en-US"/>
          </a:p>
        </p:txBody>
      </p:sp>
      <p:grpSp>
        <p:nvGrpSpPr>
          <p:cNvPr id="8" name="图形 56">
            <a:extLst>
              <a:ext uri="{FF2B5EF4-FFF2-40B4-BE49-F238E27FC236}">
                <a16:creationId xmlns:a16="http://schemas.microsoft.com/office/drawing/2014/main" id="{D25E6A3A-B26D-4066-8F5F-DF12FF8E782E}"/>
              </a:ext>
            </a:extLst>
          </p:cNvPr>
          <p:cNvGrpSpPr/>
          <p:nvPr/>
        </p:nvGrpSpPr>
        <p:grpSpPr>
          <a:xfrm>
            <a:off x="4339441" y="5016644"/>
            <a:ext cx="681824" cy="681824"/>
            <a:chOff x="4002752" y="5118901"/>
            <a:chExt cx="681824" cy="681824"/>
          </a:xfrm>
          <a:solidFill>
            <a:srgbClr val="525252"/>
          </a:solidFill>
        </p:grpSpPr>
        <p:sp>
          <p:nvSpPr>
            <p:cNvPr id="9" name="任意多边形: 形状 8">
              <a:extLst>
                <a:ext uri="{FF2B5EF4-FFF2-40B4-BE49-F238E27FC236}">
                  <a16:creationId xmlns:a16="http://schemas.microsoft.com/office/drawing/2014/main" id="{DF9555E6-1D65-4D45-BF9A-D109220F743C}"/>
                </a:ext>
              </a:extLst>
            </p:cNvPr>
            <p:cNvSpPr/>
            <p:nvPr/>
          </p:nvSpPr>
          <p:spPr>
            <a:xfrm>
              <a:off x="4002752" y="5118901"/>
              <a:ext cx="681824" cy="681824"/>
            </a:xfrm>
            <a:custGeom>
              <a:avLst/>
              <a:gdLst>
                <a:gd name="connsiteX0" fmla="*/ 340912 w 681824"/>
                <a:gd name="connsiteY0" fmla="*/ 0 h 681824"/>
                <a:gd name="connsiteX1" fmla="*/ 0 w 681824"/>
                <a:gd name="connsiteY1" fmla="*/ 340912 h 681824"/>
                <a:gd name="connsiteX2" fmla="*/ 340912 w 681824"/>
                <a:gd name="connsiteY2" fmla="*/ 681824 h 681824"/>
                <a:gd name="connsiteX3" fmla="*/ 681824 w 681824"/>
                <a:gd name="connsiteY3" fmla="*/ 340912 h 681824"/>
                <a:gd name="connsiteX4" fmla="*/ 340912 w 681824"/>
                <a:gd name="connsiteY4" fmla="*/ 0 h 681824"/>
                <a:gd name="connsiteX5" fmla="*/ 340912 w 681824"/>
                <a:gd name="connsiteY5" fmla="*/ 639210 h 681824"/>
                <a:gd name="connsiteX6" fmla="*/ 42614 w 681824"/>
                <a:gd name="connsiteY6" fmla="*/ 340912 h 681824"/>
                <a:gd name="connsiteX7" fmla="*/ 340912 w 681824"/>
                <a:gd name="connsiteY7" fmla="*/ 42614 h 681824"/>
                <a:gd name="connsiteX8" fmla="*/ 639210 w 681824"/>
                <a:gd name="connsiteY8" fmla="*/ 340912 h 681824"/>
                <a:gd name="connsiteX9" fmla="*/ 340912 w 681824"/>
                <a:gd name="connsiteY9" fmla="*/ 639210 h 68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824" h="681824">
                  <a:moveTo>
                    <a:pt x="340912" y="0"/>
                  </a:moveTo>
                  <a:cubicBezTo>
                    <a:pt x="153410" y="0"/>
                    <a:pt x="0" y="153410"/>
                    <a:pt x="0" y="340912"/>
                  </a:cubicBezTo>
                  <a:cubicBezTo>
                    <a:pt x="0" y="528414"/>
                    <a:pt x="153410" y="681824"/>
                    <a:pt x="340912" y="681824"/>
                  </a:cubicBezTo>
                  <a:cubicBezTo>
                    <a:pt x="528414" y="681824"/>
                    <a:pt x="681824" y="528414"/>
                    <a:pt x="681824" y="340912"/>
                  </a:cubicBezTo>
                  <a:cubicBezTo>
                    <a:pt x="681824" y="153410"/>
                    <a:pt x="528414" y="0"/>
                    <a:pt x="340912" y="0"/>
                  </a:cubicBezTo>
                  <a:close/>
                  <a:moveTo>
                    <a:pt x="340912" y="639210"/>
                  </a:moveTo>
                  <a:cubicBezTo>
                    <a:pt x="174717" y="639210"/>
                    <a:pt x="42614" y="507107"/>
                    <a:pt x="42614" y="340912"/>
                  </a:cubicBezTo>
                  <a:cubicBezTo>
                    <a:pt x="42614" y="174717"/>
                    <a:pt x="174717" y="42614"/>
                    <a:pt x="340912" y="42614"/>
                  </a:cubicBezTo>
                  <a:cubicBezTo>
                    <a:pt x="507107" y="42614"/>
                    <a:pt x="639210" y="174717"/>
                    <a:pt x="639210" y="340912"/>
                  </a:cubicBezTo>
                  <a:cubicBezTo>
                    <a:pt x="639210" y="507107"/>
                    <a:pt x="507107" y="639210"/>
                    <a:pt x="340912" y="639210"/>
                  </a:cubicBezTo>
                  <a:close/>
                </a:path>
              </a:pathLst>
            </a:custGeom>
            <a:grpFill/>
            <a:ln w="660"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91393C3E-1A3C-463E-84F2-0D7D65A52CAC}"/>
                </a:ext>
              </a:extLst>
            </p:cNvPr>
            <p:cNvSpPr/>
            <p:nvPr/>
          </p:nvSpPr>
          <p:spPr>
            <a:xfrm>
              <a:off x="4109287" y="5208390"/>
              <a:ext cx="464093" cy="421479"/>
            </a:xfrm>
            <a:custGeom>
              <a:avLst/>
              <a:gdLst>
                <a:gd name="connsiteX0" fmla="*/ 413356 w 464093"/>
                <a:gd name="connsiteY0" fmla="*/ 306821 h 421479"/>
                <a:gd name="connsiteX1" fmla="*/ 409094 w 464093"/>
                <a:gd name="connsiteY1" fmla="*/ 306821 h 421479"/>
                <a:gd name="connsiteX2" fmla="*/ 276991 w 464093"/>
                <a:gd name="connsiteY2" fmla="*/ 85228 h 421479"/>
                <a:gd name="connsiteX3" fmla="*/ 289775 w 464093"/>
                <a:gd name="connsiteY3" fmla="*/ 55398 h 421479"/>
                <a:gd name="connsiteX4" fmla="*/ 234377 w 464093"/>
                <a:gd name="connsiteY4" fmla="*/ 0 h 421479"/>
                <a:gd name="connsiteX5" fmla="*/ 183240 w 464093"/>
                <a:gd name="connsiteY5" fmla="*/ 51137 h 421479"/>
                <a:gd name="connsiteX6" fmla="*/ 196024 w 464093"/>
                <a:gd name="connsiteY6" fmla="*/ 80967 h 421479"/>
                <a:gd name="connsiteX7" fmla="*/ 59660 w 464093"/>
                <a:gd name="connsiteY7" fmla="*/ 311082 h 421479"/>
                <a:gd name="connsiteX8" fmla="*/ 55398 w 464093"/>
                <a:gd name="connsiteY8" fmla="*/ 311082 h 421479"/>
                <a:gd name="connsiteX9" fmla="*/ 0 w 464093"/>
                <a:gd name="connsiteY9" fmla="*/ 366480 h 421479"/>
                <a:gd name="connsiteX10" fmla="*/ 55398 w 464093"/>
                <a:gd name="connsiteY10" fmla="*/ 421879 h 421479"/>
                <a:gd name="connsiteX11" fmla="*/ 102274 w 464093"/>
                <a:gd name="connsiteY11" fmla="*/ 387787 h 421479"/>
                <a:gd name="connsiteX12" fmla="*/ 362219 w 464093"/>
                <a:gd name="connsiteY12" fmla="*/ 387787 h 421479"/>
                <a:gd name="connsiteX13" fmla="*/ 409094 w 464093"/>
                <a:gd name="connsiteY13" fmla="*/ 421879 h 421479"/>
                <a:gd name="connsiteX14" fmla="*/ 464493 w 464093"/>
                <a:gd name="connsiteY14" fmla="*/ 366480 h 421479"/>
                <a:gd name="connsiteX15" fmla="*/ 413356 w 464093"/>
                <a:gd name="connsiteY15" fmla="*/ 306821 h 421479"/>
                <a:gd name="connsiteX16" fmla="*/ 98012 w 464093"/>
                <a:gd name="connsiteY16" fmla="*/ 332389 h 421479"/>
                <a:gd name="connsiteX17" fmla="*/ 230116 w 464093"/>
                <a:gd name="connsiteY17" fmla="*/ 106535 h 421479"/>
                <a:gd name="connsiteX18" fmla="*/ 238638 w 464093"/>
                <a:gd name="connsiteY18" fmla="*/ 106535 h 421479"/>
                <a:gd name="connsiteX19" fmla="*/ 370742 w 464093"/>
                <a:gd name="connsiteY19" fmla="*/ 332389 h 421479"/>
                <a:gd name="connsiteX20" fmla="*/ 366480 w 464093"/>
                <a:gd name="connsiteY20" fmla="*/ 340912 h 421479"/>
                <a:gd name="connsiteX21" fmla="*/ 106535 w 464093"/>
                <a:gd name="connsiteY21" fmla="*/ 340912 h 421479"/>
                <a:gd name="connsiteX22" fmla="*/ 98012 w 464093"/>
                <a:gd name="connsiteY22" fmla="*/ 332389 h 42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4093" h="421479">
                  <a:moveTo>
                    <a:pt x="413356" y="306821"/>
                  </a:moveTo>
                  <a:lnTo>
                    <a:pt x="409094" y="306821"/>
                  </a:lnTo>
                  <a:lnTo>
                    <a:pt x="276991" y="85228"/>
                  </a:lnTo>
                  <a:cubicBezTo>
                    <a:pt x="285514" y="76705"/>
                    <a:pt x="289775" y="68182"/>
                    <a:pt x="289775" y="55398"/>
                  </a:cubicBezTo>
                  <a:cubicBezTo>
                    <a:pt x="289775" y="25568"/>
                    <a:pt x="264207" y="0"/>
                    <a:pt x="234377" y="0"/>
                  </a:cubicBezTo>
                  <a:cubicBezTo>
                    <a:pt x="204547" y="0"/>
                    <a:pt x="183240" y="21307"/>
                    <a:pt x="183240" y="51137"/>
                  </a:cubicBezTo>
                  <a:cubicBezTo>
                    <a:pt x="183240" y="63921"/>
                    <a:pt x="187502" y="72444"/>
                    <a:pt x="196024" y="80967"/>
                  </a:cubicBezTo>
                  <a:lnTo>
                    <a:pt x="59660" y="311082"/>
                  </a:lnTo>
                  <a:lnTo>
                    <a:pt x="55398" y="311082"/>
                  </a:lnTo>
                  <a:cubicBezTo>
                    <a:pt x="25568" y="311082"/>
                    <a:pt x="0" y="336651"/>
                    <a:pt x="0" y="366480"/>
                  </a:cubicBezTo>
                  <a:cubicBezTo>
                    <a:pt x="0" y="396310"/>
                    <a:pt x="25568" y="421879"/>
                    <a:pt x="55398" y="421879"/>
                  </a:cubicBezTo>
                  <a:cubicBezTo>
                    <a:pt x="76705" y="421879"/>
                    <a:pt x="93751" y="409094"/>
                    <a:pt x="102274" y="387787"/>
                  </a:cubicBezTo>
                  <a:lnTo>
                    <a:pt x="362219" y="387787"/>
                  </a:lnTo>
                  <a:cubicBezTo>
                    <a:pt x="370742" y="404833"/>
                    <a:pt x="387787" y="421879"/>
                    <a:pt x="409094" y="421879"/>
                  </a:cubicBezTo>
                  <a:cubicBezTo>
                    <a:pt x="438924" y="421879"/>
                    <a:pt x="464493" y="396310"/>
                    <a:pt x="464493" y="366480"/>
                  </a:cubicBezTo>
                  <a:cubicBezTo>
                    <a:pt x="464493" y="332389"/>
                    <a:pt x="443186" y="306821"/>
                    <a:pt x="413356" y="306821"/>
                  </a:cubicBezTo>
                  <a:close/>
                  <a:moveTo>
                    <a:pt x="98012" y="332389"/>
                  </a:moveTo>
                  <a:lnTo>
                    <a:pt x="230116" y="106535"/>
                  </a:lnTo>
                  <a:lnTo>
                    <a:pt x="238638" y="106535"/>
                  </a:lnTo>
                  <a:lnTo>
                    <a:pt x="370742" y="332389"/>
                  </a:lnTo>
                  <a:cubicBezTo>
                    <a:pt x="366480" y="336651"/>
                    <a:pt x="366480" y="336651"/>
                    <a:pt x="366480" y="340912"/>
                  </a:cubicBezTo>
                  <a:lnTo>
                    <a:pt x="106535" y="340912"/>
                  </a:lnTo>
                  <a:cubicBezTo>
                    <a:pt x="102274" y="336651"/>
                    <a:pt x="102274" y="332389"/>
                    <a:pt x="98012" y="332389"/>
                  </a:cubicBezTo>
                  <a:close/>
                </a:path>
              </a:pathLst>
            </a:custGeom>
            <a:grpFill/>
            <a:ln w="660" cap="flat">
              <a:noFill/>
              <a:prstDash val="solid"/>
              <a:miter/>
            </a:ln>
          </p:spPr>
          <p:txBody>
            <a:bodyPr rtlCol="0" anchor="ctr"/>
            <a:lstStyle/>
            <a:p>
              <a:endParaRPr lang="zh-CN" altLang="en-US"/>
            </a:p>
          </p:txBody>
        </p:sp>
      </p:grpSp>
      <p:grpSp>
        <p:nvGrpSpPr>
          <p:cNvPr id="13" name="图形 11">
            <a:extLst>
              <a:ext uri="{FF2B5EF4-FFF2-40B4-BE49-F238E27FC236}">
                <a16:creationId xmlns:a16="http://schemas.microsoft.com/office/drawing/2014/main" id="{E1938D49-BC81-40CD-BB16-E5E28F625B39}"/>
              </a:ext>
            </a:extLst>
          </p:cNvPr>
          <p:cNvGrpSpPr/>
          <p:nvPr/>
        </p:nvGrpSpPr>
        <p:grpSpPr>
          <a:xfrm>
            <a:off x="6853234" y="4890577"/>
            <a:ext cx="815878" cy="815878"/>
            <a:chOff x="6543634" y="4984847"/>
            <a:chExt cx="815878" cy="815878"/>
          </a:xfrm>
          <a:solidFill>
            <a:srgbClr val="525252"/>
          </a:solidFill>
        </p:grpSpPr>
        <p:sp>
          <p:nvSpPr>
            <p:cNvPr id="14" name="任意多边形: 形状 13">
              <a:extLst>
                <a:ext uri="{FF2B5EF4-FFF2-40B4-BE49-F238E27FC236}">
                  <a16:creationId xmlns:a16="http://schemas.microsoft.com/office/drawing/2014/main" id="{6BC0DBFE-F4E4-4B69-B73A-659A2B948CD9}"/>
                </a:ext>
              </a:extLst>
            </p:cNvPr>
            <p:cNvSpPr/>
            <p:nvPr/>
          </p:nvSpPr>
          <p:spPr>
            <a:xfrm>
              <a:off x="6597813" y="5171368"/>
              <a:ext cx="580835" cy="560916"/>
            </a:xfrm>
            <a:custGeom>
              <a:avLst/>
              <a:gdLst>
                <a:gd name="connsiteX0" fmla="*/ 114016 w 580835"/>
                <a:gd name="connsiteY0" fmla="*/ 217435 h 560916"/>
                <a:gd name="connsiteX1" fmla="*/ 0 w 580835"/>
                <a:gd name="connsiteY1" fmla="*/ 103419 h 560916"/>
                <a:gd name="connsiteX2" fmla="*/ 50355 w 580835"/>
                <a:gd name="connsiteY2" fmla="*/ 8844 h 560916"/>
                <a:gd name="connsiteX3" fmla="*/ 63422 w 580835"/>
                <a:gd name="connsiteY3" fmla="*/ 0 h 560916"/>
                <a:gd name="connsiteX4" fmla="*/ 202217 w 580835"/>
                <a:gd name="connsiteY4" fmla="*/ 177358 h 560916"/>
                <a:gd name="connsiteX5" fmla="*/ 190425 w 580835"/>
                <a:gd name="connsiteY5" fmla="*/ 187875 h 560916"/>
                <a:gd name="connsiteX6" fmla="*/ 114016 w 580835"/>
                <a:gd name="connsiteY6" fmla="*/ 217435 h 560916"/>
                <a:gd name="connsiteX7" fmla="*/ 57127 w 580835"/>
                <a:gd name="connsiteY7" fmla="*/ 46849 h 560916"/>
                <a:gd name="connsiteX8" fmla="*/ 33862 w 580835"/>
                <a:gd name="connsiteY8" fmla="*/ 103339 h 560916"/>
                <a:gd name="connsiteX9" fmla="*/ 114016 w 580835"/>
                <a:gd name="connsiteY9" fmla="*/ 183493 h 560916"/>
                <a:gd name="connsiteX10" fmla="*/ 155128 w 580835"/>
                <a:gd name="connsiteY10" fmla="*/ 172020 h 560916"/>
                <a:gd name="connsiteX11" fmla="*/ 57127 w 580835"/>
                <a:gd name="connsiteY11" fmla="*/ 46849 h 560916"/>
                <a:gd name="connsiteX12" fmla="*/ 581154 w 580835"/>
                <a:gd name="connsiteY12" fmla="*/ 561633 h 560916"/>
                <a:gd name="connsiteX13" fmla="*/ 351688 w 580835"/>
                <a:gd name="connsiteY13" fmla="*/ 561633 h 560916"/>
                <a:gd name="connsiteX14" fmla="*/ 352963 w 580835"/>
                <a:gd name="connsiteY14" fmla="*/ 543547 h 560916"/>
                <a:gd name="connsiteX15" fmla="*/ 378379 w 580835"/>
                <a:gd name="connsiteY15" fmla="*/ 478850 h 560916"/>
                <a:gd name="connsiteX16" fmla="*/ 455505 w 580835"/>
                <a:gd name="connsiteY16" fmla="*/ 437977 h 560916"/>
                <a:gd name="connsiteX17" fmla="*/ 538926 w 580835"/>
                <a:gd name="connsiteY17" fmla="*/ 463632 h 560916"/>
                <a:gd name="connsiteX18" fmla="*/ 579799 w 580835"/>
                <a:gd name="connsiteY18" fmla="*/ 543467 h 560916"/>
                <a:gd name="connsiteX19" fmla="*/ 581154 w 580835"/>
                <a:gd name="connsiteY19" fmla="*/ 561633 h 560916"/>
                <a:gd name="connsiteX20" fmla="*/ 390012 w 580835"/>
                <a:gd name="connsiteY20" fmla="*/ 527771 h 560916"/>
                <a:gd name="connsiteX21" fmla="*/ 542830 w 580835"/>
                <a:gd name="connsiteY21" fmla="*/ 527771 h 560916"/>
                <a:gd name="connsiteX22" fmla="*/ 517413 w 580835"/>
                <a:gd name="connsiteY22" fmla="*/ 489766 h 560916"/>
                <a:gd name="connsiteX23" fmla="*/ 458772 w 580835"/>
                <a:gd name="connsiteY23" fmla="*/ 471759 h 560916"/>
                <a:gd name="connsiteX24" fmla="*/ 404513 w 580835"/>
                <a:gd name="connsiteY24" fmla="*/ 500442 h 560916"/>
                <a:gd name="connsiteX25" fmla="*/ 390012 w 580835"/>
                <a:gd name="connsiteY25" fmla="*/ 527771 h 56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0835" h="560916">
                  <a:moveTo>
                    <a:pt x="114016" y="217435"/>
                  </a:moveTo>
                  <a:cubicBezTo>
                    <a:pt x="51152" y="217435"/>
                    <a:pt x="0" y="166283"/>
                    <a:pt x="0" y="103419"/>
                  </a:cubicBezTo>
                  <a:cubicBezTo>
                    <a:pt x="0" y="65414"/>
                    <a:pt x="18803" y="30038"/>
                    <a:pt x="50355" y="8844"/>
                  </a:cubicBezTo>
                  <a:lnTo>
                    <a:pt x="63422" y="0"/>
                  </a:lnTo>
                  <a:lnTo>
                    <a:pt x="202217" y="177358"/>
                  </a:lnTo>
                  <a:lnTo>
                    <a:pt x="190425" y="187875"/>
                  </a:lnTo>
                  <a:cubicBezTo>
                    <a:pt x="169390" y="206917"/>
                    <a:pt x="142221" y="217435"/>
                    <a:pt x="114016" y="217435"/>
                  </a:cubicBezTo>
                  <a:close/>
                  <a:moveTo>
                    <a:pt x="57127" y="46849"/>
                  </a:moveTo>
                  <a:cubicBezTo>
                    <a:pt x="42308" y="61749"/>
                    <a:pt x="33862" y="81986"/>
                    <a:pt x="33862" y="103339"/>
                  </a:cubicBezTo>
                  <a:cubicBezTo>
                    <a:pt x="33862" y="147559"/>
                    <a:pt x="69875" y="183493"/>
                    <a:pt x="114016" y="183493"/>
                  </a:cubicBezTo>
                  <a:cubicBezTo>
                    <a:pt x="128596" y="183493"/>
                    <a:pt x="142779" y="179509"/>
                    <a:pt x="155128" y="172020"/>
                  </a:cubicBezTo>
                  <a:lnTo>
                    <a:pt x="57127" y="46849"/>
                  </a:lnTo>
                  <a:close/>
                  <a:moveTo>
                    <a:pt x="581154" y="561633"/>
                  </a:moveTo>
                  <a:lnTo>
                    <a:pt x="351688" y="561633"/>
                  </a:lnTo>
                  <a:lnTo>
                    <a:pt x="352963" y="543547"/>
                  </a:lnTo>
                  <a:cubicBezTo>
                    <a:pt x="354636" y="519325"/>
                    <a:pt x="363400" y="496937"/>
                    <a:pt x="378379" y="478850"/>
                  </a:cubicBezTo>
                  <a:cubicBezTo>
                    <a:pt x="397741" y="455426"/>
                    <a:pt x="425149" y="440845"/>
                    <a:pt x="455505" y="437977"/>
                  </a:cubicBezTo>
                  <a:cubicBezTo>
                    <a:pt x="485941" y="435029"/>
                    <a:pt x="515501" y="444191"/>
                    <a:pt x="538926" y="463632"/>
                  </a:cubicBezTo>
                  <a:cubicBezTo>
                    <a:pt x="563067" y="483631"/>
                    <a:pt x="577648" y="511995"/>
                    <a:pt x="579799" y="543467"/>
                  </a:cubicBezTo>
                  <a:lnTo>
                    <a:pt x="581154" y="561633"/>
                  </a:lnTo>
                  <a:close/>
                  <a:moveTo>
                    <a:pt x="390012" y="527771"/>
                  </a:moveTo>
                  <a:lnTo>
                    <a:pt x="542830" y="527771"/>
                  </a:lnTo>
                  <a:cubicBezTo>
                    <a:pt x="538288" y="512951"/>
                    <a:pt x="529604" y="499805"/>
                    <a:pt x="517413" y="489766"/>
                  </a:cubicBezTo>
                  <a:cubicBezTo>
                    <a:pt x="500920" y="476141"/>
                    <a:pt x="480045" y="469688"/>
                    <a:pt x="458772" y="471759"/>
                  </a:cubicBezTo>
                  <a:cubicBezTo>
                    <a:pt x="437419" y="473751"/>
                    <a:pt x="418217" y="484029"/>
                    <a:pt x="404513" y="500442"/>
                  </a:cubicBezTo>
                  <a:cubicBezTo>
                    <a:pt x="397900" y="508490"/>
                    <a:pt x="392960" y="517732"/>
                    <a:pt x="390012" y="527771"/>
                  </a:cubicBezTo>
                  <a:close/>
                </a:path>
              </a:pathLst>
            </a:custGeom>
            <a:grpFill/>
            <a:ln w="791"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D7ADC117-6928-476A-8D04-0DAFF16B4A50}"/>
                </a:ext>
              </a:extLst>
            </p:cNvPr>
            <p:cNvSpPr/>
            <p:nvPr/>
          </p:nvSpPr>
          <p:spPr>
            <a:xfrm>
              <a:off x="6589368" y="5078306"/>
              <a:ext cx="312328" cy="338621"/>
            </a:xfrm>
            <a:custGeom>
              <a:avLst/>
              <a:gdLst>
                <a:gd name="connsiteX0" fmla="*/ 220383 w 312328"/>
                <a:gd name="connsiteY0" fmla="*/ 339020 h 338621"/>
                <a:gd name="connsiteX1" fmla="*/ 0 w 312328"/>
                <a:gd name="connsiteY1" fmla="*/ 57446 h 338621"/>
                <a:gd name="connsiteX2" fmla="*/ 11712 w 312328"/>
                <a:gd name="connsiteY2" fmla="*/ 46849 h 338621"/>
                <a:gd name="connsiteX3" fmla="*/ 132660 w 312328"/>
                <a:gd name="connsiteY3" fmla="*/ 0 h 338621"/>
                <a:gd name="connsiteX4" fmla="*/ 313125 w 312328"/>
                <a:gd name="connsiteY4" fmla="*/ 180465 h 338621"/>
                <a:gd name="connsiteX5" fmla="*/ 233449 w 312328"/>
                <a:gd name="connsiteY5" fmla="*/ 330176 h 338621"/>
                <a:gd name="connsiteX6" fmla="*/ 220383 w 312328"/>
                <a:gd name="connsiteY6" fmla="*/ 339020 h 338621"/>
                <a:gd name="connsiteX7" fmla="*/ 46610 w 312328"/>
                <a:gd name="connsiteY7" fmla="*/ 61988 h 338621"/>
                <a:gd name="connsiteX8" fmla="*/ 227075 w 312328"/>
                <a:gd name="connsiteY8" fmla="*/ 292569 h 338621"/>
                <a:gd name="connsiteX9" fmla="*/ 279263 w 312328"/>
                <a:gd name="connsiteY9" fmla="*/ 180465 h 338621"/>
                <a:gd name="connsiteX10" fmla="*/ 132660 w 312328"/>
                <a:gd name="connsiteY10" fmla="*/ 33862 h 338621"/>
                <a:gd name="connsiteX11" fmla="*/ 46610 w 312328"/>
                <a:gd name="connsiteY11" fmla="*/ 61988 h 33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328" h="338621">
                  <a:moveTo>
                    <a:pt x="220383" y="339020"/>
                  </a:moveTo>
                  <a:lnTo>
                    <a:pt x="0" y="57446"/>
                  </a:lnTo>
                  <a:lnTo>
                    <a:pt x="11712" y="46849"/>
                  </a:lnTo>
                  <a:cubicBezTo>
                    <a:pt x="45096" y="16652"/>
                    <a:pt x="88042" y="0"/>
                    <a:pt x="132660" y="0"/>
                  </a:cubicBezTo>
                  <a:cubicBezTo>
                    <a:pt x="232175" y="0"/>
                    <a:pt x="313125" y="80950"/>
                    <a:pt x="313125" y="180465"/>
                  </a:cubicBezTo>
                  <a:cubicBezTo>
                    <a:pt x="313125" y="240541"/>
                    <a:pt x="283326" y="296473"/>
                    <a:pt x="233449" y="330176"/>
                  </a:cubicBezTo>
                  <a:lnTo>
                    <a:pt x="220383" y="339020"/>
                  </a:lnTo>
                  <a:close/>
                  <a:moveTo>
                    <a:pt x="46610" y="61988"/>
                  </a:moveTo>
                  <a:lnTo>
                    <a:pt x="227075" y="292569"/>
                  </a:lnTo>
                  <a:cubicBezTo>
                    <a:pt x="259981" y="264842"/>
                    <a:pt x="279263" y="223968"/>
                    <a:pt x="279263" y="180465"/>
                  </a:cubicBezTo>
                  <a:cubicBezTo>
                    <a:pt x="279263" y="99674"/>
                    <a:pt x="213531" y="33862"/>
                    <a:pt x="132660" y="33862"/>
                  </a:cubicBezTo>
                  <a:cubicBezTo>
                    <a:pt x="101666" y="33862"/>
                    <a:pt x="71628" y="43822"/>
                    <a:pt x="46610" y="61988"/>
                  </a:cubicBezTo>
                  <a:close/>
                </a:path>
              </a:pathLst>
            </a:custGeom>
            <a:grpFill/>
            <a:ln w="791"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6249A9B8-0AC9-433A-A0AF-DE084425C346}"/>
                </a:ext>
              </a:extLst>
            </p:cNvPr>
            <p:cNvSpPr/>
            <p:nvPr/>
          </p:nvSpPr>
          <p:spPr>
            <a:xfrm>
              <a:off x="6763618" y="4984960"/>
              <a:ext cx="477257" cy="493989"/>
            </a:xfrm>
            <a:custGeom>
              <a:avLst/>
              <a:gdLst>
                <a:gd name="connsiteX0" fmla="*/ 134652 w 477256"/>
                <a:gd name="connsiteY0" fmla="*/ 240109 h 493988"/>
                <a:gd name="connsiteX1" fmla="*/ 109235 w 477256"/>
                <a:gd name="connsiteY1" fmla="*/ 217720 h 493988"/>
                <a:gd name="connsiteX2" fmla="*/ 185246 w 477256"/>
                <a:gd name="connsiteY2" fmla="*/ 131670 h 493988"/>
                <a:gd name="connsiteX3" fmla="*/ 205722 w 477256"/>
                <a:gd name="connsiteY3" fmla="*/ 94143 h 493988"/>
                <a:gd name="connsiteX4" fmla="*/ 180465 w 477256"/>
                <a:gd name="connsiteY4" fmla="*/ 62830 h 493988"/>
                <a:gd name="connsiteX5" fmla="*/ 173454 w 477256"/>
                <a:gd name="connsiteY5" fmla="*/ 56695 h 493988"/>
                <a:gd name="connsiteX6" fmla="*/ 135688 w 477256"/>
                <a:gd name="connsiteY6" fmla="*/ 33908 h 493988"/>
                <a:gd name="connsiteX7" fmla="*/ 101427 w 477256"/>
                <a:gd name="connsiteY7" fmla="*/ 57731 h 493988"/>
                <a:gd name="connsiteX8" fmla="*/ 25417 w 477256"/>
                <a:gd name="connsiteY8" fmla="*/ 143781 h 493988"/>
                <a:gd name="connsiteX9" fmla="*/ 0 w 477256"/>
                <a:gd name="connsiteY9" fmla="*/ 121392 h 493988"/>
                <a:gd name="connsiteX10" fmla="*/ 76011 w 477256"/>
                <a:gd name="connsiteY10" fmla="*/ 35342 h 493988"/>
                <a:gd name="connsiteX11" fmla="*/ 133616 w 477256"/>
                <a:gd name="connsiteY11" fmla="*/ 126 h 493988"/>
                <a:gd name="connsiteX12" fmla="*/ 195922 w 477256"/>
                <a:gd name="connsiteY12" fmla="*/ 31438 h 493988"/>
                <a:gd name="connsiteX13" fmla="*/ 202774 w 477256"/>
                <a:gd name="connsiteY13" fmla="*/ 37494 h 493988"/>
                <a:gd name="connsiteX14" fmla="*/ 239505 w 477256"/>
                <a:gd name="connsiteY14" fmla="*/ 92151 h 493988"/>
                <a:gd name="connsiteX15" fmla="*/ 210662 w 477256"/>
                <a:gd name="connsiteY15" fmla="*/ 154218 h 493988"/>
                <a:gd name="connsiteX16" fmla="*/ 134652 w 477256"/>
                <a:gd name="connsiteY16" fmla="*/ 240109 h 493988"/>
                <a:gd name="connsiteX17" fmla="*/ 426663 w 477256"/>
                <a:gd name="connsiteY17" fmla="*/ 494114 h 493988"/>
                <a:gd name="connsiteX18" fmla="*/ 375909 w 477256"/>
                <a:gd name="connsiteY18" fmla="*/ 443361 h 493988"/>
                <a:gd name="connsiteX19" fmla="*/ 426663 w 477256"/>
                <a:gd name="connsiteY19" fmla="*/ 392608 h 493988"/>
                <a:gd name="connsiteX20" fmla="*/ 477416 w 477256"/>
                <a:gd name="connsiteY20" fmla="*/ 443361 h 493988"/>
                <a:gd name="connsiteX21" fmla="*/ 426663 w 477256"/>
                <a:gd name="connsiteY21" fmla="*/ 494114 h 493988"/>
                <a:gd name="connsiteX22" fmla="*/ 426663 w 477256"/>
                <a:gd name="connsiteY22" fmla="*/ 426390 h 493988"/>
                <a:gd name="connsiteX23" fmla="*/ 409772 w 477256"/>
                <a:gd name="connsiteY23" fmla="*/ 443281 h 493988"/>
                <a:gd name="connsiteX24" fmla="*/ 426663 w 477256"/>
                <a:gd name="connsiteY24" fmla="*/ 460173 h 493988"/>
                <a:gd name="connsiteX25" fmla="*/ 443554 w 477256"/>
                <a:gd name="connsiteY25" fmla="*/ 443281 h 493988"/>
                <a:gd name="connsiteX26" fmla="*/ 426663 w 477256"/>
                <a:gd name="connsiteY26" fmla="*/ 426390 h 49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7256" h="493988">
                  <a:moveTo>
                    <a:pt x="134652" y="240109"/>
                  </a:moveTo>
                  <a:lnTo>
                    <a:pt x="109235" y="217720"/>
                  </a:lnTo>
                  <a:lnTo>
                    <a:pt x="185246" y="131670"/>
                  </a:lnTo>
                  <a:cubicBezTo>
                    <a:pt x="199189" y="115894"/>
                    <a:pt x="206280" y="102907"/>
                    <a:pt x="205722" y="94143"/>
                  </a:cubicBezTo>
                  <a:cubicBezTo>
                    <a:pt x="205165" y="84901"/>
                    <a:pt x="195763" y="76216"/>
                    <a:pt x="180465" y="62830"/>
                  </a:cubicBezTo>
                  <a:lnTo>
                    <a:pt x="173454" y="56695"/>
                  </a:lnTo>
                  <a:cubicBezTo>
                    <a:pt x="159271" y="44107"/>
                    <a:pt x="146922" y="32952"/>
                    <a:pt x="135688" y="33908"/>
                  </a:cubicBezTo>
                  <a:cubicBezTo>
                    <a:pt x="126445" y="34466"/>
                    <a:pt x="114892" y="42513"/>
                    <a:pt x="101427" y="57731"/>
                  </a:cubicBezTo>
                  <a:lnTo>
                    <a:pt x="25417" y="143781"/>
                  </a:lnTo>
                  <a:lnTo>
                    <a:pt x="0" y="121392"/>
                  </a:lnTo>
                  <a:lnTo>
                    <a:pt x="76011" y="35342"/>
                  </a:lnTo>
                  <a:cubicBezTo>
                    <a:pt x="96168" y="12475"/>
                    <a:pt x="114494" y="1241"/>
                    <a:pt x="133616" y="126"/>
                  </a:cubicBezTo>
                  <a:cubicBezTo>
                    <a:pt x="159032" y="-1627"/>
                    <a:pt x="177756" y="15264"/>
                    <a:pt x="195922" y="31438"/>
                  </a:cubicBezTo>
                  <a:lnTo>
                    <a:pt x="202774" y="37494"/>
                  </a:lnTo>
                  <a:cubicBezTo>
                    <a:pt x="220064" y="52632"/>
                    <a:pt x="237991" y="68328"/>
                    <a:pt x="239505" y="92151"/>
                  </a:cubicBezTo>
                  <a:cubicBezTo>
                    <a:pt x="240700" y="110875"/>
                    <a:pt x="231537" y="130555"/>
                    <a:pt x="210662" y="154218"/>
                  </a:cubicBezTo>
                  <a:lnTo>
                    <a:pt x="134652" y="240109"/>
                  </a:lnTo>
                  <a:close/>
                  <a:moveTo>
                    <a:pt x="426663" y="494114"/>
                  </a:moveTo>
                  <a:cubicBezTo>
                    <a:pt x="398697" y="494114"/>
                    <a:pt x="375909" y="471327"/>
                    <a:pt x="375909" y="443361"/>
                  </a:cubicBezTo>
                  <a:cubicBezTo>
                    <a:pt x="375909" y="415395"/>
                    <a:pt x="398697" y="392608"/>
                    <a:pt x="426663" y="392608"/>
                  </a:cubicBezTo>
                  <a:cubicBezTo>
                    <a:pt x="454629" y="392608"/>
                    <a:pt x="477416" y="415395"/>
                    <a:pt x="477416" y="443361"/>
                  </a:cubicBezTo>
                  <a:cubicBezTo>
                    <a:pt x="477416" y="471327"/>
                    <a:pt x="454629" y="494114"/>
                    <a:pt x="426663" y="494114"/>
                  </a:cubicBezTo>
                  <a:close/>
                  <a:moveTo>
                    <a:pt x="426663" y="426390"/>
                  </a:moveTo>
                  <a:cubicBezTo>
                    <a:pt x="417341" y="426390"/>
                    <a:pt x="409772" y="433959"/>
                    <a:pt x="409772" y="443281"/>
                  </a:cubicBezTo>
                  <a:cubicBezTo>
                    <a:pt x="409772" y="452603"/>
                    <a:pt x="417341" y="460173"/>
                    <a:pt x="426663" y="460173"/>
                  </a:cubicBezTo>
                  <a:cubicBezTo>
                    <a:pt x="435985" y="460173"/>
                    <a:pt x="443554" y="452603"/>
                    <a:pt x="443554" y="443281"/>
                  </a:cubicBezTo>
                  <a:cubicBezTo>
                    <a:pt x="443554" y="434039"/>
                    <a:pt x="435985" y="426390"/>
                    <a:pt x="426663" y="426390"/>
                  </a:cubicBezTo>
                  <a:close/>
                </a:path>
              </a:pathLst>
            </a:custGeom>
            <a:grpFill/>
            <a:ln w="791"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962B2078-6A64-46CE-8BA5-89277E2601FC}"/>
                </a:ext>
              </a:extLst>
            </p:cNvPr>
            <p:cNvSpPr/>
            <p:nvPr/>
          </p:nvSpPr>
          <p:spPr>
            <a:xfrm>
              <a:off x="6806563" y="5151827"/>
              <a:ext cx="507533" cy="648559"/>
            </a:xfrm>
            <a:custGeom>
              <a:avLst/>
              <a:gdLst>
                <a:gd name="connsiteX0" fmla="*/ 349855 w 507533"/>
                <a:gd name="connsiteY0" fmla="*/ 259523 h 648559"/>
                <a:gd name="connsiteX1" fmla="*/ 337904 w 507533"/>
                <a:gd name="connsiteY1" fmla="*/ 254583 h 648559"/>
                <a:gd name="connsiteX2" fmla="*/ 112183 w 507533"/>
                <a:gd name="connsiteY2" fmla="*/ 28862 h 648559"/>
                <a:gd name="connsiteX3" fmla="*/ 112183 w 507533"/>
                <a:gd name="connsiteY3" fmla="*/ 4960 h 648559"/>
                <a:gd name="connsiteX4" fmla="*/ 136086 w 507533"/>
                <a:gd name="connsiteY4" fmla="*/ 4960 h 648559"/>
                <a:gd name="connsiteX5" fmla="*/ 361807 w 507533"/>
                <a:gd name="connsiteY5" fmla="*/ 230601 h 648559"/>
                <a:gd name="connsiteX6" fmla="*/ 361807 w 507533"/>
                <a:gd name="connsiteY6" fmla="*/ 254504 h 648559"/>
                <a:gd name="connsiteX7" fmla="*/ 349855 w 507533"/>
                <a:gd name="connsiteY7" fmla="*/ 259523 h 648559"/>
                <a:gd name="connsiteX8" fmla="*/ 282131 w 507533"/>
                <a:gd name="connsiteY8" fmla="*/ 485244 h 648559"/>
                <a:gd name="connsiteX9" fmla="*/ 273765 w 507533"/>
                <a:gd name="connsiteY9" fmla="*/ 483013 h 648559"/>
                <a:gd name="connsiteX10" fmla="*/ 267471 w 507533"/>
                <a:gd name="connsiteY10" fmla="*/ 459907 h 648559"/>
                <a:gd name="connsiteX11" fmla="*/ 357743 w 507533"/>
                <a:gd name="connsiteY11" fmla="*/ 301911 h 648559"/>
                <a:gd name="connsiteX12" fmla="*/ 380849 w 507533"/>
                <a:gd name="connsiteY12" fmla="*/ 295616 h 648559"/>
                <a:gd name="connsiteX13" fmla="*/ 387144 w 507533"/>
                <a:gd name="connsiteY13" fmla="*/ 318722 h 648559"/>
                <a:gd name="connsiteX14" fmla="*/ 296871 w 507533"/>
                <a:gd name="connsiteY14" fmla="*/ 476719 h 648559"/>
                <a:gd name="connsiteX15" fmla="*/ 282131 w 507533"/>
                <a:gd name="connsiteY15" fmla="*/ 485244 h 648559"/>
                <a:gd name="connsiteX16" fmla="*/ 507852 w 507533"/>
                <a:gd name="connsiteY16" fmla="*/ 648898 h 648559"/>
                <a:gd name="connsiteX17" fmla="*/ 0 w 507533"/>
                <a:gd name="connsiteY17" fmla="*/ 648898 h 648559"/>
                <a:gd name="connsiteX18" fmla="*/ 0 w 507533"/>
                <a:gd name="connsiteY18" fmla="*/ 632007 h 648559"/>
                <a:gd name="connsiteX19" fmla="*/ 80154 w 507533"/>
                <a:gd name="connsiteY19" fmla="*/ 551853 h 648559"/>
                <a:gd name="connsiteX20" fmla="*/ 427778 w 507533"/>
                <a:gd name="connsiteY20" fmla="*/ 551853 h 648559"/>
                <a:gd name="connsiteX21" fmla="*/ 507932 w 507533"/>
                <a:gd name="connsiteY21" fmla="*/ 632007 h 648559"/>
                <a:gd name="connsiteX22" fmla="*/ 507932 w 507533"/>
                <a:gd name="connsiteY22" fmla="*/ 648898 h 648559"/>
                <a:gd name="connsiteX23" fmla="*/ 37049 w 507533"/>
                <a:gd name="connsiteY23" fmla="*/ 615036 h 648559"/>
                <a:gd name="connsiteX24" fmla="*/ 470803 w 507533"/>
                <a:gd name="connsiteY24" fmla="*/ 615036 h 648559"/>
                <a:gd name="connsiteX25" fmla="*/ 427699 w 507533"/>
                <a:gd name="connsiteY25" fmla="*/ 585715 h 648559"/>
                <a:gd name="connsiteX26" fmla="*/ 80074 w 507533"/>
                <a:gd name="connsiteY26" fmla="*/ 585715 h 648559"/>
                <a:gd name="connsiteX27" fmla="*/ 37049 w 507533"/>
                <a:gd name="connsiteY27" fmla="*/ 615036 h 648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7533" h="648559">
                  <a:moveTo>
                    <a:pt x="349855" y="259523"/>
                  </a:moveTo>
                  <a:cubicBezTo>
                    <a:pt x="345473" y="259523"/>
                    <a:pt x="341171" y="257850"/>
                    <a:pt x="337904" y="254583"/>
                  </a:cubicBezTo>
                  <a:lnTo>
                    <a:pt x="112183" y="28862"/>
                  </a:lnTo>
                  <a:cubicBezTo>
                    <a:pt x="105570" y="22249"/>
                    <a:pt x="105570" y="11573"/>
                    <a:pt x="112183" y="4960"/>
                  </a:cubicBezTo>
                  <a:cubicBezTo>
                    <a:pt x="118796" y="-1653"/>
                    <a:pt x="129473" y="-1653"/>
                    <a:pt x="136086" y="4960"/>
                  </a:cubicBezTo>
                  <a:lnTo>
                    <a:pt x="361807" y="230601"/>
                  </a:lnTo>
                  <a:cubicBezTo>
                    <a:pt x="368420" y="237214"/>
                    <a:pt x="368420" y="247891"/>
                    <a:pt x="361807" y="254504"/>
                  </a:cubicBezTo>
                  <a:cubicBezTo>
                    <a:pt x="358540" y="257850"/>
                    <a:pt x="354158" y="259523"/>
                    <a:pt x="349855" y="259523"/>
                  </a:cubicBezTo>
                  <a:close/>
                  <a:moveTo>
                    <a:pt x="282131" y="485244"/>
                  </a:moveTo>
                  <a:cubicBezTo>
                    <a:pt x="279263" y="485244"/>
                    <a:pt x="276395" y="484527"/>
                    <a:pt x="273765" y="483013"/>
                  </a:cubicBezTo>
                  <a:cubicBezTo>
                    <a:pt x="265638" y="478392"/>
                    <a:pt x="262850" y="468034"/>
                    <a:pt x="267471" y="459907"/>
                  </a:cubicBezTo>
                  <a:lnTo>
                    <a:pt x="357743" y="301911"/>
                  </a:lnTo>
                  <a:cubicBezTo>
                    <a:pt x="362365" y="293784"/>
                    <a:pt x="372722" y="290916"/>
                    <a:pt x="380849" y="295616"/>
                  </a:cubicBezTo>
                  <a:cubicBezTo>
                    <a:pt x="388976" y="300238"/>
                    <a:pt x="391765" y="310595"/>
                    <a:pt x="387144" y="318722"/>
                  </a:cubicBezTo>
                  <a:lnTo>
                    <a:pt x="296871" y="476719"/>
                  </a:lnTo>
                  <a:cubicBezTo>
                    <a:pt x="293684" y="482217"/>
                    <a:pt x="288027" y="485244"/>
                    <a:pt x="282131" y="485244"/>
                  </a:cubicBezTo>
                  <a:close/>
                  <a:moveTo>
                    <a:pt x="507852" y="648898"/>
                  </a:moveTo>
                  <a:lnTo>
                    <a:pt x="0" y="648898"/>
                  </a:lnTo>
                  <a:lnTo>
                    <a:pt x="0" y="632007"/>
                  </a:lnTo>
                  <a:cubicBezTo>
                    <a:pt x="0" y="587866"/>
                    <a:pt x="35934" y="551853"/>
                    <a:pt x="80154" y="551853"/>
                  </a:cubicBezTo>
                  <a:lnTo>
                    <a:pt x="427778" y="551853"/>
                  </a:lnTo>
                  <a:cubicBezTo>
                    <a:pt x="471919" y="551853"/>
                    <a:pt x="507932" y="587787"/>
                    <a:pt x="507932" y="632007"/>
                  </a:cubicBezTo>
                  <a:lnTo>
                    <a:pt x="507932" y="648898"/>
                  </a:lnTo>
                  <a:close/>
                  <a:moveTo>
                    <a:pt x="37049" y="615036"/>
                  </a:moveTo>
                  <a:lnTo>
                    <a:pt x="470803" y="615036"/>
                  </a:lnTo>
                  <a:cubicBezTo>
                    <a:pt x="464031" y="597826"/>
                    <a:pt x="447299" y="585715"/>
                    <a:pt x="427699" y="585715"/>
                  </a:cubicBezTo>
                  <a:lnTo>
                    <a:pt x="80074" y="585715"/>
                  </a:lnTo>
                  <a:cubicBezTo>
                    <a:pt x="60553" y="585715"/>
                    <a:pt x="43822" y="597906"/>
                    <a:pt x="37049" y="615036"/>
                  </a:cubicBezTo>
                  <a:close/>
                </a:path>
              </a:pathLst>
            </a:custGeom>
            <a:grpFill/>
            <a:ln w="791" cap="flat">
              <a:noFill/>
              <a:prstDash val="solid"/>
              <a:miter/>
            </a:ln>
          </p:spPr>
          <p:txBody>
            <a:bodyPr rtlCol="0" anchor="ctr"/>
            <a:lstStyle/>
            <a:p>
              <a:endParaRPr lang="zh-CN" altLang="en-US"/>
            </a:p>
          </p:txBody>
        </p:sp>
      </p:grpSp>
      <p:pic>
        <p:nvPicPr>
          <p:cNvPr id="19" name="图形 18">
            <a:extLst>
              <a:ext uri="{FF2B5EF4-FFF2-40B4-BE49-F238E27FC236}">
                <a16:creationId xmlns:a16="http://schemas.microsoft.com/office/drawing/2014/main" id="{8DD6D10D-B6BF-4CE0-8EA7-69F147B328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8594" y="4890238"/>
            <a:ext cx="815878" cy="815878"/>
          </a:xfrm>
          <a:prstGeom prst="rect">
            <a:avLst/>
          </a:prstGeom>
        </p:spPr>
      </p:pic>
      <p:cxnSp>
        <p:nvCxnSpPr>
          <p:cNvPr id="21" name="直接连接符 20">
            <a:extLst>
              <a:ext uri="{FF2B5EF4-FFF2-40B4-BE49-F238E27FC236}">
                <a16:creationId xmlns:a16="http://schemas.microsoft.com/office/drawing/2014/main" id="{4CD431DD-DCDC-4356-B518-1E7AB8BD515A}"/>
              </a:ext>
            </a:extLst>
          </p:cNvPr>
          <p:cNvCxnSpPr>
            <a:cxnSpLocks/>
            <a:stCxn id="6" idx="6"/>
          </p:cNvCxnSpPr>
          <p:nvPr/>
        </p:nvCxnSpPr>
        <p:spPr>
          <a:xfrm flipV="1">
            <a:off x="2146870" y="3452229"/>
            <a:ext cx="3935331" cy="1572402"/>
          </a:xfrm>
          <a:prstGeom prst="line">
            <a:avLst/>
          </a:prstGeom>
          <a:ln w="19050" cap="rnd">
            <a:solidFill>
              <a:schemeClr val="tx1">
                <a:lumMod val="75000"/>
                <a:lumOff val="25000"/>
                <a:alpha val="69000"/>
              </a:scheme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F241095-3F89-47DC-B600-4A91B8C0AC0B}"/>
              </a:ext>
            </a:extLst>
          </p:cNvPr>
          <p:cNvCxnSpPr>
            <a:cxnSpLocks/>
            <a:stCxn id="9" idx="0"/>
          </p:cNvCxnSpPr>
          <p:nvPr/>
        </p:nvCxnSpPr>
        <p:spPr>
          <a:xfrm flipV="1">
            <a:off x="4680353" y="3452229"/>
            <a:ext cx="1401848" cy="1564415"/>
          </a:xfrm>
          <a:prstGeom prst="line">
            <a:avLst/>
          </a:prstGeom>
          <a:ln w="19050" cap="rnd">
            <a:solidFill>
              <a:schemeClr val="tx1">
                <a:lumMod val="75000"/>
                <a:lumOff val="25000"/>
                <a:alpha val="69000"/>
              </a:scheme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5650FB3-E632-4FFE-9D90-D79D9E7566EE}"/>
              </a:ext>
            </a:extLst>
          </p:cNvPr>
          <p:cNvCxnSpPr>
            <a:cxnSpLocks/>
            <a:stCxn id="16" idx="11"/>
          </p:cNvCxnSpPr>
          <p:nvPr/>
        </p:nvCxnSpPr>
        <p:spPr>
          <a:xfrm flipH="1" flipV="1">
            <a:off x="6082201" y="3448540"/>
            <a:ext cx="1124633" cy="1442276"/>
          </a:xfrm>
          <a:prstGeom prst="line">
            <a:avLst/>
          </a:prstGeom>
          <a:ln w="19050" cap="rnd">
            <a:solidFill>
              <a:schemeClr val="tx1">
                <a:lumMod val="75000"/>
                <a:lumOff val="25000"/>
                <a:alpha val="69000"/>
              </a:schemeClr>
            </a:solidFill>
            <a:prstDash val="sysDash"/>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93FDA799-A593-4844-8CDE-3E09569389B7}"/>
              </a:ext>
            </a:extLst>
          </p:cNvPr>
          <p:cNvCxnSpPr>
            <a:cxnSpLocks/>
            <a:stCxn id="19" idx="0"/>
          </p:cNvCxnSpPr>
          <p:nvPr/>
        </p:nvCxnSpPr>
        <p:spPr>
          <a:xfrm flipH="1" flipV="1">
            <a:off x="6082201" y="3448540"/>
            <a:ext cx="4044332" cy="1441698"/>
          </a:xfrm>
          <a:prstGeom prst="line">
            <a:avLst/>
          </a:prstGeom>
          <a:ln w="19050" cap="rnd">
            <a:solidFill>
              <a:schemeClr val="tx1">
                <a:lumMod val="75000"/>
                <a:lumOff val="25000"/>
                <a:alpha val="69000"/>
              </a:scheme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2903B805-C0C1-490C-AAE8-DBA985D25663}"/>
              </a:ext>
            </a:extLst>
          </p:cNvPr>
          <p:cNvSpPr txBox="1"/>
          <p:nvPr/>
        </p:nvSpPr>
        <p:spPr>
          <a:xfrm>
            <a:off x="1792516" y="5905500"/>
            <a:ext cx="708314" cy="215444"/>
          </a:xfrm>
          <a:prstGeom prst="rect">
            <a:avLst/>
          </a:prstGeom>
          <a:noFill/>
        </p:spPr>
        <p:txBody>
          <a:bodyPr wrap="square" lIns="0" tIns="0" rIns="0" bIns="0" rtlCol="0">
            <a:spAutoFit/>
          </a:bodyPr>
          <a:lstStyle/>
          <a:p>
            <a:pPr algn="ctr"/>
            <a:r>
              <a:rPr lang="en-US" altLang="zh-CN" sz="1400" dirty="0">
                <a:solidFill>
                  <a:srgbClr val="525252"/>
                </a:solidFill>
              </a:rPr>
              <a:t>Alarm</a:t>
            </a:r>
            <a:endParaRPr lang="zh-CN" altLang="en-US" sz="1400" dirty="0" err="1">
              <a:solidFill>
                <a:srgbClr val="525252"/>
              </a:solidFill>
            </a:endParaRPr>
          </a:p>
        </p:txBody>
      </p:sp>
      <p:sp>
        <p:nvSpPr>
          <p:cNvPr id="67" name="文本框 66">
            <a:extLst>
              <a:ext uri="{FF2B5EF4-FFF2-40B4-BE49-F238E27FC236}">
                <a16:creationId xmlns:a16="http://schemas.microsoft.com/office/drawing/2014/main" id="{9A7D9B12-9FA9-44F7-8F32-E3C3486A9D3B}"/>
              </a:ext>
            </a:extLst>
          </p:cNvPr>
          <p:cNvSpPr txBox="1"/>
          <p:nvPr/>
        </p:nvSpPr>
        <p:spPr>
          <a:xfrm>
            <a:off x="4064222" y="5905500"/>
            <a:ext cx="1227599" cy="215444"/>
          </a:xfrm>
          <a:prstGeom prst="rect">
            <a:avLst/>
          </a:prstGeom>
          <a:noFill/>
        </p:spPr>
        <p:txBody>
          <a:bodyPr wrap="square" lIns="0" tIns="0" rIns="0" bIns="0" rtlCol="0">
            <a:spAutoFit/>
          </a:bodyPr>
          <a:lstStyle/>
          <a:p>
            <a:pPr algn="ctr"/>
            <a:r>
              <a:rPr lang="en-US" altLang="zh-CN" sz="1400" dirty="0">
                <a:solidFill>
                  <a:srgbClr val="525252"/>
                </a:solidFill>
              </a:rPr>
              <a:t>HomeBridge</a:t>
            </a:r>
            <a:endParaRPr lang="zh-CN" altLang="en-US" sz="1400" dirty="0" err="1">
              <a:solidFill>
                <a:srgbClr val="525252"/>
              </a:solidFill>
            </a:endParaRPr>
          </a:p>
        </p:txBody>
      </p:sp>
      <p:sp>
        <p:nvSpPr>
          <p:cNvPr id="68" name="文本框 67">
            <a:extLst>
              <a:ext uri="{FF2B5EF4-FFF2-40B4-BE49-F238E27FC236}">
                <a16:creationId xmlns:a16="http://schemas.microsoft.com/office/drawing/2014/main" id="{AEC9E2A0-664B-4F8D-BC6F-F9AD20B9BD98}"/>
              </a:ext>
            </a:extLst>
          </p:cNvPr>
          <p:cNvSpPr txBox="1"/>
          <p:nvPr/>
        </p:nvSpPr>
        <p:spPr>
          <a:xfrm>
            <a:off x="6756129" y="5905500"/>
            <a:ext cx="1227599" cy="215444"/>
          </a:xfrm>
          <a:prstGeom prst="rect">
            <a:avLst/>
          </a:prstGeom>
          <a:noFill/>
        </p:spPr>
        <p:txBody>
          <a:bodyPr wrap="square" lIns="0" tIns="0" rIns="0" bIns="0" rtlCol="0">
            <a:spAutoFit/>
          </a:bodyPr>
          <a:lstStyle/>
          <a:p>
            <a:pPr algn="ctr"/>
            <a:r>
              <a:rPr lang="en-US" altLang="zh-CN" sz="1400" dirty="0">
                <a:solidFill>
                  <a:srgbClr val="525252"/>
                </a:solidFill>
              </a:rPr>
              <a:t>Desk Lamp</a:t>
            </a:r>
            <a:endParaRPr lang="zh-CN" altLang="en-US" sz="1400" dirty="0" err="1">
              <a:solidFill>
                <a:srgbClr val="525252"/>
              </a:solidFill>
            </a:endParaRPr>
          </a:p>
        </p:txBody>
      </p:sp>
      <p:sp>
        <p:nvSpPr>
          <p:cNvPr id="69" name="文本框 68">
            <a:extLst>
              <a:ext uri="{FF2B5EF4-FFF2-40B4-BE49-F238E27FC236}">
                <a16:creationId xmlns:a16="http://schemas.microsoft.com/office/drawing/2014/main" id="{337188E2-E1F7-401B-A732-DA9B818A3ACB}"/>
              </a:ext>
            </a:extLst>
          </p:cNvPr>
          <p:cNvSpPr txBox="1"/>
          <p:nvPr/>
        </p:nvSpPr>
        <p:spPr>
          <a:xfrm>
            <a:off x="9512733" y="5905500"/>
            <a:ext cx="1227599" cy="215444"/>
          </a:xfrm>
          <a:prstGeom prst="rect">
            <a:avLst/>
          </a:prstGeom>
          <a:noFill/>
        </p:spPr>
        <p:txBody>
          <a:bodyPr wrap="square" lIns="0" tIns="0" rIns="0" bIns="0" rtlCol="0">
            <a:spAutoFit/>
          </a:bodyPr>
          <a:lstStyle/>
          <a:p>
            <a:pPr algn="ctr"/>
            <a:r>
              <a:rPr lang="en-US" altLang="zh-CN" sz="1400" dirty="0">
                <a:solidFill>
                  <a:srgbClr val="525252"/>
                </a:solidFill>
              </a:rPr>
              <a:t>Poser Switch</a:t>
            </a:r>
            <a:endParaRPr lang="zh-CN" altLang="en-US" sz="1400" dirty="0" err="1">
              <a:solidFill>
                <a:srgbClr val="525252"/>
              </a:solidFill>
            </a:endParaRPr>
          </a:p>
        </p:txBody>
      </p:sp>
      <p:sp>
        <p:nvSpPr>
          <p:cNvPr id="70" name="文本框 69">
            <a:extLst>
              <a:ext uri="{FF2B5EF4-FFF2-40B4-BE49-F238E27FC236}">
                <a16:creationId xmlns:a16="http://schemas.microsoft.com/office/drawing/2014/main" id="{BD18FBC3-6D74-44F1-8275-EDAAAB00C52D}"/>
              </a:ext>
            </a:extLst>
          </p:cNvPr>
          <p:cNvSpPr txBox="1"/>
          <p:nvPr/>
        </p:nvSpPr>
        <p:spPr>
          <a:xfrm>
            <a:off x="5471903" y="2271849"/>
            <a:ext cx="1227599" cy="215444"/>
          </a:xfrm>
          <a:prstGeom prst="rect">
            <a:avLst/>
          </a:prstGeom>
          <a:noFill/>
        </p:spPr>
        <p:txBody>
          <a:bodyPr wrap="square" lIns="0" tIns="0" rIns="0" bIns="0" rtlCol="0">
            <a:spAutoFit/>
          </a:bodyPr>
          <a:lstStyle/>
          <a:p>
            <a:pPr algn="ctr"/>
            <a:r>
              <a:rPr lang="en-US" altLang="zh-CN" sz="1400" dirty="0">
                <a:solidFill>
                  <a:srgbClr val="525252"/>
                </a:solidFill>
              </a:rPr>
              <a:t>Router</a:t>
            </a:r>
            <a:endParaRPr lang="zh-CN" altLang="en-US" sz="1400" dirty="0" err="1">
              <a:solidFill>
                <a:srgbClr val="525252"/>
              </a:solidFill>
            </a:endParaRPr>
          </a:p>
        </p:txBody>
      </p:sp>
    </p:spTree>
    <p:extLst>
      <p:ext uri="{BB962C8B-B14F-4D97-AF65-F5344CB8AC3E}">
        <p14:creationId xmlns:p14="http://schemas.microsoft.com/office/powerpoint/2010/main" val="3045855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60" grpId="0"/>
      <p:bldP spid="67" grpId="0"/>
      <p:bldP spid="68" grpId="0"/>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081413" y="1723903"/>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3228896" y="1448815"/>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4535547" y="2714061"/>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9918302" y="3278588"/>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3454423" y="3219851"/>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8853730" y="3219851"/>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7019398" y="3219850"/>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5127067" y="3219851"/>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8131759" y="3789602"/>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53" name="Group 152"/>
          <p:cNvGrpSpPr/>
          <p:nvPr/>
        </p:nvGrpSpPr>
        <p:grpSpPr>
          <a:xfrm>
            <a:off x="6371087" y="2771026"/>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6244143" y="3789602"/>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4586298" y="3789602"/>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2813840" y="3789602"/>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2793216" y="2771026"/>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8205418" y="2705505"/>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0992940" y="2832812"/>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2306348" y="3357109"/>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0773450" y="3691315"/>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Tree>
    <p:extLst>
      <p:ext uri="{BB962C8B-B14F-4D97-AF65-F5344CB8AC3E}">
        <p14:creationId xmlns:p14="http://schemas.microsoft.com/office/powerpoint/2010/main" val="2645639924"/>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2892023" y="-1047872"/>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9279979" y="1295977"/>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sp>
        <p:nvSpPr>
          <p:cNvPr id="147" name="Freeform 146"/>
          <p:cNvSpPr>
            <a:spLocks/>
          </p:cNvSpPr>
          <p:nvPr/>
        </p:nvSpPr>
        <p:spPr bwMode="auto">
          <a:xfrm>
            <a:off x="16527170" y="3365362"/>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2596660" y="3067013"/>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15462598" y="3306625"/>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13628266" y="3306624"/>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14740627" y="3876376"/>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53" name="Group 152"/>
          <p:cNvGrpSpPr/>
          <p:nvPr/>
        </p:nvGrpSpPr>
        <p:grpSpPr>
          <a:xfrm>
            <a:off x="12979955" y="2857800"/>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12853011" y="3876376"/>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9" name="TextBox 158"/>
          <p:cNvSpPr txBox="1"/>
          <p:nvPr/>
        </p:nvSpPr>
        <p:spPr>
          <a:xfrm>
            <a:off x="-3237243" y="3636764"/>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3257867" y="2618188"/>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14814286" y="2792279"/>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7601808" y="2919586"/>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3744735" y="3204271"/>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7382318" y="3778089"/>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
        <p:nvSpPr>
          <p:cNvPr id="44" name="Freeform 20">
            <a:extLst>
              <a:ext uri="{FF2B5EF4-FFF2-40B4-BE49-F238E27FC236}">
                <a16:creationId xmlns:a16="http://schemas.microsoft.com/office/drawing/2014/main" id="{EB00F167-D7EA-4915-8973-E565F1028E3E}"/>
              </a:ext>
            </a:extLst>
          </p:cNvPr>
          <p:cNvSpPr>
            <a:spLocks noEditPoints="1"/>
          </p:cNvSpPr>
          <p:nvPr/>
        </p:nvSpPr>
        <p:spPr bwMode="auto">
          <a:xfrm>
            <a:off x="955117" y="781451"/>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45" name="TextBox 157">
            <a:extLst>
              <a:ext uri="{FF2B5EF4-FFF2-40B4-BE49-F238E27FC236}">
                <a16:creationId xmlns:a16="http://schemas.microsoft.com/office/drawing/2014/main" id="{07228AF8-FD6A-4B7B-8703-3CE67E979C0F}"/>
              </a:ext>
            </a:extLst>
          </p:cNvPr>
          <p:cNvSpPr txBox="1"/>
          <p:nvPr/>
        </p:nvSpPr>
        <p:spPr>
          <a:xfrm>
            <a:off x="414348" y="1351202"/>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grpSp>
        <p:nvGrpSpPr>
          <p:cNvPr id="46" name="Group 142">
            <a:extLst>
              <a:ext uri="{FF2B5EF4-FFF2-40B4-BE49-F238E27FC236}">
                <a16:creationId xmlns:a16="http://schemas.microsoft.com/office/drawing/2014/main" id="{D8B5C6E5-664D-4395-A9AF-DD94C8367F74}"/>
              </a:ext>
            </a:extLst>
          </p:cNvPr>
          <p:cNvGrpSpPr/>
          <p:nvPr/>
        </p:nvGrpSpPr>
        <p:grpSpPr>
          <a:xfrm>
            <a:off x="363597" y="275661"/>
            <a:ext cx="1854873" cy="1856253"/>
            <a:chOff x="5061285" y="2537516"/>
            <a:chExt cx="1855400" cy="1856779"/>
          </a:xfrm>
        </p:grpSpPr>
        <p:sp>
          <p:nvSpPr>
            <p:cNvPr id="47" name="Freeform 6">
              <a:extLst>
                <a:ext uri="{FF2B5EF4-FFF2-40B4-BE49-F238E27FC236}">
                  <a16:creationId xmlns:a16="http://schemas.microsoft.com/office/drawing/2014/main" id="{06B479EB-B565-4A1C-8CBC-D02DA8DC943A}"/>
                </a:ext>
              </a:extLst>
            </p:cNvPr>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48" name="Freeform 7">
              <a:extLst>
                <a:ext uri="{FF2B5EF4-FFF2-40B4-BE49-F238E27FC236}">
                  <a16:creationId xmlns:a16="http://schemas.microsoft.com/office/drawing/2014/main" id="{03F12DDB-8A32-47C9-9D6D-E8A637F7873E}"/>
                </a:ext>
              </a:extLst>
            </p:cNvPr>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49" name="Freeform 145">
              <a:extLst>
                <a:ext uri="{FF2B5EF4-FFF2-40B4-BE49-F238E27FC236}">
                  <a16:creationId xmlns:a16="http://schemas.microsoft.com/office/drawing/2014/main" id="{3B7B91E6-6A52-43FA-AD85-E14708BE445B}"/>
                </a:ext>
              </a:extLst>
            </p:cNvPr>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3" name="组合 2">
            <a:extLst>
              <a:ext uri="{FF2B5EF4-FFF2-40B4-BE49-F238E27FC236}">
                <a16:creationId xmlns:a16="http://schemas.microsoft.com/office/drawing/2014/main" id="{CBEE977A-FCD3-43EA-AF96-D091679A77F8}"/>
              </a:ext>
            </a:extLst>
          </p:cNvPr>
          <p:cNvGrpSpPr/>
          <p:nvPr/>
        </p:nvGrpSpPr>
        <p:grpSpPr>
          <a:xfrm>
            <a:off x="446409" y="2444964"/>
            <a:ext cx="11328505" cy="2542495"/>
            <a:chOff x="446409" y="2444964"/>
            <a:chExt cx="11328505" cy="2542495"/>
          </a:xfrm>
        </p:grpSpPr>
        <p:sp>
          <p:nvSpPr>
            <p:cNvPr id="50" name="Rectangle 3">
              <a:extLst>
                <a:ext uri="{FF2B5EF4-FFF2-40B4-BE49-F238E27FC236}">
                  <a16:creationId xmlns:a16="http://schemas.microsoft.com/office/drawing/2014/main" id="{4EB5B51E-ADC0-42D4-A6AF-2B9CA7D302BC}"/>
                </a:ext>
              </a:extLst>
            </p:cNvPr>
            <p:cNvSpPr/>
            <p:nvPr/>
          </p:nvSpPr>
          <p:spPr bwMode="auto">
            <a:xfrm>
              <a:off x="5262606" y="2450652"/>
              <a:ext cx="1934472" cy="8647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gradFill>
                    <a:gsLst>
                      <a:gs pos="0">
                        <a:srgbClr val="FFFFFF"/>
                      </a:gs>
                      <a:gs pos="100000">
                        <a:srgbClr val="FFFFFF"/>
                      </a:gs>
                    </a:gsLst>
                    <a:lin ang="5400000" scaled="0"/>
                  </a:gradFill>
                  <a:latin typeface="+mj-lt"/>
                  <a:cs typeface="Segoe UI" pitchFamily="34" charset="0"/>
                </a:rPr>
                <a:t>上传报警消息</a:t>
              </a:r>
              <a:endParaRPr lang="en-US" dirty="0">
                <a:gradFill>
                  <a:gsLst>
                    <a:gs pos="0">
                      <a:srgbClr val="FFFFFF"/>
                    </a:gs>
                    <a:gs pos="100000">
                      <a:srgbClr val="FFFFFF"/>
                    </a:gs>
                  </a:gsLst>
                  <a:lin ang="5400000" scaled="0"/>
                </a:gradFill>
                <a:latin typeface="+mj-lt"/>
                <a:cs typeface="Segoe UI" pitchFamily="34" charset="0"/>
              </a:endParaRPr>
            </a:p>
          </p:txBody>
        </p:sp>
        <p:sp>
          <p:nvSpPr>
            <p:cNvPr id="51" name="Isosceles Triangle 4">
              <a:extLst>
                <a:ext uri="{FF2B5EF4-FFF2-40B4-BE49-F238E27FC236}">
                  <a16:creationId xmlns:a16="http://schemas.microsoft.com/office/drawing/2014/main" id="{4A9C6CF5-1DDF-44F1-B6A2-4B69E2886322}"/>
                </a:ext>
              </a:extLst>
            </p:cNvPr>
            <p:cNvSpPr/>
            <p:nvPr/>
          </p:nvSpPr>
          <p:spPr bwMode="auto">
            <a:xfrm flipV="1">
              <a:off x="6071013" y="3315391"/>
              <a:ext cx="317658" cy="168938"/>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1372" dirty="0" err="1">
                <a:solidFill>
                  <a:srgbClr val="008C72"/>
                </a:solidFill>
                <a:latin typeface="+mj-lt"/>
                <a:cs typeface="Segoe UI" pitchFamily="34" charset="0"/>
              </a:endParaRPr>
            </a:p>
          </p:txBody>
        </p:sp>
        <p:grpSp>
          <p:nvGrpSpPr>
            <p:cNvPr id="52" name="Group 5">
              <a:extLst>
                <a:ext uri="{FF2B5EF4-FFF2-40B4-BE49-F238E27FC236}">
                  <a16:creationId xmlns:a16="http://schemas.microsoft.com/office/drawing/2014/main" id="{E9521C78-9900-4B29-A2D3-B5AF62DAE5CF}"/>
                </a:ext>
              </a:extLst>
            </p:cNvPr>
            <p:cNvGrpSpPr/>
            <p:nvPr/>
          </p:nvGrpSpPr>
          <p:grpSpPr>
            <a:xfrm>
              <a:off x="1483887" y="2457740"/>
              <a:ext cx="1934472" cy="1033678"/>
              <a:chOff x="2213064" y="2499296"/>
              <a:chExt cx="1973262" cy="1054405"/>
            </a:xfrm>
          </p:grpSpPr>
          <p:sp>
            <p:nvSpPr>
              <p:cNvPr id="53" name="Rectangle 6">
                <a:extLst>
                  <a:ext uri="{FF2B5EF4-FFF2-40B4-BE49-F238E27FC236}">
                    <a16:creationId xmlns:a16="http://schemas.microsoft.com/office/drawing/2014/main" id="{1053930E-C797-4510-B816-8BCD19A8AD72}"/>
                  </a:ext>
                </a:extLst>
              </p:cNvPr>
              <p:cNvSpPr/>
              <p:nvPr/>
            </p:nvSpPr>
            <p:spPr bwMode="auto">
              <a:xfrm>
                <a:off x="2213064" y="2499296"/>
                <a:ext cx="1973262" cy="88207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gradFill>
                      <a:gsLst>
                        <a:gs pos="0">
                          <a:srgbClr val="FFFFFF"/>
                        </a:gs>
                        <a:gs pos="100000">
                          <a:srgbClr val="FFFFFF"/>
                        </a:gs>
                      </a:gsLst>
                      <a:lin ang="5400000" scaled="0"/>
                    </a:gradFill>
                    <a:latin typeface="+mj-lt"/>
                    <a:ea typeface="Segoe UI" pitchFamily="34" charset="0"/>
                    <a:cs typeface="Segoe UI" pitchFamily="34" charset="0"/>
                  </a:rPr>
                  <a:t>进入模式</a:t>
                </a: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4" name="Isosceles Triangle 7">
                <a:extLst>
                  <a:ext uri="{FF2B5EF4-FFF2-40B4-BE49-F238E27FC236}">
                    <a16:creationId xmlns:a16="http://schemas.microsoft.com/office/drawing/2014/main" id="{C2E3AECD-0A76-4CBE-9B62-C23CF31DA943}"/>
                  </a:ext>
                </a:extLst>
              </p:cNvPr>
              <p:cNvSpPr/>
              <p:nvPr/>
            </p:nvSpPr>
            <p:spPr bwMode="auto">
              <a:xfrm flipV="1">
                <a:off x="2326310" y="3381375"/>
                <a:ext cx="324028" cy="172326"/>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000" dirty="0" err="1">
                  <a:gradFill>
                    <a:gsLst>
                      <a:gs pos="0">
                        <a:srgbClr val="FFFFFF"/>
                      </a:gs>
                      <a:gs pos="100000">
                        <a:srgbClr val="FFFFFF"/>
                      </a:gs>
                    </a:gsLst>
                    <a:lin ang="5400000" scaled="0"/>
                  </a:gradFill>
                  <a:latin typeface="+mj-lt"/>
                  <a:ea typeface="Segoe UI" pitchFamily="34" charset="0"/>
                  <a:cs typeface="Segoe UI" pitchFamily="34" charset="0"/>
                </a:endParaRPr>
              </a:p>
            </p:txBody>
          </p:sp>
        </p:grpSp>
        <p:grpSp>
          <p:nvGrpSpPr>
            <p:cNvPr id="55" name="Group 8">
              <a:extLst>
                <a:ext uri="{FF2B5EF4-FFF2-40B4-BE49-F238E27FC236}">
                  <a16:creationId xmlns:a16="http://schemas.microsoft.com/office/drawing/2014/main" id="{3EB5913B-E985-4CBD-9728-68143FDE37AA}"/>
                </a:ext>
              </a:extLst>
            </p:cNvPr>
            <p:cNvGrpSpPr/>
            <p:nvPr/>
          </p:nvGrpSpPr>
          <p:grpSpPr>
            <a:xfrm flipH="1">
              <a:off x="9596894" y="2444964"/>
              <a:ext cx="1934472" cy="1033679"/>
              <a:chOff x="2213064" y="2499295"/>
              <a:chExt cx="1973262" cy="1054406"/>
            </a:xfrm>
            <a:solidFill>
              <a:schemeClr val="tx1"/>
            </a:solidFill>
          </p:grpSpPr>
          <p:sp>
            <p:nvSpPr>
              <p:cNvPr id="56" name="Rectangle 9">
                <a:extLst>
                  <a:ext uri="{FF2B5EF4-FFF2-40B4-BE49-F238E27FC236}">
                    <a16:creationId xmlns:a16="http://schemas.microsoft.com/office/drawing/2014/main" id="{13C9ADA9-7AB5-4BE2-BFA6-BCE0BE6760A3}"/>
                  </a:ext>
                </a:extLst>
              </p:cNvPr>
              <p:cNvSpPr/>
              <p:nvPr/>
            </p:nvSpPr>
            <p:spPr bwMode="auto">
              <a:xfrm>
                <a:off x="2213064" y="2499295"/>
                <a:ext cx="1973262" cy="8820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solidFill>
                      <a:srgbClr val="000000"/>
                    </a:solidFill>
                    <a:latin typeface="+mj-lt"/>
                    <a:cs typeface="Segoe UI" pitchFamily="34" charset="0"/>
                  </a:rPr>
                  <a:t>用户处理</a:t>
                </a:r>
                <a:endParaRPr lang="en-US" dirty="0">
                  <a:solidFill>
                    <a:srgbClr val="000000"/>
                  </a:solidFill>
                  <a:latin typeface="+mj-lt"/>
                  <a:cs typeface="Segoe UI" pitchFamily="34" charset="0"/>
                </a:endParaRPr>
              </a:p>
            </p:txBody>
          </p:sp>
          <p:sp>
            <p:nvSpPr>
              <p:cNvPr id="57" name="Isosceles Triangle 10">
                <a:extLst>
                  <a:ext uri="{FF2B5EF4-FFF2-40B4-BE49-F238E27FC236}">
                    <a16:creationId xmlns:a16="http://schemas.microsoft.com/office/drawing/2014/main" id="{31C85CC8-9FFC-4E71-AA37-2670E831006C}"/>
                  </a:ext>
                </a:extLst>
              </p:cNvPr>
              <p:cNvSpPr/>
              <p:nvPr/>
            </p:nvSpPr>
            <p:spPr bwMode="auto">
              <a:xfrm flipV="1">
                <a:off x="2326310" y="3381375"/>
                <a:ext cx="324028" cy="172326"/>
              </a:xfrm>
              <a:prstGeom prs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mj-lt"/>
                  <a:cs typeface="Segoe UI" pitchFamily="34" charset="0"/>
                </a:endParaRPr>
              </a:p>
            </p:txBody>
          </p:sp>
        </p:grpSp>
        <p:grpSp>
          <p:nvGrpSpPr>
            <p:cNvPr id="58" name="Group 11">
              <a:extLst>
                <a:ext uri="{FF2B5EF4-FFF2-40B4-BE49-F238E27FC236}">
                  <a16:creationId xmlns:a16="http://schemas.microsoft.com/office/drawing/2014/main" id="{E2ABB586-3AC3-455A-9035-91B9F9716928}"/>
                </a:ext>
              </a:extLst>
            </p:cNvPr>
            <p:cNvGrpSpPr/>
            <p:nvPr/>
          </p:nvGrpSpPr>
          <p:grpSpPr>
            <a:xfrm>
              <a:off x="455995" y="3953781"/>
              <a:ext cx="1922021" cy="1033678"/>
              <a:chOff x="2219032" y="2326970"/>
              <a:chExt cx="1960562" cy="1054405"/>
            </a:xfrm>
            <a:solidFill>
              <a:schemeClr val="accent1"/>
            </a:solidFill>
          </p:grpSpPr>
          <p:sp>
            <p:nvSpPr>
              <p:cNvPr id="59" name="Rectangle 12">
                <a:extLst>
                  <a:ext uri="{FF2B5EF4-FFF2-40B4-BE49-F238E27FC236}">
                    <a16:creationId xmlns:a16="http://schemas.microsoft.com/office/drawing/2014/main" id="{493FD8D9-CBCB-4F15-B653-2D69CA39829D}"/>
                  </a:ext>
                </a:extLst>
              </p:cNvPr>
              <p:cNvSpPr/>
              <p:nvPr/>
            </p:nvSpPr>
            <p:spPr bwMode="auto">
              <a:xfrm>
                <a:off x="2219032" y="2499296"/>
                <a:ext cx="1960562" cy="8820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solidFill>
                      <a:srgbClr val="000000"/>
                    </a:solidFill>
                    <a:latin typeface="+mj-lt"/>
                    <a:cs typeface="Segoe UI" pitchFamily="34" charset="0"/>
                  </a:rPr>
                  <a:t>手动设置</a:t>
                </a:r>
                <a:endParaRPr lang="en-US" dirty="0">
                  <a:solidFill>
                    <a:srgbClr val="000000"/>
                  </a:solidFill>
                  <a:latin typeface="+mj-lt"/>
                  <a:cs typeface="Segoe UI" pitchFamily="34" charset="0"/>
                </a:endParaRPr>
              </a:p>
            </p:txBody>
          </p:sp>
          <p:sp>
            <p:nvSpPr>
              <p:cNvPr id="60" name="Isosceles Triangle 13">
                <a:extLst>
                  <a:ext uri="{FF2B5EF4-FFF2-40B4-BE49-F238E27FC236}">
                    <a16:creationId xmlns:a16="http://schemas.microsoft.com/office/drawing/2014/main" id="{1D759427-23ED-4E43-822C-093B3990C3FE}"/>
                  </a:ext>
                </a:extLst>
              </p:cNvPr>
              <p:cNvSpPr/>
              <p:nvPr/>
            </p:nvSpPr>
            <p:spPr bwMode="auto">
              <a:xfrm>
                <a:off x="2326310" y="2326970"/>
                <a:ext cx="324028" cy="172326"/>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1200" dirty="0" err="1">
                  <a:gradFill>
                    <a:gsLst>
                      <a:gs pos="0">
                        <a:srgbClr val="FFFFFF"/>
                      </a:gs>
                      <a:gs pos="100000">
                        <a:srgbClr val="FFFFFF"/>
                      </a:gs>
                    </a:gsLst>
                    <a:lin ang="5400000" scaled="0"/>
                  </a:gradFill>
                  <a:latin typeface="+mj-lt"/>
                  <a:cs typeface="Segoe UI" pitchFamily="34" charset="0"/>
                </a:endParaRPr>
              </a:p>
            </p:txBody>
          </p:sp>
        </p:grpSp>
        <p:grpSp>
          <p:nvGrpSpPr>
            <p:cNvPr id="61" name="Group 14">
              <a:extLst>
                <a:ext uri="{FF2B5EF4-FFF2-40B4-BE49-F238E27FC236}">
                  <a16:creationId xmlns:a16="http://schemas.microsoft.com/office/drawing/2014/main" id="{6A324AFD-141A-429D-BB93-544247B7739C}"/>
                </a:ext>
              </a:extLst>
            </p:cNvPr>
            <p:cNvGrpSpPr/>
            <p:nvPr/>
          </p:nvGrpSpPr>
          <p:grpSpPr>
            <a:xfrm>
              <a:off x="3349956" y="3953781"/>
              <a:ext cx="1927872" cy="1033678"/>
              <a:chOff x="2213064" y="2326970"/>
              <a:chExt cx="1966530" cy="1054405"/>
            </a:xfrm>
            <a:solidFill>
              <a:schemeClr val="tx1"/>
            </a:solidFill>
          </p:grpSpPr>
          <p:sp>
            <p:nvSpPr>
              <p:cNvPr id="62" name="Rectangle 15">
                <a:extLst>
                  <a:ext uri="{FF2B5EF4-FFF2-40B4-BE49-F238E27FC236}">
                    <a16:creationId xmlns:a16="http://schemas.microsoft.com/office/drawing/2014/main" id="{1663B747-3F46-44BE-80FF-78AD44258CAB}"/>
                  </a:ext>
                </a:extLst>
              </p:cNvPr>
              <p:cNvSpPr/>
              <p:nvPr/>
            </p:nvSpPr>
            <p:spPr bwMode="auto">
              <a:xfrm>
                <a:off x="2213064" y="2499296"/>
                <a:ext cx="1966530" cy="88207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gradFill>
                      <a:gsLst>
                        <a:gs pos="0">
                          <a:srgbClr val="FFFFFF"/>
                        </a:gs>
                        <a:gs pos="100000">
                          <a:srgbClr val="FFFFFF"/>
                        </a:gs>
                      </a:gsLst>
                      <a:lin ang="5400000" scaled="0"/>
                    </a:gradFill>
                    <a:latin typeface="+mj-lt"/>
                    <a:cs typeface="Segoe UI" pitchFamily="34" charset="0"/>
                  </a:rPr>
                  <a:t>触发报警</a:t>
                </a:r>
                <a:endParaRPr lang="en-US" dirty="0">
                  <a:gradFill>
                    <a:gsLst>
                      <a:gs pos="0">
                        <a:srgbClr val="FFFFFF"/>
                      </a:gs>
                      <a:gs pos="100000">
                        <a:srgbClr val="FFFFFF"/>
                      </a:gs>
                    </a:gsLst>
                    <a:lin ang="5400000" scaled="0"/>
                  </a:gradFill>
                  <a:latin typeface="+mj-lt"/>
                  <a:cs typeface="Segoe UI" pitchFamily="34" charset="0"/>
                </a:endParaRPr>
              </a:p>
            </p:txBody>
          </p:sp>
          <p:sp>
            <p:nvSpPr>
              <p:cNvPr id="63" name="Isosceles Triangle 16">
                <a:extLst>
                  <a:ext uri="{FF2B5EF4-FFF2-40B4-BE49-F238E27FC236}">
                    <a16:creationId xmlns:a16="http://schemas.microsoft.com/office/drawing/2014/main" id="{776A57E8-77B4-4EC3-822E-3AC274A31F45}"/>
                  </a:ext>
                </a:extLst>
              </p:cNvPr>
              <p:cNvSpPr/>
              <p:nvPr/>
            </p:nvSpPr>
            <p:spPr bwMode="auto">
              <a:xfrm>
                <a:off x="2326310" y="2326970"/>
                <a:ext cx="324028" cy="172326"/>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mj-lt"/>
                  <a:cs typeface="Segoe UI" pitchFamily="34" charset="0"/>
                </a:endParaRPr>
              </a:p>
            </p:txBody>
          </p:sp>
        </p:grpSp>
        <p:grpSp>
          <p:nvGrpSpPr>
            <p:cNvPr id="64" name="Group 17">
              <a:extLst>
                <a:ext uri="{FF2B5EF4-FFF2-40B4-BE49-F238E27FC236}">
                  <a16:creationId xmlns:a16="http://schemas.microsoft.com/office/drawing/2014/main" id="{32B7CFD9-DA93-4A3C-AD9E-EAD4763C64F4}"/>
                </a:ext>
              </a:extLst>
            </p:cNvPr>
            <p:cNvGrpSpPr/>
            <p:nvPr/>
          </p:nvGrpSpPr>
          <p:grpSpPr>
            <a:xfrm flipH="1">
              <a:off x="6995962" y="3953781"/>
              <a:ext cx="1927872" cy="1033678"/>
              <a:chOff x="2213064" y="2326970"/>
              <a:chExt cx="1966530" cy="1054405"/>
            </a:xfrm>
          </p:grpSpPr>
          <p:sp>
            <p:nvSpPr>
              <p:cNvPr id="65" name="Rectangle 18">
                <a:extLst>
                  <a:ext uri="{FF2B5EF4-FFF2-40B4-BE49-F238E27FC236}">
                    <a16:creationId xmlns:a16="http://schemas.microsoft.com/office/drawing/2014/main" id="{38F8169C-C182-4DD6-9612-BD8B1809CC0C}"/>
                  </a:ext>
                </a:extLst>
              </p:cNvPr>
              <p:cNvSpPr/>
              <p:nvPr/>
            </p:nvSpPr>
            <p:spPr bwMode="auto">
              <a:xfrm>
                <a:off x="2213064" y="2499296"/>
                <a:ext cx="1966530" cy="8820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gradFill>
                      <a:gsLst>
                        <a:gs pos="0">
                          <a:srgbClr val="FFFFFF"/>
                        </a:gs>
                        <a:gs pos="100000">
                          <a:srgbClr val="FFFFFF"/>
                        </a:gs>
                      </a:gsLst>
                      <a:lin ang="5400000" scaled="0"/>
                    </a:gradFill>
                    <a:latin typeface="+mj-lt"/>
                    <a:cs typeface="Segoe UI" pitchFamily="34" charset="0"/>
                  </a:rPr>
                  <a:t>推送报警</a:t>
                </a:r>
                <a:endParaRPr lang="en-US" dirty="0">
                  <a:gradFill>
                    <a:gsLst>
                      <a:gs pos="0">
                        <a:srgbClr val="FFFFFF"/>
                      </a:gs>
                      <a:gs pos="100000">
                        <a:srgbClr val="FFFFFF"/>
                      </a:gs>
                    </a:gsLst>
                    <a:lin ang="5400000" scaled="0"/>
                  </a:gradFill>
                  <a:latin typeface="+mj-lt"/>
                  <a:cs typeface="Segoe UI" pitchFamily="34" charset="0"/>
                </a:endParaRPr>
              </a:p>
            </p:txBody>
          </p:sp>
          <p:sp>
            <p:nvSpPr>
              <p:cNvPr id="66" name="Isosceles Triangle 19">
                <a:extLst>
                  <a:ext uri="{FF2B5EF4-FFF2-40B4-BE49-F238E27FC236}">
                    <a16:creationId xmlns:a16="http://schemas.microsoft.com/office/drawing/2014/main" id="{5A83650B-E19E-4C2C-919C-539B87F7AE3C}"/>
                  </a:ext>
                </a:extLst>
              </p:cNvPr>
              <p:cNvSpPr/>
              <p:nvPr/>
            </p:nvSpPr>
            <p:spPr bwMode="auto">
              <a:xfrm>
                <a:off x="2326310" y="2326970"/>
                <a:ext cx="324028" cy="17232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mj-lt"/>
                  <a:cs typeface="Segoe UI" pitchFamily="34" charset="0"/>
                </a:endParaRPr>
              </a:p>
            </p:txBody>
          </p:sp>
        </p:grpSp>
        <p:grpSp>
          <p:nvGrpSpPr>
            <p:cNvPr id="2" name="组合 1">
              <a:extLst>
                <a:ext uri="{FF2B5EF4-FFF2-40B4-BE49-F238E27FC236}">
                  <a16:creationId xmlns:a16="http://schemas.microsoft.com/office/drawing/2014/main" id="{01C89DA3-74D8-43C1-B462-5491F2B3E4FD}"/>
                </a:ext>
              </a:extLst>
            </p:cNvPr>
            <p:cNvGrpSpPr/>
            <p:nvPr/>
          </p:nvGrpSpPr>
          <p:grpSpPr>
            <a:xfrm>
              <a:off x="446409" y="3478643"/>
              <a:ext cx="11328505" cy="243956"/>
              <a:chOff x="446409" y="3478643"/>
              <a:chExt cx="11328505" cy="243956"/>
            </a:xfrm>
          </p:grpSpPr>
          <p:cxnSp>
            <p:nvCxnSpPr>
              <p:cNvPr id="67" name="Straight Connector 20">
                <a:extLst>
                  <a:ext uri="{FF2B5EF4-FFF2-40B4-BE49-F238E27FC236}">
                    <a16:creationId xmlns:a16="http://schemas.microsoft.com/office/drawing/2014/main" id="{1900ACCF-E3FA-4246-BB9F-D6F35009B354}"/>
                  </a:ext>
                </a:extLst>
              </p:cNvPr>
              <p:cNvCxnSpPr>
                <a:cxnSpLocks/>
              </p:cNvCxnSpPr>
              <p:nvPr/>
            </p:nvCxnSpPr>
            <p:spPr>
              <a:xfrm>
                <a:off x="455995" y="3722599"/>
                <a:ext cx="11318919" cy="0"/>
              </a:xfrm>
              <a:prstGeom prst="line">
                <a:avLst/>
              </a:prstGeom>
              <a:ln w="1905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21">
                <a:extLst>
                  <a:ext uri="{FF2B5EF4-FFF2-40B4-BE49-F238E27FC236}">
                    <a16:creationId xmlns:a16="http://schemas.microsoft.com/office/drawing/2014/main" id="{23DF5D58-3889-419D-A205-C85D80B6CE25}"/>
                  </a:ext>
                </a:extLst>
              </p:cNvPr>
              <p:cNvSpPr txBox="1"/>
              <p:nvPr/>
            </p:nvSpPr>
            <p:spPr>
              <a:xfrm>
                <a:off x="446409" y="3478643"/>
                <a:ext cx="216406" cy="188000"/>
              </a:xfrm>
              <a:prstGeom prst="rect">
                <a:avLst/>
              </a:prstGeom>
              <a:noFill/>
            </p:spPr>
            <p:txBody>
              <a:bodyPr wrap="none" lIns="0" tIns="0" rIns="0" bIns="0" rtlCol="0">
                <a:spAutoFit/>
              </a:bodyPr>
              <a:lstStyle/>
              <a:p>
                <a:pPr>
                  <a:lnSpc>
                    <a:spcPts val="1568"/>
                  </a:lnSpc>
                  <a:spcAft>
                    <a:spcPts val="588"/>
                  </a:spcAft>
                </a:pPr>
                <a:r>
                  <a:rPr lang="en-US" sz="1176" b="1" dirty="0">
                    <a:solidFill>
                      <a:schemeClr val="tx2"/>
                    </a:solidFill>
                  </a:rPr>
                  <a:t>‘01</a:t>
                </a:r>
              </a:p>
            </p:txBody>
          </p:sp>
          <p:sp>
            <p:nvSpPr>
              <p:cNvPr id="69" name="TextBox 22">
                <a:extLst>
                  <a:ext uri="{FF2B5EF4-FFF2-40B4-BE49-F238E27FC236}">
                    <a16:creationId xmlns:a16="http://schemas.microsoft.com/office/drawing/2014/main" id="{30EB2E40-F010-4AE6-A424-0BB562B929A8}"/>
                  </a:ext>
                </a:extLst>
              </p:cNvPr>
              <p:cNvSpPr txBox="1"/>
              <p:nvPr/>
            </p:nvSpPr>
            <p:spPr>
              <a:xfrm>
                <a:off x="2893048" y="3478643"/>
                <a:ext cx="216406" cy="188000"/>
              </a:xfrm>
              <a:prstGeom prst="rect">
                <a:avLst/>
              </a:prstGeom>
              <a:noFill/>
            </p:spPr>
            <p:txBody>
              <a:bodyPr wrap="none" lIns="0" tIns="0" rIns="0" bIns="0" rtlCol="0">
                <a:spAutoFit/>
              </a:bodyPr>
              <a:lstStyle/>
              <a:p>
                <a:pPr>
                  <a:lnSpc>
                    <a:spcPts val="1568"/>
                  </a:lnSpc>
                  <a:spcAft>
                    <a:spcPts val="588"/>
                  </a:spcAft>
                </a:pPr>
                <a:r>
                  <a:rPr lang="en-US" sz="1176" b="1" dirty="0">
                    <a:solidFill>
                      <a:schemeClr val="tx2"/>
                    </a:solidFill>
                  </a:rPr>
                  <a:t>‘02</a:t>
                </a:r>
              </a:p>
            </p:txBody>
          </p:sp>
          <p:sp>
            <p:nvSpPr>
              <p:cNvPr id="70" name="TextBox 23">
                <a:extLst>
                  <a:ext uri="{FF2B5EF4-FFF2-40B4-BE49-F238E27FC236}">
                    <a16:creationId xmlns:a16="http://schemas.microsoft.com/office/drawing/2014/main" id="{AC1C62F0-6919-489F-AFE9-58C7ED36EAE4}"/>
                  </a:ext>
                </a:extLst>
              </p:cNvPr>
              <p:cNvSpPr txBox="1"/>
              <p:nvPr/>
            </p:nvSpPr>
            <p:spPr>
              <a:xfrm>
                <a:off x="7125141" y="3478643"/>
                <a:ext cx="216406" cy="188000"/>
              </a:xfrm>
              <a:prstGeom prst="rect">
                <a:avLst/>
              </a:prstGeom>
              <a:noFill/>
            </p:spPr>
            <p:txBody>
              <a:bodyPr wrap="none" lIns="0" tIns="0" rIns="0" bIns="0" rtlCol="0">
                <a:spAutoFit/>
              </a:bodyPr>
              <a:lstStyle/>
              <a:p>
                <a:pPr>
                  <a:lnSpc>
                    <a:spcPts val="1568"/>
                  </a:lnSpc>
                  <a:spcAft>
                    <a:spcPts val="588"/>
                  </a:spcAft>
                </a:pPr>
                <a:r>
                  <a:rPr lang="en-US" sz="1176" b="1" dirty="0">
                    <a:solidFill>
                      <a:schemeClr val="tx2"/>
                    </a:solidFill>
                  </a:rPr>
                  <a:t>‘03</a:t>
                </a:r>
              </a:p>
            </p:txBody>
          </p:sp>
          <p:sp>
            <p:nvSpPr>
              <p:cNvPr id="71" name="TextBox 23">
                <a:extLst>
                  <a:ext uri="{FF2B5EF4-FFF2-40B4-BE49-F238E27FC236}">
                    <a16:creationId xmlns:a16="http://schemas.microsoft.com/office/drawing/2014/main" id="{202490E4-FAA4-4039-882E-B3A091BFE7FA}"/>
                  </a:ext>
                </a:extLst>
              </p:cNvPr>
              <p:cNvSpPr txBox="1"/>
              <p:nvPr/>
            </p:nvSpPr>
            <p:spPr>
              <a:xfrm>
                <a:off x="9434876" y="3480934"/>
                <a:ext cx="216406" cy="188000"/>
              </a:xfrm>
              <a:prstGeom prst="rect">
                <a:avLst/>
              </a:prstGeom>
              <a:noFill/>
            </p:spPr>
            <p:txBody>
              <a:bodyPr wrap="none" lIns="0" tIns="0" rIns="0" bIns="0" rtlCol="0">
                <a:spAutoFit/>
              </a:bodyPr>
              <a:lstStyle/>
              <a:p>
                <a:pPr>
                  <a:lnSpc>
                    <a:spcPts val="1568"/>
                  </a:lnSpc>
                  <a:spcAft>
                    <a:spcPts val="588"/>
                  </a:spcAft>
                </a:pPr>
                <a:r>
                  <a:rPr lang="en-US" sz="1176" b="1" dirty="0">
                    <a:solidFill>
                      <a:schemeClr val="tx2"/>
                    </a:solidFill>
                  </a:rPr>
                  <a:t>‘0</a:t>
                </a:r>
                <a:r>
                  <a:rPr lang="en-US" altLang="zh-CN" sz="1176" b="1" dirty="0">
                    <a:solidFill>
                      <a:schemeClr val="tx2"/>
                    </a:solidFill>
                  </a:rPr>
                  <a:t>4</a:t>
                </a:r>
                <a:endParaRPr lang="en-US" sz="1176" b="1" dirty="0">
                  <a:solidFill>
                    <a:schemeClr val="tx2"/>
                  </a:solidFill>
                </a:endParaRPr>
              </a:p>
            </p:txBody>
          </p:sp>
        </p:grpSp>
      </p:grpSp>
    </p:spTree>
    <p:extLst>
      <p:ext uri="{BB962C8B-B14F-4D97-AF65-F5344CB8AC3E}">
        <p14:creationId xmlns:p14="http://schemas.microsoft.com/office/powerpoint/2010/main" val="1380217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081413" y="1723903"/>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3228896" y="1448815"/>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4535547" y="2714061"/>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9918302" y="3278588"/>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3454423" y="3219851"/>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8853730" y="3219851"/>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7019398" y="3219850"/>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5127067" y="3219851"/>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8131759" y="3789602"/>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53" name="Group 152"/>
          <p:cNvGrpSpPr/>
          <p:nvPr/>
        </p:nvGrpSpPr>
        <p:grpSpPr>
          <a:xfrm>
            <a:off x="6371087" y="2771026"/>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6244143" y="3789602"/>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4586298" y="3789602"/>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2813840" y="3789602"/>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2793216" y="2771026"/>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8205418" y="2705505"/>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0992940" y="2832812"/>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2306348" y="3357109"/>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0773450" y="3691315"/>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Tree>
    <p:extLst>
      <p:ext uri="{BB962C8B-B14F-4D97-AF65-F5344CB8AC3E}">
        <p14:creationId xmlns:p14="http://schemas.microsoft.com/office/powerpoint/2010/main" val="3049192951"/>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292696" y="-2412669"/>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11037581" y="1582682"/>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3273138" y="2847928"/>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15143444" y="3197543"/>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4354262" y="3353718"/>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14078872" y="3138806"/>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2681618" y="3353718"/>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13356901" y="3708557"/>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sp>
        <p:nvSpPr>
          <p:cNvPr id="150" name="Freeform 19"/>
          <p:cNvSpPr>
            <a:spLocks noEditPoints="1"/>
          </p:cNvSpPr>
          <p:nvPr/>
        </p:nvSpPr>
        <p:spPr bwMode="auto">
          <a:xfrm>
            <a:off x="1138855" y="726024"/>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nvGrpSpPr>
          <p:cNvPr id="153" name="Group 152"/>
          <p:cNvGrpSpPr/>
          <p:nvPr/>
        </p:nvGrpSpPr>
        <p:grpSpPr>
          <a:xfrm>
            <a:off x="490544" y="277200"/>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363600" y="1295776"/>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3222387" y="3923469"/>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4994845" y="3923469"/>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5015469" y="2904893"/>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13430560" y="2624460"/>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6218082" y="2751767"/>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5502337" y="3490976"/>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5998592" y="3610270"/>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pic>
        <p:nvPicPr>
          <p:cNvPr id="6" name="图片 5" descr="图片包含 屏幕截图&#10;&#10;描述已自动生成">
            <a:extLst>
              <a:ext uri="{FF2B5EF4-FFF2-40B4-BE49-F238E27FC236}">
                <a16:creationId xmlns:a16="http://schemas.microsoft.com/office/drawing/2014/main" id="{85D41CEE-CEE2-4160-A153-5D626AF7F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823" y="1506154"/>
            <a:ext cx="8675431" cy="4113935"/>
          </a:xfrm>
          <a:prstGeom prst="rect">
            <a:avLst/>
          </a:prstGeom>
        </p:spPr>
      </p:pic>
      <p:pic>
        <p:nvPicPr>
          <p:cNvPr id="3" name="图片 2" descr="图片包含 屏幕截图&#10;&#10;描述已自动生成">
            <a:extLst>
              <a:ext uri="{FF2B5EF4-FFF2-40B4-BE49-F238E27FC236}">
                <a16:creationId xmlns:a16="http://schemas.microsoft.com/office/drawing/2014/main" id="{F90EDD50-4899-4AC3-9E58-579B37F30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9114" y="1264067"/>
            <a:ext cx="8950710" cy="4632385"/>
          </a:xfrm>
          <a:prstGeom prst="rect">
            <a:avLst/>
          </a:prstGeom>
        </p:spPr>
      </p:pic>
    </p:spTree>
    <p:extLst>
      <p:ext uri="{BB962C8B-B14F-4D97-AF65-F5344CB8AC3E}">
        <p14:creationId xmlns:p14="http://schemas.microsoft.com/office/powerpoint/2010/main" val="1875573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081413" y="1723903"/>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3228896" y="1448815"/>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4535547" y="2714061"/>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9918302" y="3278588"/>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3454423" y="3219851"/>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8853730" y="3219851"/>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7019398" y="3219850"/>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5127067" y="3219851"/>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8131759" y="3789602"/>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53" name="Group 152"/>
          <p:cNvGrpSpPr/>
          <p:nvPr/>
        </p:nvGrpSpPr>
        <p:grpSpPr>
          <a:xfrm>
            <a:off x="6371087" y="2771026"/>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6244143" y="3789602"/>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4586298" y="3789602"/>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2813840" y="3789602"/>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2793216" y="2771026"/>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8205418" y="2705505"/>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0992940" y="2832812"/>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2306348" y="3357109"/>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0773450" y="3691315"/>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Tree>
    <p:extLst>
      <p:ext uri="{BB962C8B-B14F-4D97-AF65-F5344CB8AC3E}">
        <p14:creationId xmlns:p14="http://schemas.microsoft.com/office/powerpoint/2010/main" val="154576830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043313" y="-1247897"/>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12237547" y="1383294"/>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4473104" y="2648540"/>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8" name="Freeform 17"/>
          <p:cNvSpPr>
            <a:spLocks noEditPoints="1"/>
          </p:cNvSpPr>
          <p:nvPr/>
        </p:nvSpPr>
        <p:spPr bwMode="auto">
          <a:xfrm>
            <a:off x="-5554228" y="3154330"/>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1989253" y="3154329"/>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3881584" y="3154330"/>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nvGrpSpPr>
          <p:cNvPr id="153" name="Group 152"/>
          <p:cNvGrpSpPr/>
          <p:nvPr/>
        </p:nvGrpSpPr>
        <p:grpSpPr>
          <a:xfrm>
            <a:off x="-2637564" y="2705505"/>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2764508" y="3724081"/>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4422353" y="3724081"/>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6194811" y="3724081"/>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6215435" y="2705505"/>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2150143" y="850283"/>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1085571" y="791546"/>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363600" y="1361297"/>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63" name="Group 162"/>
          <p:cNvGrpSpPr/>
          <p:nvPr/>
        </p:nvGrpSpPr>
        <p:grpSpPr>
          <a:xfrm>
            <a:off x="437259" y="277200"/>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3244115" y="377299"/>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6702303" y="3291588"/>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3024625" y="1235802"/>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
        <p:nvSpPr>
          <p:cNvPr id="2" name="文本框 1">
            <a:extLst>
              <a:ext uri="{FF2B5EF4-FFF2-40B4-BE49-F238E27FC236}">
                <a16:creationId xmlns:a16="http://schemas.microsoft.com/office/drawing/2014/main" id="{4AD469E7-E942-44B4-96E5-1D9C888816F0}"/>
              </a:ext>
            </a:extLst>
          </p:cNvPr>
          <p:cNvSpPr txBox="1"/>
          <p:nvPr/>
        </p:nvSpPr>
        <p:spPr>
          <a:xfrm>
            <a:off x="909100" y="2497123"/>
            <a:ext cx="4751421" cy="236641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zh-CN" altLang="en-US" sz="2000" dirty="0"/>
              <a:t>完善设备安全性能</a:t>
            </a:r>
            <a:endParaRPr lang="en-US" altLang="zh-CN" sz="2000" dirty="0"/>
          </a:p>
          <a:p>
            <a:pPr marL="342900" indent="-342900">
              <a:lnSpc>
                <a:spcPct val="200000"/>
              </a:lnSpc>
              <a:buFont typeface="Arial" panose="020B0604020202020204" pitchFamily="34" charset="0"/>
              <a:buChar char="•"/>
            </a:pPr>
            <a:r>
              <a:rPr lang="zh-CN" altLang="en-US" sz="2000" dirty="0"/>
              <a:t>完善用户体验</a:t>
            </a:r>
            <a:endParaRPr lang="en-US" altLang="zh-CN" sz="2000" dirty="0"/>
          </a:p>
          <a:p>
            <a:pPr marL="342900" indent="-342900">
              <a:lnSpc>
                <a:spcPct val="200000"/>
              </a:lnSpc>
              <a:buFont typeface="Arial" panose="020B0604020202020204" pitchFamily="34" charset="0"/>
              <a:buChar char="•"/>
            </a:pPr>
            <a:r>
              <a:rPr lang="zh-CN" altLang="en-US" sz="2000" dirty="0"/>
              <a:t>完善故障处理</a:t>
            </a:r>
            <a:endParaRPr lang="en-US" altLang="zh-CN" sz="2000" dirty="0"/>
          </a:p>
          <a:p>
            <a:pPr marL="342900" indent="-342900">
              <a:lnSpc>
                <a:spcPct val="200000"/>
              </a:lnSpc>
              <a:buFont typeface="Arial" panose="020B0604020202020204" pitchFamily="34" charset="0"/>
              <a:buChar char="•"/>
            </a:pPr>
            <a:r>
              <a:rPr lang="en-US" altLang="zh-CN" sz="2000" dirty="0"/>
              <a:t>……</a:t>
            </a:r>
            <a:endParaRPr lang="zh-CN" altLang="en-US" sz="2000" dirty="0"/>
          </a:p>
        </p:txBody>
      </p:sp>
      <p:pic>
        <p:nvPicPr>
          <p:cNvPr id="45" name="Picture 55">
            <a:extLst>
              <a:ext uri="{FF2B5EF4-FFF2-40B4-BE49-F238E27FC236}">
                <a16:creationId xmlns:a16="http://schemas.microsoft.com/office/drawing/2014/main" id="{FF8B3F9D-F8B5-4185-877A-EBB9CF4FDF94}"/>
              </a:ext>
            </a:extLst>
          </p:cNvPr>
          <p:cNvPicPr>
            <a:picLocks noChangeAspect="1"/>
          </p:cNvPicPr>
          <p:nvPr/>
        </p:nvPicPr>
        <p:blipFill>
          <a:blip r:embed="rId4"/>
          <a:stretch>
            <a:fillRect/>
          </a:stretch>
        </p:blipFill>
        <p:spPr>
          <a:xfrm>
            <a:off x="4527577" y="2416433"/>
            <a:ext cx="3136845" cy="2607984"/>
          </a:xfrm>
          <a:prstGeom prst="rect">
            <a:avLst/>
          </a:prstGeom>
        </p:spPr>
      </p:pic>
      <p:sp>
        <p:nvSpPr>
          <p:cNvPr id="46" name="文本框 45">
            <a:extLst>
              <a:ext uri="{FF2B5EF4-FFF2-40B4-BE49-F238E27FC236}">
                <a16:creationId xmlns:a16="http://schemas.microsoft.com/office/drawing/2014/main" id="{8D05C992-9AB9-4F07-89C3-DF08CFF303F6}"/>
              </a:ext>
            </a:extLst>
          </p:cNvPr>
          <p:cNvSpPr txBox="1"/>
          <p:nvPr/>
        </p:nvSpPr>
        <p:spPr>
          <a:xfrm>
            <a:off x="8612126" y="2497122"/>
            <a:ext cx="4751421" cy="236641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zh-CN" altLang="en-US" sz="2000" dirty="0"/>
              <a:t>测试设备稳定性</a:t>
            </a:r>
            <a:endParaRPr lang="en-US" altLang="zh-CN" sz="2000" dirty="0"/>
          </a:p>
          <a:p>
            <a:pPr marL="342900" indent="-342900">
              <a:lnSpc>
                <a:spcPct val="200000"/>
              </a:lnSpc>
              <a:buFont typeface="Arial" panose="020B0604020202020204" pitchFamily="34" charset="0"/>
              <a:buChar char="•"/>
            </a:pPr>
            <a:r>
              <a:rPr lang="zh-CN" altLang="en-US" sz="2000" dirty="0"/>
              <a:t>测试连接稳定性</a:t>
            </a:r>
            <a:endParaRPr lang="en-US" altLang="zh-CN" sz="2000" dirty="0"/>
          </a:p>
          <a:p>
            <a:pPr marL="342900" indent="-342900">
              <a:lnSpc>
                <a:spcPct val="200000"/>
              </a:lnSpc>
              <a:buFont typeface="Arial" panose="020B0604020202020204" pitchFamily="34" charset="0"/>
              <a:buChar char="•"/>
            </a:pPr>
            <a:r>
              <a:rPr lang="zh-CN" altLang="en-US" sz="2000" dirty="0"/>
              <a:t>测试故障处理</a:t>
            </a:r>
            <a:endParaRPr lang="en-US" altLang="zh-CN" sz="2000" dirty="0"/>
          </a:p>
          <a:p>
            <a:pPr marL="342900" indent="-342900">
              <a:lnSpc>
                <a:spcPct val="200000"/>
              </a:lnSpc>
              <a:buFont typeface="Arial" panose="020B0604020202020204" pitchFamily="34" charset="0"/>
              <a:buChar char="•"/>
            </a:pPr>
            <a:r>
              <a:rPr lang="en-US" altLang="zh-CN" sz="2000" dirty="0"/>
              <a:t>……</a:t>
            </a:r>
            <a:endParaRPr lang="zh-CN" altLang="en-US" sz="2000" dirty="0"/>
          </a:p>
        </p:txBody>
      </p:sp>
    </p:spTree>
    <p:extLst>
      <p:ext uri="{BB962C8B-B14F-4D97-AF65-F5344CB8AC3E}">
        <p14:creationId xmlns:p14="http://schemas.microsoft.com/office/powerpoint/2010/main" val="37068388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6FA004-7226-4E38-B279-321048D4D4FC}"/>
              </a:ext>
            </a:extLst>
          </p:cNvPr>
          <p:cNvSpPr txBox="1"/>
          <p:nvPr/>
        </p:nvSpPr>
        <p:spPr>
          <a:xfrm>
            <a:off x="1152071" y="2813447"/>
            <a:ext cx="6386286" cy="1231106"/>
          </a:xfrm>
          <a:prstGeom prst="rect">
            <a:avLst/>
          </a:prstGeom>
          <a:noFill/>
        </p:spPr>
        <p:txBody>
          <a:bodyPr wrap="square" lIns="0" tIns="0" rIns="0" bIns="0" rtlCol="0">
            <a:spAutoFit/>
          </a:bodyPr>
          <a:lstStyle/>
          <a:p>
            <a:pPr algn="l"/>
            <a:r>
              <a:rPr lang="en-US" altLang="zh-CN" sz="8000" dirty="0">
                <a:solidFill>
                  <a:srgbClr val="002050"/>
                </a:solidFill>
              </a:rPr>
              <a:t>THANK YOU</a:t>
            </a:r>
            <a:endParaRPr lang="zh-CN" altLang="en-US" sz="8000" dirty="0" err="1">
              <a:solidFill>
                <a:srgbClr val="002050"/>
              </a:solidFill>
            </a:endParaRPr>
          </a:p>
        </p:txBody>
      </p:sp>
    </p:spTree>
    <p:extLst>
      <p:ext uri="{BB962C8B-B14F-4D97-AF65-F5344CB8AC3E}">
        <p14:creationId xmlns:p14="http://schemas.microsoft.com/office/powerpoint/2010/main" val="12737276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25" name="Group 224">
            <a:extLst>
              <a:ext uri="{FF2B5EF4-FFF2-40B4-BE49-F238E27FC236}">
                <a16:creationId xmlns:a16="http://schemas.microsoft.com/office/drawing/2014/main" id="{340B7084-60B4-41B1-9AAA-43FF812C65FB}"/>
              </a:ext>
            </a:extLst>
          </p:cNvPr>
          <p:cNvGrpSpPr/>
          <p:nvPr/>
        </p:nvGrpSpPr>
        <p:grpSpPr>
          <a:xfrm>
            <a:off x="1123989" y="9327037"/>
            <a:ext cx="1005840" cy="1383336"/>
            <a:chOff x="854463" y="2715752"/>
            <a:chExt cx="914400" cy="3442200"/>
          </a:xfrm>
        </p:grpSpPr>
        <p:sp>
          <p:nvSpPr>
            <p:cNvPr id="226" name="Freeform: Shape 225">
              <a:extLst>
                <a:ext uri="{FF2B5EF4-FFF2-40B4-BE49-F238E27FC236}">
                  <a16:creationId xmlns:a16="http://schemas.microsoft.com/office/drawing/2014/main" id="{5C255D21-6947-4724-9F7D-FF2742C9CFF6}"/>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27" name="Oval 226">
              <a:extLst>
                <a:ext uri="{FF2B5EF4-FFF2-40B4-BE49-F238E27FC236}">
                  <a16:creationId xmlns:a16="http://schemas.microsoft.com/office/drawing/2014/main" id="{07FA4E3B-ADE7-4D2B-A445-8F89A5A4BABF}"/>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28" name="Oval 227">
              <a:extLst>
                <a:ext uri="{FF2B5EF4-FFF2-40B4-BE49-F238E27FC236}">
                  <a16:creationId xmlns:a16="http://schemas.microsoft.com/office/drawing/2014/main" id="{913654B5-B634-497A-BF38-CB80C2CC355A}"/>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30" name="Group 229">
            <a:extLst>
              <a:ext uri="{FF2B5EF4-FFF2-40B4-BE49-F238E27FC236}">
                <a16:creationId xmlns:a16="http://schemas.microsoft.com/office/drawing/2014/main" id="{A5F0C28C-B8F3-446B-A764-58C35C0CD35E}"/>
              </a:ext>
            </a:extLst>
          </p:cNvPr>
          <p:cNvGrpSpPr/>
          <p:nvPr/>
        </p:nvGrpSpPr>
        <p:grpSpPr>
          <a:xfrm>
            <a:off x="2764126" y="9971411"/>
            <a:ext cx="1005840" cy="1383336"/>
            <a:chOff x="854463" y="2715752"/>
            <a:chExt cx="914400" cy="3442200"/>
          </a:xfrm>
        </p:grpSpPr>
        <p:sp>
          <p:nvSpPr>
            <p:cNvPr id="232" name="Freeform: Shape 231">
              <a:extLst>
                <a:ext uri="{FF2B5EF4-FFF2-40B4-BE49-F238E27FC236}">
                  <a16:creationId xmlns:a16="http://schemas.microsoft.com/office/drawing/2014/main" id="{405F25F6-0E45-4A8A-BD2F-3D4389C8AE0E}"/>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34" name="Oval 233">
              <a:extLst>
                <a:ext uri="{FF2B5EF4-FFF2-40B4-BE49-F238E27FC236}">
                  <a16:creationId xmlns:a16="http://schemas.microsoft.com/office/drawing/2014/main" id="{014DB740-7768-4C23-90AE-0FE6A7FD699E}"/>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35" name="Oval 234">
              <a:extLst>
                <a:ext uri="{FF2B5EF4-FFF2-40B4-BE49-F238E27FC236}">
                  <a16:creationId xmlns:a16="http://schemas.microsoft.com/office/drawing/2014/main" id="{28EB84B5-B726-4130-A1AB-E92BF326572E}"/>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36" name="Group 235">
            <a:extLst>
              <a:ext uri="{FF2B5EF4-FFF2-40B4-BE49-F238E27FC236}">
                <a16:creationId xmlns:a16="http://schemas.microsoft.com/office/drawing/2014/main" id="{37011085-45CB-44A7-BFD7-08EBA8799A49}"/>
              </a:ext>
            </a:extLst>
          </p:cNvPr>
          <p:cNvGrpSpPr/>
          <p:nvPr/>
        </p:nvGrpSpPr>
        <p:grpSpPr>
          <a:xfrm>
            <a:off x="4402927" y="10764522"/>
            <a:ext cx="1005840" cy="1383336"/>
            <a:chOff x="854463" y="2715752"/>
            <a:chExt cx="914400" cy="3442200"/>
          </a:xfrm>
        </p:grpSpPr>
        <p:sp>
          <p:nvSpPr>
            <p:cNvPr id="237" name="Freeform: Shape 236">
              <a:extLst>
                <a:ext uri="{FF2B5EF4-FFF2-40B4-BE49-F238E27FC236}">
                  <a16:creationId xmlns:a16="http://schemas.microsoft.com/office/drawing/2014/main" id="{45BEF4D3-1AF8-4801-BE77-952CE1A40C90}"/>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38" name="Oval 237">
              <a:extLst>
                <a:ext uri="{FF2B5EF4-FFF2-40B4-BE49-F238E27FC236}">
                  <a16:creationId xmlns:a16="http://schemas.microsoft.com/office/drawing/2014/main" id="{6210E3D7-582C-4C02-B774-49C227EC6524}"/>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39" name="Oval 238">
              <a:extLst>
                <a:ext uri="{FF2B5EF4-FFF2-40B4-BE49-F238E27FC236}">
                  <a16:creationId xmlns:a16="http://schemas.microsoft.com/office/drawing/2014/main" id="{2A512A46-6650-4510-8AB2-E282221B286F}"/>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40" name="Group 239">
            <a:extLst>
              <a:ext uri="{FF2B5EF4-FFF2-40B4-BE49-F238E27FC236}">
                <a16:creationId xmlns:a16="http://schemas.microsoft.com/office/drawing/2014/main" id="{3FF9ED33-4C10-4D19-971B-86E1A645E821}"/>
              </a:ext>
            </a:extLst>
          </p:cNvPr>
          <p:cNvGrpSpPr/>
          <p:nvPr/>
        </p:nvGrpSpPr>
        <p:grpSpPr>
          <a:xfrm>
            <a:off x="6784570" y="9604975"/>
            <a:ext cx="1005840" cy="1383336"/>
            <a:chOff x="854463" y="2715752"/>
            <a:chExt cx="914400" cy="3442200"/>
          </a:xfrm>
        </p:grpSpPr>
        <p:sp>
          <p:nvSpPr>
            <p:cNvPr id="242" name="Freeform: Shape 241">
              <a:extLst>
                <a:ext uri="{FF2B5EF4-FFF2-40B4-BE49-F238E27FC236}">
                  <a16:creationId xmlns:a16="http://schemas.microsoft.com/office/drawing/2014/main" id="{4E2460FC-9525-4037-85BF-AC27546317C8}"/>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43" name="Oval 242">
              <a:extLst>
                <a:ext uri="{FF2B5EF4-FFF2-40B4-BE49-F238E27FC236}">
                  <a16:creationId xmlns:a16="http://schemas.microsoft.com/office/drawing/2014/main" id="{9935326C-450A-40C0-A626-FC099491FB33}"/>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44" name="Oval 243">
              <a:extLst>
                <a:ext uri="{FF2B5EF4-FFF2-40B4-BE49-F238E27FC236}">
                  <a16:creationId xmlns:a16="http://schemas.microsoft.com/office/drawing/2014/main" id="{9B7716FA-0715-4AA5-8627-F9BA6563DE73}"/>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51" name="Group 250">
            <a:extLst>
              <a:ext uri="{FF2B5EF4-FFF2-40B4-BE49-F238E27FC236}">
                <a16:creationId xmlns:a16="http://schemas.microsoft.com/office/drawing/2014/main" id="{1F507E13-861D-4128-8AE1-D1F4E3B939C5}"/>
              </a:ext>
            </a:extLst>
          </p:cNvPr>
          <p:cNvGrpSpPr/>
          <p:nvPr/>
        </p:nvGrpSpPr>
        <p:grpSpPr>
          <a:xfrm>
            <a:off x="8423371" y="10213630"/>
            <a:ext cx="1005840" cy="1383336"/>
            <a:chOff x="854463" y="2715752"/>
            <a:chExt cx="914400" cy="3442200"/>
          </a:xfrm>
        </p:grpSpPr>
        <p:sp>
          <p:nvSpPr>
            <p:cNvPr id="253" name="Freeform: Shape 252">
              <a:extLst>
                <a:ext uri="{FF2B5EF4-FFF2-40B4-BE49-F238E27FC236}">
                  <a16:creationId xmlns:a16="http://schemas.microsoft.com/office/drawing/2014/main" id="{A6CF1AEE-A9A5-46E0-86D6-F969AC5BD505}"/>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1" name="Oval 260">
              <a:extLst>
                <a:ext uri="{FF2B5EF4-FFF2-40B4-BE49-F238E27FC236}">
                  <a16:creationId xmlns:a16="http://schemas.microsoft.com/office/drawing/2014/main" id="{C002CDB4-79A2-49F6-A734-0751DF202ACA}"/>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7" name="Oval 266">
              <a:extLst>
                <a:ext uri="{FF2B5EF4-FFF2-40B4-BE49-F238E27FC236}">
                  <a16:creationId xmlns:a16="http://schemas.microsoft.com/office/drawing/2014/main" id="{03FB753E-502E-4C81-B5E7-21CF533E3F0F}"/>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70" name="Group 269">
            <a:extLst>
              <a:ext uri="{FF2B5EF4-FFF2-40B4-BE49-F238E27FC236}">
                <a16:creationId xmlns:a16="http://schemas.microsoft.com/office/drawing/2014/main" id="{80BD0F93-A83C-4485-B550-5874AD0D5F61}"/>
              </a:ext>
            </a:extLst>
          </p:cNvPr>
          <p:cNvGrpSpPr/>
          <p:nvPr/>
        </p:nvGrpSpPr>
        <p:grpSpPr>
          <a:xfrm>
            <a:off x="10062171" y="9286934"/>
            <a:ext cx="1005840" cy="1383336"/>
            <a:chOff x="854463" y="2715752"/>
            <a:chExt cx="914400" cy="3442200"/>
          </a:xfrm>
        </p:grpSpPr>
        <p:sp>
          <p:nvSpPr>
            <p:cNvPr id="271" name="Freeform: Shape 270">
              <a:extLst>
                <a:ext uri="{FF2B5EF4-FFF2-40B4-BE49-F238E27FC236}">
                  <a16:creationId xmlns:a16="http://schemas.microsoft.com/office/drawing/2014/main" id="{A3CED07E-39FF-4716-BC8F-C8FC8111E082}"/>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72" name="Oval 271">
              <a:extLst>
                <a:ext uri="{FF2B5EF4-FFF2-40B4-BE49-F238E27FC236}">
                  <a16:creationId xmlns:a16="http://schemas.microsoft.com/office/drawing/2014/main" id="{4E31A97C-1BD7-42EC-942E-63E13F2AE036}"/>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74" name="Oval 273">
              <a:extLst>
                <a:ext uri="{FF2B5EF4-FFF2-40B4-BE49-F238E27FC236}">
                  <a16:creationId xmlns:a16="http://schemas.microsoft.com/office/drawing/2014/main" id="{855656CC-1E4D-486C-91BB-1C54CA43EBF4}"/>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sp>
        <p:nvSpPr>
          <p:cNvPr id="278" name="Oval 277">
            <a:extLst>
              <a:ext uri="{FF2B5EF4-FFF2-40B4-BE49-F238E27FC236}">
                <a16:creationId xmlns:a16="http://schemas.microsoft.com/office/drawing/2014/main" id="{D994ABBF-F31A-4133-A388-D717DF301B18}"/>
              </a:ext>
            </a:extLst>
          </p:cNvPr>
          <p:cNvSpPr>
            <a:spLocks noChangeAspect="1"/>
          </p:cNvSpPr>
          <p:nvPr/>
        </p:nvSpPr>
        <p:spPr bwMode="auto">
          <a:xfrm>
            <a:off x="1797156" y="-9530178"/>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81" name="Oval 280">
            <a:extLst>
              <a:ext uri="{FF2B5EF4-FFF2-40B4-BE49-F238E27FC236}">
                <a16:creationId xmlns:a16="http://schemas.microsoft.com/office/drawing/2014/main" id="{2327EE5A-D50C-4054-ABA3-E24973C24636}"/>
              </a:ext>
            </a:extLst>
          </p:cNvPr>
          <p:cNvSpPr>
            <a:spLocks noChangeAspect="1"/>
          </p:cNvSpPr>
          <p:nvPr/>
        </p:nvSpPr>
        <p:spPr bwMode="auto">
          <a:xfrm>
            <a:off x="1591359" y="-68841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82" name="Oval 281">
            <a:extLst>
              <a:ext uri="{FF2B5EF4-FFF2-40B4-BE49-F238E27FC236}">
                <a16:creationId xmlns:a16="http://schemas.microsoft.com/office/drawing/2014/main" id="{A6225011-841B-4328-A2B7-E8503B61776B}"/>
              </a:ext>
            </a:extLst>
          </p:cNvPr>
          <p:cNvSpPr>
            <a:spLocks noChangeAspect="1"/>
          </p:cNvSpPr>
          <p:nvPr/>
        </p:nvSpPr>
        <p:spPr bwMode="auto">
          <a:xfrm>
            <a:off x="1246066" y="-598858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83" name="Oval 282">
            <a:extLst>
              <a:ext uri="{FF2B5EF4-FFF2-40B4-BE49-F238E27FC236}">
                <a16:creationId xmlns:a16="http://schemas.microsoft.com/office/drawing/2014/main" id="{A2278907-FBD2-4679-BE6B-1A26C62402D4}"/>
              </a:ext>
            </a:extLst>
          </p:cNvPr>
          <p:cNvSpPr>
            <a:spLocks noChangeAspect="1"/>
          </p:cNvSpPr>
          <p:nvPr/>
        </p:nvSpPr>
        <p:spPr bwMode="auto">
          <a:xfrm>
            <a:off x="1960409" y="-754219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3" name="Oval 292">
            <a:extLst>
              <a:ext uri="{FF2B5EF4-FFF2-40B4-BE49-F238E27FC236}">
                <a16:creationId xmlns:a16="http://schemas.microsoft.com/office/drawing/2014/main" id="{E9C6149C-0854-4C17-A7DC-070543C7CA79}"/>
              </a:ext>
            </a:extLst>
          </p:cNvPr>
          <p:cNvSpPr>
            <a:spLocks noChangeAspect="1"/>
          </p:cNvSpPr>
          <p:nvPr/>
        </p:nvSpPr>
        <p:spPr bwMode="auto">
          <a:xfrm>
            <a:off x="1748276" y="-790173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4" name="Oval 293">
            <a:extLst>
              <a:ext uri="{FF2B5EF4-FFF2-40B4-BE49-F238E27FC236}">
                <a16:creationId xmlns:a16="http://schemas.microsoft.com/office/drawing/2014/main" id="{5B23E212-44FF-4614-81DC-1E61AE64AB34}"/>
              </a:ext>
            </a:extLst>
          </p:cNvPr>
          <p:cNvSpPr>
            <a:spLocks noChangeAspect="1"/>
          </p:cNvSpPr>
          <p:nvPr/>
        </p:nvSpPr>
        <p:spPr bwMode="auto">
          <a:xfrm>
            <a:off x="1960409" y="-658562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5" name="Oval 294">
            <a:extLst>
              <a:ext uri="{FF2B5EF4-FFF2-40B4-BE49-F238E27FC236}">
                <a16:creationId xmlns:a16="http://schemas.microsoft.com/office/drawing/2014/main" id="{7FCB1C54-827C-4F7F-8637-34D9E796758F}"/>
              </a:ext>
            </a:extLst>
          </p:cNvPr>
          <p:cNvSpPr>
            <a:spLocks noChangeAspect="1"/>
          </p:cNvSpPr>
          <p:nvPr/>
        </p:nvSpPr>
        <p:spPr bwMode="auto">
          <a:xfrm>
            <a:off x="1639640" y="-533053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7" name="Oval 296">
            <a:extLst>
              <a:ext uri="{FF2B5EF4-FFF2-40B4-BE49-F238E27FC236}">
                <a16:creationId xmlns:a16="http://schemas.microsoft.com/office/drawing/2014/main" id="{3E3B68C1-7A3E-4A43-8D42-5AB9BA625D54}"/>
              </a:ext>
            </a:extLst>
          </p:cNvPr>
          <p:cNvSpPr>
            <a:spLocks noChangeAspect="1"/>
          </p:cNvSpPr>
          <p:nvPr/>
        </p:nvSpPr>
        <p:spPr bwMode="auto">
          <a:xfrm>
            <a:off x="1367235" y="-628710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8" name="Oval 297">
            <a:extLst>
              <a:ext uri="{FF2B5EF4-FFF2-40B4-BE49-F238E27FC236}">
                <a16:creationId xmlns:a16="http://schemas.microsoft.com/office/drawing/2014/main" id="{4B00637B-8545-43A5-A7F1-51046B10EC04}"/>
              </a:ext>
            </a:extLst>
          </p:cNvPr>
          <p:cNvSpPr>
            <a:spLocks noChangeAspect="1"/>
          </p:cNvSpPr>
          <p:nvPr/>
        </p:nvSpPr>
        <p:spPr bwMode="auto">
          <a:xfrm>
            <a:off x="1227410" y="-562905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9" name="Oval 298">
            <a:extLst>
              <a:ext uri="{FF2B5EF4-FFF2-40B4-BE49-F238E27FC236}">
                <a16:creationId xmlns:a16="http://schemas.microsoft.com/office/drawing/2014/main" id="{9AFA5B6B-D627-4B13-8CEF-21540177FDDB}"/>
              </a:ext>
            </a:extLst>
          </p:cNvPr>
          <p:cNvSpPr>
            <a:spLocks noChangeAspect="1"/>
          </p:cNvSpPr>
          <p:nvPr/>
        </p:nvSpPr>
        <p:spPr bwMode="auto">
          <a:xfrm>
            <a:off x="1196213" y="-909579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06" name="Oval 305">
            <a:extLst>
              <a:ext uri="{FF2B5EF4-FFF2-40B4-BE49-F238E27FC236}">
                <a16:creationId xmlns:a16="http://schemas.microsoft.com/office/drawing/2014/main" id="{AEA83637-6D59-4BE2-B3AB-1FDD4CF1B239}"/>
              </a:ext>
            </a:extLst>
          </p:cNvPr>
          <p:cNvSpPr>
            <a:spLocks noChangeAspect="1"/>
          </p:cNvSpPr>
          <p:nvPr/>
        </p:nvSpPr>
        <p:spPr bwMode="auto">
          <a:xfrm>
            <a:off x="1233911" y="-982869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07" name="Oval 306">
            <a:extLst>
              <a:ext uri="{FF2B5EF4-FFF2-40B4-BE49-F238E27FC236}">
                <a16:creationId xmlns:a16="http://schemas.microsoft.com/office/drawing/2014/main" id="{109682AD-045E-415D-8CE7-59376B2B5E97}"/>
              </a:ext>
            </a:extLst>
          </p:cNvPr>
          <p:cNvSpPr>
            <a:spLocks noChangeAspect="1"/>
          </p:cNvSpPr>
          <p:nvPr/>
        </p:nvSpPr>
        <p:spPr bwMode="auto">
          <a:xfrm>
            <a:off x="1988776" y="-879728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08" name="Oval 307">
            <a:extLst>
              <a:ext uri="{FF2B5EF4-FFF2-40B4-BE49-F238E27FC236}">
                <a16:creationId xmlns:a16="http://schemas.microsoft.com/office/drawing/2014/main" id="{C0DE2EB2-17F9-4CAE-BCC0-BE1708AB99DA}"/>
              </a:ext>
            </a:extLst>
          </p:cNvPr>
          <p:cNvSpPr>
            <a:spLocks noChangeAspect="1"/>
          </p:cNvSpPr>
          <p:nvPr/>
        </p:nvSpPr>
        <p:spPr bwMode="auto">
          <a:xfrm>
            <a:off x="1209154" y="-820024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15" name="Oval 314">
            <a:extLst>
              <a:ext uri="{FF2B5EF4-FFF2-40B4-BE49-F238E27FC236}">
                <a16:creationId xmlns:a16="http://schemas.microsoft.com/office/drawing/2014/main" id="{C501F769-522C-4B00-9826-8D6C5A184D3A}"/>
              </a:ext>
            </a:extLst>
          </p:cNvPr>
          <p:cNvSpPr>
            <a:spLocks noChangeAspect="1"/>
          </p:cNvSpPr>
          <p:nvPr/>
        </p:nvSpPr>
        <p:spPr bwMode="auto">
          <a:xfrm>
            <a:off x="1508604" y="-849876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17" name="Oval 316">
            <a:extLst>
              <a:ext uri="{FF2B5EF4-FFF2-40B4-BE49-F238E27FC236}">
                <a16:creationId xmlns:a16="http://schemas.microsoft.com/office/drawing/2014/main" id="{7042E93C-A8DD-4B86-8D9F-CA5E3223F53A}"/>
              </a:ext>
            </a:extLst>
          </p:cNvPr>
          <p:cNvSpPr>
            <a:spLocks noChangeAspect="1"/>
          </p:cNvSpPr>
          <p:nvPr/>
        </p:nvSpPr>
        <p:spPr bwMode="auto">
          <a:xfrm>
            <a:off x="1274372" y="-724367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24" name="Oval 323">
            <a:extLst>
              <a:ext uri="{FF2B5EF4-FFF2-40B4-BE49-F238E27FC236}">
                <a16:creationId xmlns:a16="http://schemas.microsoft.com/office/drawing/2014/main" id="{55631275-29AF-4C81-BB65-9794ECE06144}"/>
              </a:ext>
            </a:extLst>
          </p:cNvPr>
          <p:cNvSpPr>
            <a:spLocks noChangeAspect="1"/>
          </p:cNvSpPr>
          <p:nvPr/>
        </p:nvSpPr>
        <p:spPr bwMode="auto">
          <a:xfrm>
            <a:off x="1846125" y="-503201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29" name="Oval 328">
            <a:extLst>
              <a:ext uri="{FF2B5EF4-FFF2-40B4-BE49-F238E27FC236}">
                <a16:creationId xmlns:a16="http://schemas.microsoft.com/office/drawing/2014/main" id="{2522B30C-0FE8-4C6F-A2C3-7138D98E2D7D}"/>
              </a:ext>
            </a:extLst>
          </p:cNvPr>
          <p:cNvSpPr>
            <a:spLocks noChangeAspect="1"/>
          </p:cNvSpPr>
          <p:nvPr/>
        </p:nvSpPr>
        <p:spPr bwMode="auto">
          <a:xfrm>
            <a:off x="1315245" y="-429912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31" name="Oval 330">
            <a:extLst>
              <a:ext uri="{FF2B5EF4-FFF2-40B4-BE49-F238E27FC236}">
                <a16:creationId xmlns:a16="http://schemas.microsoft.com/office/drawing/2014/main" id="{F3F06706-D97F-4250-BF2E-5ADEA70A53F4}"/>
              </a:ext>
            </a:extLst>
          </p:cNvPr>
          <p:cNvSpPr>
            <a:spLocks noChangeAspect="1"/>
          </p:cNvSpPr>
          <p:nvPr/>
        </p:nvSpPr>
        <p:spPr bwMode="auto">
          <a:xfrm>
            <a:off x="1741549" y="-459763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37" name="Oval 336">
            <a:extLst>
              <a:ext uri="{FF2B5EF4-FFF2-40B4-BE49-F238E27FC236}">
                <a16:creationId xmlns:a16="http://schemas.microsoft.com/office/drawing/2014/main" id="{C34DBAFE-1334-4319-9CB2-34E2A1390A99}"/>
              </a:ext>
            </a:extLst>
          </p:cNvPr>
          <p:cNvSpPr>
            <a:spLocks noChangeAspect="1"/>
          </p:cNvSpPr>
          <p:nvPr/>
        </p:nvSpPr>
        <p:spPr bwMode="auto">
          <a:xfrm>
            <a:off x="1957143" y="-400060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40" name="Oval 339">
            <a:extLst>
              <a:ext uri="{FF2B5EF4-FFF2-40B4-BE49-F238E27FC236}">
                <a16:creationId xmlns:a16="http://schemas.microsoft.com/office/drawing/2014/main" id="{15ECB678-7103-47ED-A278-3EFD2132D8BC}"/>
              </a:ext>
            </a:extLst>
          </p:cNvPr>
          <p:cNvSpPr>
            <a:spLocks noChangeAspect="1"/>
          </p:cNvSpPr>
          <p:nvPr/>
        </p:nvSpPr>
        <p:spPr bwMode="auto">
          <a:xfrm>
            <a:off x="1506208" y="-1012721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42" name="Oval 341">
            <a:extLst>
              <a:ext uri="{FF2B5EF4-FFF2-40B4-BE49-F238E27FC236}">
                <a16:creationId xmlns:a16="http://schemas.microsoft.com/office/drawing/2014/main" id="{1332A05D-10B5-4D9A-B69C-9FB81796682B}"/>
              </a:ext>
            </a:extLst>
          </p:cNvPr>
          <p:cNvSpPr>
            <a:spLocks noChangeAspect="1"/>
          </p:cNvSpPr>
          <p:nvPr/>
        </p:nvSpPr>
        <p:spPr bwMode="auto">
          <a:xfrm>
            <a:off x="1441513" y="-370208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49" name="Oval 348">
            <a:extLst>
              <a:ext uri="{FF2B5EF4-FFF2-40B4-BE49-F238E27FC236}">
                <a16:creationId xmlns:a16="http://schemas.microsoft.com/office/drawing/2014/main" id="{D0849CC6-378B-4DB7-A28F-061EBE0D0E60}"/>
              </a:ext>
            </a:extLst>
          </p:cNvPr>
          <p:cNvSpPr>
            <a:spLocks noChangeAspect="1"/>
          </p:cNvSpPr>
          <p:nvPr/>
        </p:nvSpPr>
        <p:spPr bwMode="auto">
          <a:xfrm>
            <a:off x="2831094" y="-589426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51" name="Oval 350">
            <a:extLst>
              <a:ext uri="{FF2B5EF4-FFF2-40B4-BE49-F238E27FC236}">
                <a16:creationId xmlns:a16="http://schemas.microsoft.com/office/drawing/2014/main" id="{E911C64D-0087-4E86-A362-69F7067D1FFC}"/>
              </a:ext>
            </a:extLst>
          </p:cNvPr>
          <p:cNvSpPr>
            <a:spLocks noChangeAspect="1"/>
          </p:cNvSpPr>
          <p:nvPr/>
        </p:nvSpPr>
        <p:spPr bwMode="auto">
          <a:xfrm>
            <a:off x="3341883" y="-642416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53" name="Oval 352">
            <a:extLst>
              <a:ext uri="{FF2B5EF4-FFF2-40B4-BE49-F238E27FC236}">
                <a16:creationId xmlns:a16="http://schemas.microsoft.com/office/drawing/2014/main" id="{1692995E-464E-41E7-A076-05AEBFDDD175}"/>
              </a:ext>
            </a:extLst>
          </p:cNvPr>
          <p:cNvSpPr>
            <a:spLocks noChangeAspect="1"/>
          </p:cNvSpPr>
          <p:nvPr/>
        </p:nvSpPr>
        <p:spPr bwMode="auto">
          <a:xfrm>
            <a:off x="3029473" y="-660080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2" name="Oval 361">
            <a:extLst>
              <a:ext uri="{FF2B5EF4-FFF2-40B4-BE49-F238E27FC236}">
                <a16:creationId xmlns:a16="http://schemas.microsoft.com/office/drawing/2014/main" id="{C17C3134-69FB-4E66-BA9E-F95F23B2C9EA}"/>
              </a:ext>
            </a:extLst>
          </p:cNvPr>
          <p:cNvSpPr>
            <a:spLocks noChangeAspect="1"/>
          </p:cNvSpPr>
          <p:nvPr/>
        </p:nvSpPr>
        <p:spPr bwMode="auto">
          <a:xfrm>
            <a:off x="3395284" y="-547997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4" name="Oval 363">
            <a:extLst>
              <a:ext uri="{FF2B5EF4-FFF2-40B4-BE49-F238E27FC236}">
                <a16:creationId xmlns:a16="http://schemas.microsoft.com/office/drawing/2014/main" id="{29532984-A45C-4AF6-903B-D5657DD3DBAE}"/>
              </a:ext>
            </a:extLst>
          </p:cNvPr>
          <p:cNvSpPr>
            <a:spLocks noChangeAspect="1"/>
          </p:cNvSpPr>
          <p:nvPr/>
        </p:nvSpPr>
        <p:spPr bwMode="auto">
          <a:xfrm>
            <a:off x="3610936" y="-506569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5" name="Oval 364">
            <a:extLst>
              <a:ext uri="{FF2B5EF4-FFF2-40B4-BE49-F238E27FC236}">
                <a16:creationId xmlns:a16="http://schemas.microsoft.com/office/drawing/2014/main" id="{9DDE3B1D-DF17-4E38-ABA9-454575D4D147}"/>
              </a:ext>
            </a:extLst>
          </p:cNvPr>
          <p:cNvSpPr>
            <a:spLocks noChangeAspect="1"/>
          </p:cNvSpPr>
          <p:nvPr/>
        </p:nvSpPr>
        <p:spPr bwMode="auto">
          <a:xfrm>
            <a:off x="3632280" y="-624753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6" name="Oval 365">
            <a:extLst>
              <a:ext uri="{FF2B5EF4-FFF2-40B4-BE49-F238E27FC236}">
                <a16:creationId xmlns:a16="http://schemas.microsoft.com/office/drawing/2014/main" id="{94771780-759C-4682-BD5A-D8736D473923}"/>
              </a:ext>
            </a:extLst>
          </p:cNvPr>
          <p:cNvSpPr>
            <a:spLocks noChangeAspect="1"/>
          </p:cNvSpPr>
          <p:nvPr/>
        </p:nvSpPr>
        <p:spPr bwMode="auto">
          <a:xfrm>
            <a:off x="2933553" y="-565661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9" name="Oval 368">
            <a:extLst>
              <a:ext uri="{FF2B5EF4-FFF2-40B4-BE49-F238E27FC236}">
                <a16:creationId xmlns:a16="http://schemas.microsoft.com/office/drawing/2014/main" id="{22C7CC3C-B92F-4807-893E-134E53458385}"/>
              </a:ext>
            </a:extLst>
          </p:cNvPr>
          <p:cNvSpPr>
            <a:spLocks noChangeAspect="1"/>
          </p:cNvSpPr>
          <p:nvPr/>
        </p:nvSpPr>
        <p:spPr bwMode="auto">
          <a:xfrm>
            <a:off x="3006743" y="-607090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3" name="Oval 372">
            <a:extLst>
              <a:ext uri="{FF2B5EF4-FFF2-40B4-BE49-F238E27FC236}">
                <a16:creationId xmlns:a16="http://schemas.microsoft.com/office/drawing/2014/main" id="{2FBD291E-3655-491C-B8C4-6C14C1761E2D}"/>
              </a:ext>
            </a:extLst>
          </p:cNvPr>
          <p:cNvSpPr>
            <a:spLocks noChangeAspect="1"/>
          </p:cNvSpPr>
          <p:nvPr/>
        </p:nvSpPr>
        <p:spPr bwMode="auto">
          <a:xfrm>
            <a:off x="2952469" y="-435915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4" name="Oval 373">
            <a:extLst>
              <a:ext uri="{FF2B5EF4-FFF2-40B4-BE49-F238E27FC236}">
                <a16:creationId xmlns:a16="http://schemas.microsoft.com/office/drawing/2014/main" id="{12804354-3A27-4808-84B2-0E0BF91064EE}"/>
              </a:ext>
            </a:extLst>
          </p:cNvPr>
          <p:cNvSpPr>
            <a:spLocks noChangeAspect="1"/>
          </p:cNvSpPr>
          <p:nvPr/>
        </p:nvSpPr>
        <p:spPr bwMode="auto">
          <a:xfrm>
            <a:off x="2824769" y="-471242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5" name="Oval 374">
            <a:extLst>
              <a:ext uri="{FF2B5EF4-FFF2-40B4-BE49-F238E27FC236}">
                <a16:creationId xmlns:a16="http://schemas.microsoft.com/office/drawing/2014/main" id="{88BE5D8A-93C4-4A85-8DBE-11137552C0BD}"/>
              </a:ext>
            </a:extLst>
          </p:cNvPr>
          <p:cNvSpPr>
            <a:spLocks noChangeAspect="1"/>
          </p:cNvSpPr>
          <p:nvPr/>
        </p:nvSpPr>
        <p:spPr bwMode="auto">
          <a:xfrm>
            <a:off x="2966333" y="-488905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7" name="Oval 376">
            <a:extLst>
              <a:ext uri="{FF2B5EF4-FFF2-40B4-BE49-F238E27FC236}">
                <a16:creationId xmlns:a16="http://schemas.microsoft.com/office/drawing/2014/main" id="{BE771255-B4E3-487E-9A96-8D9104CCA9B0}"/>
              </a:ext>
            </a:extLst>
          </p:cNvPr>
          <p:cNvSpPr>
            <a:spLocks noChangeAspect="1"/>
          </p:cNvSpPr>
          <p:nvPr/>
        </p:nvSpPr>
        <p:spPr bwMode="auto">
          <a:xfrm>
            <a:off x="3387660" y="-453578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8" name="Oval 377">
            <a:extLst>
              <a:ext uri="{FF2B5EF4-FFF2-40B4-BE49-F238E27FC236}">
                <a16:creationId xmlns:a16="http://schemas.microsoft.com/office/drawing/2014/main" id="{9071806E-B84B-434D-8AA6-132E59ECFBB8}"/>
              </a:ext>
            </a:extLst>
          </p:cNvPr>
          <p:cNvSpPr>
            <a:spLocks noChangeAspect="1"/>
          </p:cNvSpPr>
          <p:nvPr/>
        </p:nvSpPr>
        <p:spPr bwMode="auto">
          <a:xfrm>
            <a:off x="3454948" y="-412150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9" name="Oval 378">
            <a:extLst>
              <a:ext uri="{FF2B5EF4-FFF2-40B4-BE49-F238E27FC236}">
                <a16:creationId xmlns:a16="http://schemas.microsoft.com/office/drawing/2014/main" id="{DB00FBE5-D35C-40DE-B429-B014FAA07716}"/>
              </a:ext>
            </a:extLst>
          </p:cNvPr>
          <p:cNvSpPr>
            <a:spLocks noChangeAspect="1"/>
          </p:cNvSpPr>
          <p:nvPr/>
        </p:nvSpPr>
        <p:spPr bwMode="auto">
          <a:xfrm>
            <a:off x="3187256" y="-530334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0" name="Oval 379">
            <a:extLst>
              <a:ext uri="{FF2B5EF4-FFF2-40B4-BE49-F238E27FC236}">
                <a16:creationId xmlns:a16="http://schemas.microsoft.com/office/drawing/2014/main" id="{4B801DAF-64EC-4421-A456-0A4C42EF5F25}"/>
              </a:ext>
            </a:extLst>
          </p:cNvPr>
          <p:cNvSpPr>
            <a:spLocks noChangeAspect="1"/>
          </p:cNvSpPr>
          <p:nvPr/>
        </p:nvSpPr>
        <p:spPr bwMode="auto">
          <a:xfrm>
            <a:off x="3097297" y="-359159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1" name="Oval 380">
            <a:extLst>
              <a:ext uri="{FF2B5EF4-FFF2-40B4-BE49-F238E27FC236}">
                <a16:creationId xmlns:a16="http://schemas.microsoft.com/office/drawing/2014/main" id="{BFEC8C34-8024-42A1-A65C-4BE48BF9F809}"/>
              </a:ext>
            </a:extLst>
          </p:cNvPr>
          <p:cNvSpPr>
            <a:spLocks noChangeAspect="1"/>
          </p:cNvSpPr>
          <p:nvPr/>
        </p:nvSpPr>
        <p:spPr bwMode="auto">
          <a:xfrm>
            <a:off x="3489874" y="-335394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2" name="Oval 381">
            <a:extLst>
              <a:ext uri="{FF2B5EF4-FFF2-40B4-BE49-F238E27FC236}">
                <a16:creationId xmlns:a16="http://schemas.microsoft.com/office/drawing/2014/main" id="{1E27ADD0-7609-453A-BC4E-E84E6FE45E19}"/>
              </a:ext>
            </a:extLst>
          </p:cNvPr>
          <p:cNvSpPr>
            <a:spLocks noChangeAspect="1"/>
          </p:cNvSpPr>
          <p:nvPr/>
        </p:nvSpPr>
        <p:spPr bwMode="auto">
          <a:xfrm>
            <a:off x="3609416" y="-394486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3" name="Oval 382">
            <a:extLst>
              <a:ext uri="{FF2B5EF4-FFF2-40B4-BE49-F238E27FC236}">
                <a16:creationId xmlns:a16="http://schemas.microsoft.com/office/drawing/2014/main" id="{444CC996-ACE5-44E8-A8F2-27F29D0D1DD5}"/>
              </a:ext>
            </a:extLst>
          </p:cNvPr>
          <p:cNvSpPr>
            <a:spLocks noChangeAspect="1"/>
          </p:cNvSpPr>
          <p:nvPr/>
        </p:nvSpPr>
        <p:spPr bwMode="auto">
          <a:xfrm>
            <a:off x="3481235" y="-276302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4" name="Oval 383">
            <a:extLst>
              <a:ext uri="{FF2B5EF4-FFF2-40B4-BE49-F238E27FC236}">
                <a16:creationId xmlns:a16="http://schemas.microsoft.com/office/drawing/2014/main" id="{2DA07C90-54C9-44ED-808C-2530EA312E2D}"/>
              </a:ext>
            </a:extLst>
          </p:cNvPr>
          <p:cNvSpPr>
            <a:spLocks noChangeAspect="1"/>
          </p:cNvSpPr>
          <p:nvPr/>
        </p:nvSpPr>
        <p:spPr bwMode="auto">
          <a:xfrm>
            <a:off x="3179779" y="-317731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5" name="Oval 384">
            <a:extLst>
              <a:ext uri="{FF2B5EF4-FFF2-40B4-BE49-F238E27FC236}">
                <a16:creationId xmlns:a16="http://schemas.microsoft.com/office/drawing/2014/main" id="{E10C0ABC-8C28-4E97-99CC-48AF9C2B63AF}"/>
              </a:ext>
            </a:extLst>
          </p:cNvPr>
          <p:cNvSpPr>
            <a:spLocks noChangeAspect="1"/>
          </p:cNvSpPr>
          <p:nvPr/>
        </p:nvSpPr>
        <p:spPr bwMode="auto">
          <a:xfrm>
            <a:off x="2869082" y="-376823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6" name="Oval 385">
            <a:extLst>
              <a:ext uri="{FF2B5EF4-FFF2-40B4-BE49-F238E27FC236}">
                <a16:creationId xmlns:a16="http://schemas.microsoft.com/office/drawing/2014/main" id="{C4B07BC5-E4E6-450F-A71C-97E30181D7BA}"/>
              </a:ext>
            </a:extLst>
          </p:cNvPr>
          <p:cNvSpPr>
            <a:spLocks noChangeAspect="1"/>
          </p:cNvSpPr>
          <p:nvPr/>
        </p:nvSpPr>
        <p:spPr bwMode="auto">
          <a:xfrm>
            <a:off x="2899467" y="-240975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7" name="Oval 386">
            <a:extLst>
              <a:ext uri="{FF2B5EF4-FFF2-40B4-BE49-F238E27FC236}">
                <a16:creationId xmlns:a16="http://schemas.microsoft.com/office/drawing/2014/main" id="{5A498A99-1F2A-494A-A2B3-FCEABE9593B5}"/>
              </a:ext>
            </a:extLst>
          </p:cNvPr>
          <p:cNvSpPr>
            <a:spLocks noChangeAspect="1"/>
          </p:cNvSpPr>
          <p:nvPr/>
        </p:nvSpPr>
        <p:spPr bwMode="auto">
          <a:xfrm>
            <a:off x="2949032" y="-300067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8" name="Oval 387">
            <a:extLst>
              <a:ext uri="{FF2B5EF4-FFF2-40B4-BE49-F238E27FC236}">
                <a16:creationId xmlns:a16="http://schemas.microsoft.com/office/drawing/2014/main" id="{F3DD9F28-B79B-474C-A1EE-41B063F61A64}"/>
              </a:ext>
            </a:extLst>
          </p:cNvPr>
          <p:cNvSpPr>
            <a:spLocks noChangeAspect="1"/>
          </p:cNvSpPr>
          <p:nvPr/>
        </p:nvSpPr>
        <p:spPr bwMode="auto">
          <a:xfrm>
            <a:off x="3544751" y="-223312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9" name="Oval 388">
            <a:extLst>
              <a:ext uri="{FF2B5EF4-FFF2-40B4-BE49-F238E27FC236}">
                <a16:creationId xmlns:a16="http://schemas.microsoft.com/office/drawing/2014/main" id="{C7736E17-30B3-4880-97B6-44957AB7076D}"/>
              </a:ext>
            </a:extLst>
          </p:cNvPr>
          <p:cNvSpPr>
            <a:spLocks noChangeAspect="1"/>
          </p:cNvSpPr>
          <p:nvPr/>
        </p:nvSpPr>
        <p:spPr bwMode="auto">
          <a:xfrm>
            <a:off x="3346555" y="-181883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0" name="Oval 389">
            <a:extLst>
              <a:ext uri="{FF2B5EF4-FFF2-40B4-BE49-F238E27FC236}">
                <a16:creationId xmlns:a16="http://schemas.microsoft.com/office/drawing/2014/main" id="{CC6A0383-7EA0-4305-AFA8-1A8B6C1DE6A8}"/>
              </a:ext>
            </a:extLst>
          </p:cNvPr>
          <p:cNvSpPr>
            <a:spLocks noChangeAspect="1"/>
          </p:cNvSpPr>
          <p:nvPr/>
        </p:nvSpPr>
        <p:spPr bwMode="auto">
          <a:xfrm>
            <a:off x="3608903" y="-258638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1" name="Oval 390">
            <a:extLst>
              <a:ext uri="{FF2B5EF4-FFF2-40B4-BE49-F238E27FC236}">
                <a16:creationId xmlns:a16="http://schemas.microsoft.com/office/drawing/2014/main" id="{FB4C9809-3ACE-443A-A3E6-1DDC2062763B}"/>
              </a:ext>
            </a:extLst>
          </p:cNvPr>
          <p:cNvSpPr>
            <a:spLocks noChangeAspect="1"/>
          </p:cNvSpPr>
          <p:nvPr/>
        </p:nvSpPr>
        <p:spPr bwMode="auto">
          <a:xfrm>
            <a:off x="3242546" y="-199546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2" name="Oval 391">
            <a:extLst>
              <a:ext uri="{FF2B5EF4-FFF2-40B4-BE49-F238E27FC236}">
                <a16:creationId xmlns:a16="http://schemas.microsoft.com/office/drawing/2014/main" id="{16800E16-020B-42DD-A7F2-EFBC4083DBA1}"/>
              </a:ext>
            </a:extLst>
          </p:cNvPr>
          <p:cNvSpPr>
            <a:spLocks noChangeAspect="1"/>
          </p:cNvSpPr>
          <p:nvPr/>
        </p:nvSpPr>
        <p:spPr bwMode="auto">
          <a:xfrm>
            <a:off x="2852631" y="-150633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4" name="Oval 393">
            <a:extLst>
              <a:ext uri="{FF2B5EF4-FFF2-40B4-BE49-F238E27FC236}">
                <a16:creationId xmlns:a16="http://schemas.microsoft.com/office/drawing/2014/main" id="{758C1D08-B58D-4FB3-B309-D76DA012D08F}"/>
              </a:ext>
            </a:extLst>
          </p:cNvPr>
          <p:cNvSpPr>
            <a:spLocks noChangeAspect="1"/>
          </p:cNvSpPr>
          <p:nvPr/>
        </p:nvSpPr>
        <p:spPr bwMode="auto">
          <a:xfrm>
            <a:off x="3024553" y="-115306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5" name="Oval 394">
            <a:extLst>
              <a:ext uri="{FF2B5EF4-FFF2-40B4-BE49-F238E27FC236}">
                <a16:creationId xmlns:a16="http://schemas.microsoft.com/office/drawing/2014/main" id="{A9CF8B92-BE33-4B6E-95E6-0CF6C105FE5B}"/>
              </a:ext>
            </a:extLst>
          </p:cNvPr>
          <p:cNvSpPr>
            <a:spLocks noChangeAspect="1"/>
          </p:cNvSpPr>
          <p:nvPr/>
        </p:nvSpPr>
        <p:spPr bwMode="auto">
          <a:xfrm>
            <a:off x="3607769" y="-132970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6" name="Oval 395">
            <a:extLst>
              <a:ext uri="{FF2B5EF4-FFF2-40B4-BE49-F238E27FC236}">
                <a16:creationId xmlns:a16="http://schemas.microsoft.com/office/drawing/2014/main" id="{9063D421-B606-4F50-A1A3-EEA05C9138D2}"/>
              </a:ext>
            </a:extLst>
          </p:cNvPr>
          <p:cNvSpPr>
            <a:spLocks noChangeAspect="1"/>
          </p:cNvSpPr>
          <p:nvPr/>
        </p:nvSpPr>
        <p:spPr bwMode="auto">
          <a:xfrm>
            <a:off x="3262013" y="-97642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8" name="Oval 397">
            <a:extLst>
              <a:ext uri="{FF2B5EF4-FFF2-40B4-BE49-F238E27FC236}">
                <a16:creationId xmlns:a16="http://schemas.microsoft.com/office/drawing/2014/main" id="{25BEF485-E7F9-44E8-A12C-2F1A56857239}"/>
              </a:ext>
            </a:extLst>
          </p:cNvPr>
          <p:cNvSpPr>
            <a:spLocks noChangeAspect="1"/>
          </p:cNvSpPr>
          <p:nvPr/>
        </p:nvSpPr>
        <p:spPr bwMode="auto">
          <a:xfrm>
            <a:off x="4910736" y="-752897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9" name="Oval 398">
            <a:extLst>
              <a:ext uri="{FF2B5EF4-FFF2-40B4-BE49-F238E27FC236}">
                <a16:creationId xmlns:a16="http://schemas.microsoft.com/office/drawing/2014/main" id="{08176D8B-B6BF-493C-A1D4-2ACA1A0984D1}"/>
              </a:ext>
            </a:extLst>
          </p:cNvPr>
          <p:cNvSpPr>
            <a:spLocks noChangeAspect="1"/>
          </p:cNvSpPr>
          <p:nvPr/>
        </p:nvSpPr>
        <p:spPr bwMode="auto">
          <a:xfrm>
            <a:off x="4634401" y="-783937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0" name="Oval 399">
            <a:extLst>
              <a:ext uri="{FF2B5EF4-FFF2-40B4-BE49-F238E27FC236}">
                <a16:creationId xmlns:a16="http://schemas.microsoft.com/office/drawing/2014/main" id="{5C3832DC-DA70-4CC3-86DA-3852771A740A}"/>
              </a:ext>
            </a:extLst>
          </p:cNvPr>
          <p:cNvSpPr>
            <a:spLocks noChangeAspect="1"/>
          </p:cNvSpPr>
          <p:nvPr/>
        </p:nvSpPr>
        <p:spPr bwMode="auto">
          <a:xfrm>
            <a:off x="5177529" y="-690818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1" name="Oval 400">
            <a:extLst>
              <a:ext uri="{FF2B5EF4-FFF2-40B4-BE49-F238E27FC236}">
                <a16:creationId xmlns:a16="http://schemas.microsoft.com/office/drawing/2014/main" id="{D56E5617-6515-4E0A-9F29-007153696851}"/>
              </a:ext>
            </a:extLst>
          </p:cNvPr>
          <p:cNvSpPr>
            <a:spLocks noChangeAspect="1"/>
          </p:cNvSpPr>
          <p:nvPr/>
        </p:nvSpPr>
        <p:spPr bwMode="auto">
          <a:xfrm>
            <a:off x="4591455" y="-653676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2" name="Oval 401">
            <a:extLst>
              <a:ext uri="{FF2B5EF4-FFF2-40B4-BE49-F238E27FC236}">
                <a16:creationId xmlns:a16="http://schemas.microsoft.com/office/drawing/2014/main" id="{D1C228C5-AB54-4016-9A7D-82CF692C8FC2}"/>
              </a:ext>
            </a:extLst>
          </p:cNvPr>
          <p:cNvSpPr>
            <a:spLocks noChangeAspect="1"/>
          </p:cNvSpPr>
          <p:nvPr/>
        </p:nvSpPr>
        <p:spPr bwMode="auto">
          <a:xfrm>
            <a:off x="5139453" y="-4552352"/>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4" name="Oval 403">
            <a:extLst>
              <a:ext uri="{FF2B5EF4-FFF2-40B4-BE49-F238E27FC236}">
                <a16:creationId xmlns:a16="http://schemas.microsoft.com/office/drawing/2014/main" id="{93E2A136-4001-4B3B-A78D-3B3381CF2BC8}"/>
              </a:ext>
            </a:extLst>
          </p:cNvPr>
          <p:cNvSpPr>
            <a:spLocks noChangeAspect="1"/>
          </p:cNvSpPr>
          <p:nvPr/>
        </p:nvSpPr>
        <p:spPr bwMode="auto">
          <a:xfrm>
            <a:off x="4818639" y="-3560144"/>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6" name="Oval 405">
            <a:extLst>
              <a:ext uri="{FF2B5EF4-FFF2-40B4-BE49-F238E27FC236}">
                <a16:creationId xmlns:a16="http://schemas.microsoft.com/office/drawing/2014/main" id="{C497C4C9-826C-48AE-BD01-CA1386EEB546}"/>
              </a:ext>
            </a:extLst>
          </p:cNvPr>
          <p:cNvSpPr>
            <a:spLocks noChangeAspect="1"/>
          </p:cNvSpPr>
          <p:nvPr/>
        </p:nvSpPr>
        <p:spPr bwMode="auto">
          <a:xfrm>
            <a:off x="5108553" y="-8285631"/>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7" name="Oval 406">
            <a:extLst>
              <a:ext uri="{FF2B5EF4-FFF2-40B4-BE49-F238E27FC236}">
                <a16:creationId xmlns:a16="http://schemas.microsoft.com/office/drawing/2014/main" id="{7D7319FB-534C-47A7-8608-EFB5D6EBA4FA}"/>
              </a:ext>
            </a:extLst>
          </p:cNvPr>
          <p:cNvSpPr>
            <a:spLocks noChangeAspect="1"/>
          </p:cNvSpPr>
          <p:nvPr/>
        </p:nvSpPr>
        <p:spPr bwMode="auto">
          <a:xfrm>
            <a:off x="4651947" y="-387054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8" name="Oval 407">
            <a:extLst>
              <a:ext uri="{FF2B5EF4-FFF2-40B4-BE49-F238E27FC236}">
                <a16:creationId xmlns:a16="http://schemas.microsoft.com/office/drawing/2014/main" id="{1F260492-DC41-4109-A833-BB591B6FE95D}"/>
              </a:ext>
            </a:extLst>
          </p:cNvPr>
          <p:cNvSpPr>
            <a:spLocks noChangeAspect="1"/>
          </p:cNvSpPr>
          <p:nvPr/>
        </p:nvSpPr>
        <p:spPr bwMode="auto">
          <a:xfrm>
            <a:off x="4525460" y="-616535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1" name="Oval 410">
            <a:extLst>
              <a:ext uri="{FF2B5EF4-FFF2-40B4-BE49-F238E27FC236}">
                <a16:creationId xmlns:a16="http://schemas.microsoft.com/office/drawing/2014/main" id="{3727AD28-3524-4112-AEFD-167B2859FCEF}"/>
              </a:ext>
            </a:extLst>
          </p:cNvPr>
          <p:cNvSpPr>
            <a:spLocks noChangeAspect="1"/>
          </p:cNvSpPr>
          <p:nvPr/>
        </p:nvSpPr>
        <p:spPr bwMode="auto">
          <a:xfrm>
            <a:off x="4514996" y="-523416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2" name="Oval 411">
            <a:extLst>
              <a:ext uri="{FF2B5EF4-FFF2-40B4-BE49-F238E27FC236}">
                <a16:creationId xmlns:a16="http://schemas.microsoft.com/office/drawing/2014/main" id="{87163833-4DF3-4A0D-B9B0-13EAF61839D6}"/>
              </a:ext>
            </a:extLst>
          </p:cNvPr>
          <p:cNvSpPr>
            <a:spLocks noChangeAspect="1"/>
          </p:cNvSpPr>
          <p:nvPr/>
        </p:nvSpPr>
        <p:spPr bwMode="auto">
          <a:xfrm>
            <a:off x="5225609" y="-585495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3" name="Oval 412">
            <a:extLst>
              <a:ext uri="{FF2B5EF4-FFF2-40B4-BE49-F238E27FC236}">
                <a16:creationId xmlns:a16="http://schemas.microsoft.com/office/drawing/2014/main" id="{7FCB65CD-74C5-45B3-8492-0EC3D3E29D04}"/>
              </a:ext>
            </a:extLst>
          </p:cNvPr>
          <p:cNvSpPr>
            <a:spLocks noChangeAspect="1"/>
          </p:cNvSpPr>
          <p:nvPr/>
        </p:nvSpPr>
        <p:spPr bwMode="auto">
          <a:xfrm>
            <a:off x="4525460" y="-721858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4" name="Oval 413">
            <a:extLst>
              <a:ext uri="{FF2B5EF4-FFF2-40B4-BE49-F238E27FC236}">
                <a16:creationId xmlns:a16="http://schemas.microsoft.com/office/drawing/2014/main" id="{D1A3E940-332A-4B0C-A8F3-B54F1A5CE9A8}"/>
              </a:ext>
            </a:extLst>
          </p:cNvPr>
          <p:cNvSpPr>
            <a:spLocks noChangeAspect="1"/>
          </p:cNvSpPr>
          <p:nvPr/>
        </p:nvSpPr>
        <p:spPr bwMode="auto">
          <a:xfrm>
            <a:off x="5103737" y="-280348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5" name="Oval 414">
            <a:extLst>
              <a:ext uri="{FF2B5EF4-FFF2-40B4-BE49-F238E27FC236}">
                <a16:creationId xmlns:a16="http://schemas.microsoft.com/office/drawing/2014/main" id="{6AA1DEA0-7BAA-4475-A9C9-185756D7EE97}"/>
              </a:ext>
            </a:extLst>
          </p:cNvPr>
          <p:cNvSpPr>
            <a:spLocks noChangeAspect="1"/>
          </p:cNvSpPr>
          <p:nvPr/>
        </p:nvSpPr>
        <p:spPr bwMode="auto">
          <a:xfrm>
            <a:off x="4665107" y="-311388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0" name="Oval 419">
            <a:extLst>
              <a:ext uri="{FF2B5EF4-FFF2-40B4-BE49-F238E27FC236}">
                <a16:creationId xmlns:a16="http://schemas.microsoft.com/office/drawing/2014/main" id="{EF9C02C0-4D23-40D5-B368-41AC38E886FE}"/>
              </a:ext>
            </a:extLst>
          </p:cNvPr>
          <p:cNvSpPr>
            <a:spLocks noChangeAspect="1"/>
          </p:cNvSpPr>
          <p:nvPr/>
        </p:nvSpPr>
        <p:spPr bwMode="auto">
          <a:xfrm>
            <a:off x="4507458" y="-418093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2" name="Oval 421">
            <a:extLst>
              <a:ext uri="{FF2B5EF4-FFF2-40B4-BE49-F238E27FC236}">
                <a16:creationId xmlns:a16="http://schemas.microsoft.com/office/drawing/2014/main" id="{D7F52C82-B5C7-4C8F-9523-F32D9D126AE0}"/>
              </a:ext>
            </a:extLst>
          </p:cNvPr>
          <p:cNvSpPr>
            <a:spLocks noChangeAspect="1"/>
          </p:cNvSpPr>
          <p:nvPr/>
        </p:nvSpPr>
        <p:spPr bwMode="auto">
          <a:xfrm>
            <a:off x="4909474" y="-492376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3" name="Oval 422">
            <a:extLst>
              <a:ext uri="{FF2B5EF4-FFF2-40B4-BE49-F238E27FC236}">
                <a16:creationId xmlns:a16="http://schemas.microsoft.com/office/drawing/2014/main" id="{B6F9C7D2-6DC5-467A-A8E8-E5394A27639D}"/>
              </a:ext>
            </a:extLst>
          </p:cNvPr>
          <p:cNvSpPr>
            <a:spLocks noChangeAspect="1"/>
          </p:cNvSpPr>
          <p:nvPr/>
        </p:nvSpPr>
        <p:spPr bwMode="auto">
          <a:xfrm>
            <a:off x="5172440" y="-554456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4" name="Oval 423">
            <a:extLst>
              <a:ext uri="{FF2B5EF4-FFF2-40B4-BE49-F238E27FC236}">
                <a16:creationId xmlns:a16="http://schemas.microsoft.com/office/drawing/2014/main" id="{1F0A1C47-F3DE-45FD-84C2-BF8E3EE6FCAF}"/>
              </a:ext>
            </a:extLst>
          </p:cNvPr>
          <p:cNvSpPr>
            <a:spLocks noChangeAspect="1"/>
          </p:cNvSpPr>
          <p:nvPr/>
        </p:nvSpPr>
        <p:spPr bwMode="auto">
          <a:xfrm>
            <a:off x="7554177" y="-549162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5" name="Oval 424">
            <a:extLst>
              <a:ext uri="{FF2B5EF4-FFF2-40B4-BE49-F238E27FC236}">
                <a16:creationId xmlns:a16="http://schemas.microsoft.com/office/drawing/2014/main" id="{0590C947-B23D-45B8-B883-C2F07FBE71FB}"/>
              </a:ext>
            </a:extLst>
          </p:cNvPr>
          <p:cNvSpPr>
            <a:spLocks noChangeAspect="1"/>
          </p:cNvSpPr>
          <p:nvPr/>
        </p:nvSpPr>
        <p:spPr bwMode="auto">
          <a:xfrm>
            <a:off x="7259186" y="-4637284"/>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7" name="Oval 426">
            <a:extLst>
              <a:ext uri="{FF2B5EF4-FFF2-40B4-BE49-F238E27FC236}">
                <a16:creationId xmlns:a16="http://schemas.microsoft.com/office/drawing/2014/main" id="{CBDA3670-2854-46FF-A77E-475BC2DC9407}"/>
              </a:ext>
            </a:extLst>
          </p:cNvPr>
          <p:cNvSpPr>
            <a:spLocks noChangeAspect="1"/>
          </p:cNvSpPr>
          <p:nvPr/>
        </p:nvSpPr>
        <p:spPr bwMode="auto">
          <a:xfrm>
            <a:off x="7589940" y="-71392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8" name="Oval 427">
            <a:extLst>
              <a:ext uri="{FF2B5EF4-FFF2-40B4-BE49-F238E27FC236}">
                <a16:creationId xmlns:a16="http://schemas.microsoft.com/office/drawing/2014/main" id="{C343498C-97F5-4129-A747-6D55409FA46A}"/>
              </a:ext>
            </a:extLst>
          </p:cNvPr>
          <p:cNvSpPr>
            <a:spLocks noChangeAspect="1"/>
          </p:cNvSpPr>
          <p:nvPr/>
        </p:nvSpPr>
        <p:spPr bwMode="auto">
          <a:xfrm>
            <a:off x="7565482" y="-799360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0" name="Oval 429">
            <a:extLst>
              <a:ext uri="{FF2B5EF4-FFF2-40B4-BE49-F238E27FC236}">
                <a16:creationId xmlns:a16="http://schemas.microsoft.com/office/drawing/2014/main" id="{859C35F3-D938-45D9-85D1-F4D26E29EF9B}"/>
              </a:ext>
            </a:extLst>
          </p:cNvPr>
          <p:cNvSpPr>
            <a:spLocks noChangeAspect="1"/>
          </p:cNvSpPr>
          <p:nvPr/>
        </p:nvSpPr>
        <p:spPr bwMode="auto">
          <a:xfrm>
            <a:off x="7379801" y="-733760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1" name="Oval 430">
            <a:extLst>
              <a:ext uri="{FF2B5EF4-FFF2-40B4-BE49-F238E27FC236}">
                <a16:creationId xmlns:a16="http://schemas.microsoft.com/office/drawing/2014/main" id="{1ACCBCE7-B78E-4468-B143-566B2E4FEFEB}"/>
              </a:ext>
            </a:extLst>
          </p:cNvPr>
          <p:cNvSpPr>
            <a:spLocks noChangeAspect="1"/>
          </p:cNvSpPr>
          <p:nvPr/>
        </p:nvSpPr>
        <p:spPr bwMode="auto">
          <a:xfrm>
            <a:off x="6872692" y="-694094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3" name="Oval 432">
            <a:extLst>
              <a:ext uri="{FF2B5EF4-FFF2-40B4-BE49-F238E27FC236}">
                <a16:creationId xmlns:a16="http://schemas.microsoft.com/office/drawing/2014/main" id="{BFF64E6E-6CB7-4CC4-BD82-D515E99CD13E}"/>
              </a:ext>
            </a:extLst>
          </p:cNvPr>
          <p:cNvSpPr>
            <a:spLocks noChangeAspect="1"/>
          </p:cNvSpPr>
          <p:nvPr/>
        </p:nvSpPr>
        <p:spPr bwMode="auto">
          <a:xfrm>
            <a:off x="7178461" y="-674261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4" name="Oval 433">
            <a:extLst>
              <a:ext uri="{FF2B5EF4-FFF2-40B4-BE49-F238E27FC236}">
                <a16:creationId xmlns:a16="http://schemas.microsoft.com/office/drawing/2014/main" id="{63A3EFB3-565D-4083-9A95-C17FF3C01116}"/>
              </a:ext>
            </a:extLst>
          </p:cNvPr>
          <p:cNvSpPr>
            <a:spLocks noChangeAspect="1"/>
          </p:cNvSpPr>
          <p:nvPr/>
        </p:nvSpPr>
        <p:spPr bwMode="auto">
          <a:xfrm>
            <a:off x="6919903" y="-759695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6" name="Oval 435">
            <a:extLst>
              <a:ext uri="{FF2B5EF4-FFF2-40B4-BE49-F238E27FC236}">
                <a16:creationId xmlns:a16="http://schemas.microsoft.com/office/drawing/2014/main" id="{6943B55C-1484-4F9A-9F65-DDCCD9CDC141}"/>
              </a:ext>
            </a:extLst>
          </p:cNvPr>
          <p:cNvSpPr>
            <a:spLocks noChangeAspect="1"/>
          </p:cNvSpPr>
          <p:nvPr/>
        </p:nvSpPr>
        <p:spPr bwMode="auto">
          <a:xfrm>
            <a:off x="6978664" y="-594929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7" name="Oval 436">
            <a:extLst>
              <a:ext uri="{FF2B5EF4-FFF2-40B4-BE49-F238E27FC236}">
                <a16:creationId xmlns:a16="http://schemas.microsoft.com/office/drawing/2014/main" id="{FB4A6827-78AA-46BC-A15A-7BC9F9DE7401}"/>
              </a:ext>
            </a:extLst>
          </p:cNvPr>
          <p:cNvSpPr>
            <a:spLocks noChangeAspect="1"/>
          </p:cNvSpPr>
          <p:nvPr/>
        </p:nvSpPr>
        <p:spPr bwMode="auto">
          <a:xfrm>
            <a:off x="7135893" y="-3708105"/>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8" name="Oval 437">
            <a:extLst>
              <a:ext uri="{FF2B5EF4-FFF2-40B4-BE49-F238E27FC236}">
                <a16:creationId xmlns:a16="http://schemas.microsoft.com/office/drawing/2014/main" id="{C70E83F6-15EA-42AD-9837-66848BC632BC}"/>
              </a:ext>
            </a:extLst>
          </p:cNvPr>
          <p:cNvSpPr>
            <a:spLocks noChangeAspect="1"/>
          </p:cNvSpPr>
          <p:nvPr/>
        </p:nvSpPr>
        <p:spPr bwMode="auto">
          <a:xfrm>
            <a:off x="7487134" y="-390643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0" name="Oval 439">
            <a:extLst>
              <a:ext uri="{FF2B5EF4-FFF2-40B4-BE49-F238E27FC236}">
                <a16:creationId xmlns:a16="http://schemas.microsoft.com/office/drawing/2014/main" id="{24829E4F-9A29-4FC0-A022-D4D376BA7E07}"/>
              </a:ext>
            </a:extLst>
          </p:cNvPr>
          <p:cNvSpPr>
            <a:spLocks noChangeAspect="1"/>
          </p:cNvSpPr>
          <p:nvPr/>
        </p:nvSpPr>
        <p:spPr bwMode="auto">
          <a:xfrm>
            <a:off x="7534520" y="-410476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1" name="Oval 440">
            <a:extLst>
              <a:ext uri="{FF2B5EF4-FFF2-40B4-BE49-F238E27FC236}">
                <a16:creationId xmlns:a16="http://schemas.microsoft.com/office/drawing/2014/main" id="{768F7AD4-6CBD-47B7-9860-AD219911FEFE}"/>
              </a:ext>
            </a:extLst>
          </p:cNvPr>
          <p:cNvSpPr>
            <a:spLocks noChangeAspect="1"/>
          </p:cNvSpPr>
          <p:nvPr/>
        </p:nvSpPr>
        <p:spPr bwMode="auto">
          <a:xfrm>
            <a:off x="6988304" y="-344875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2" name="Oval 441">
            <a:extLst>
              <a:ext uri="{FF2B5EF4-FFF2-40B4-BE49-F238E27FC236}">
                <a16:creationId xmlns:a16="http://schemas.microsoft.com/office/drawing/2014/main" id="{F2EA4C74-F2F0-4D26-9BCD-D35969A7F2F9}"/>
              </a:ext>
            </a:extLst>
          </p:cNvPr>
          <p:cNvSpPr>
            <a:spLocks noChangeAspect="1"/>
          </p:cNvSpPr>
          <p:nvPr/>
        </p:nvSpPr>
        <p:spPr bwMode="auto">
          <a:xfrm>
            <a:off x="7346183" y="-325042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3" name="Oval 442">
            <a:extLst>
              <a:ext uri="{FF2B5EF4-FFF2-40B4-BE49-F238E27FC236}">
                <a16:creationId xmlns:a16="http://schemas.microsoft.com/office/drawing/2014/main" id="{80106CDF-C6F9-459D-892B-C4AD1A1E6A52}"/>
              </a:ext>
            </a:extLst>
          </p:cNvPr>
          <p:cNvSpPr>
            <a:spLocks noChangeAspect="1"/>
          </p:cNvSpPr>
          <p:nvPr/>
        </p:nvSpPr>
        <p:spPr bwMode="auto">
          <a:xfrm>
            <a:off x="6869389" y="-483561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4" name="Oval 443">
            <a:extLst>
              <a:ext uri="{FF2B5EF4-FFF2-40B4-BE49-F238E27FC236}">
                <a16:creationId xmlns:a16="http://schemas.microsoft.com/office/drawing/2014/main" id="{AD957EC4-D42A-46FA-BFF5-9A66E23846C9}"/>
              </a:ext>
            </a:extLst>
          </p:cNvPr>
          <p:cNvSpPr>
            <a:spLocks noChangeAspect="1"/>
          </p:cNvSpPr>
          <p:nvPr/>
        </p:nvSpPr>
        <p:spPr bwMode="auto">
          <a:xfrm>
            <a:off x="7002795" y="-523227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5" name="Oval 444">
            <a:extLst>
              <a:ext uri="{FF2B5EF4-FFF2-40B4-BE49-F238E27FC236}">
                <a16:creationId xmlns:a16="http://schemas.microsoft.com/office/drawing/2014/main" id="{D638D13D-D3CC-453B-96F5-CDB56A5FD3C6}"/>
              </a:ext>
            </a:extLst>
          </p:cNvPr>
          <p:cNvSpPr>
            <a:spLocks noChangeAspect="1"/>
          </p:cNvSpPr>
          <p:nvPr/>
        </p:nvSpPr>
        <p:spPr bwMode="auto">
          <a:xfrm>
            <a:off x="6862164" y="-430309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6" name="Oval 445">
            <a:extLst>
              <a:ext uri="{FF2B5EF4-FFF2-40B4-BE49-F238E27FC236}">
                <a16:creationId xmlns:a16="http://schemas.microsoft.com/office/drawing/2014/main" id="{8AEF7953-9471-424F-BAA5-4E9FE0CDEDB2}"/>
              </a:ext>
            </a:extLst>
          </p:cNvPr>
          <p:cNvSpPr>
            <a:spLocks noChangeAspect="1"/>
          </p:cNvSpPr>
          <p:nvPr/>
        </p:nvSpPr>
        <p:spPr bwMode="auto">
          <a:xfrm>
            <a:off x="7278585" y="-503394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7" name="Oval 446">
            <a:extLst>
              <a:ext uri="{FF2B5EF4-FFF2-40B4-BE49-F238E27FC236}">
                <a16:creationId xmlns:a16="http://schemas.microsoft.com/office/drawing/2014/main" id="{415C8DA8-BE2E-4222-9BC4-7D793FFFC42C}"/>
              </a:ext>
            </a:extLst>
          </p:cNvPr>
          <p:cNvSpPr>
            <a:spLocks noChangeAspect="1"/>
          </p:cNvSpPr>
          <p:nvPr/>
        </p:nvSpPr>
        <p:spPr bwMode="auto">
          <a:xfrm>
            <a:off x="6864636" y="-568994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8" name="Oval 447">
            <a:extLst>
              <a:ext uri="{FF2B5EF4-FFF2-40B4-BE49-F238E27FC236}">
                <a16:creationId xmlns:a16="http://schemas.microsoft.com/office/drawing/2014/main" id="{A5E28B25-5BE4-438A-AAFF-74CAA71CD8FC}"/>
              </a:ext>
            </a:extLst>
          </p:cNvPr>
          <p:cNvSpPr>
            <a:spLocks noChangeAspect="1"/>
          </p:cNvSpPr>
          <p:nvPr/>
        </p:nvSpPr>
        <p:spPr bwMode="auto">
          <a:xfrm>
            <a:off x="7582529" y="-654428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9" name="Oval 448">
            <a:extLst>
              <a:ext uri="{FF2B5EF4-FFF2-40B4-BE49-F238E27FC236}">
                <a16:creationId xmlns:a16="http://schemas.microsoft.com/office/drawing/2014/main" id="{9BD36E23-2AB2-48E9-AFCA-F4E5584CC8BA}"/>
              </a:ext>
            </a:extLst>
          </p:cNvPr>
          <p:cNvSpPr>
            <a:spLocks noChangeAspect="1"/>
          </p:cNvSpPr>
          <p:nvPr/>
        </p:nvSpPr>
        <p:spPr bwMode="auto">
          <a:xfrm>
            <a:off x="7453546" y="-819193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0" name="Oval 449">
            <a:extLst>
              <a:ext uri="{FF2B5EF4-FFF2-40B4-BE49-F238E27FC236}">
                <a16:creationId xmlns:a16="http://schemas.microsoft.com/office/drawing/2014/main" id="{6FD067B4-B68C-4189-861D-344C7B77EC15}"/>
              </a:ext>
            </a:extLst>
          </p:cNvPr>
          <p:cNvSpPr>
            <a:spLocks noChangeAspect="1"/>
          </p:cNvSpPr>
          <p:nvPr/>
        </p:nvSpPr>
        <p:spPr bwMode="auto">
          <a:xfrm>
            <a:off x="6866702" y="-779527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1" name="Oval 450">
            <a:extLst>
              <a:ext uri="{FF2B5EF4-FFF2-40B4-BE49-F238E27FC236}">
                <a16:creationId xmlns:a16="http://schemas.microsoft.com/office/drawing/2014/main" id="{16CB20DD-ED72-43C5-A2D6-DA53DA1CD55A}"/>
              </a:ext>
            </a:extLst>
          </p:cNvPr>
          <p:cNvSpPr>
            <a:spLocks noChangeAspect="1"/>
          </p:cNvSpPr>
          <p:nvPr/>
        </p:nvSpPr>
        <p:spPr bwMode="auto">
          <a:xfrm>
            <a:off x="7227505" y="-614762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2" name="Oval 451">
            <a:extLst>
              <a:ext uri="{FF2B5EF4-FFF2-40B4-BE49-F238E27FC236}">
                <a16:creationId xmlns:a16="http://schemas.microsoft.com/office/drawing/2014/main" id="{3B2452B8-E63D-4161-983A-EBDF24DA74AE}"/>
              </a:ext>
            </a:extLst>
          </p:cNvPr>
          <p:cNvSpPr>
            <a:spLocks noChangeAspect="1"/>
          </p:cNvSpPr>
          <p:nvPr/>
        </p:nvSpPr>
        <p:spPr bwMode="auto">
          <a:xfrm>
            <a:off x="7641966" y="-634595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3" name="Oval 452">
            <a:extLst>
              <a:ext uri="{FF2B5EF4-FFF2-40B4-BE49-F238E27FC236}">
                <a16:creationId xmlns:a16="http://schemas.microsoft.com/office/drawing/2014/main" id="{6DE2BA78-2A75-4DA7-801A-8EAA531C6E39}"/>
              </a:ext>
            </a:extLst>
          </p:cNvPr>
          <p:cNvSpPr>
            <a:spLocks noChangeAspect="1"/>
          </p:cNvSpPr>
          <p:nvPr/>
        </p:nvSpPr>
        <p:spPr bwMode="auto">
          <a:xfrm>
            <a:off x="9093096" y="-8190137"/>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4" name="Oval 453">
            <a:extLst>
              <a:ext uri="{FF2B5EF4-FFF2-40B4-BE49-F238E27FC236}">
                <a16:creationId xmlns:a16="http://schemas.microsoft.com/office/drawing/2014/main" id="{84148E47-DDEE-4BA5-AA15-DC5EB81C0A32}"/>
              </a:ext>
            </a:extLst>
          </p:cNvPr>
          <p:cNvSpPr>
            <a:spLocks noChangeAspect="1"/>
          </p:cNvSpPr>
          <p:nvPr/>
        </p:nvSpPr>
        <p:spPr bwMode="auto">
          <a:xfrm>
            <a:off x="8537517" y="-4713882"/>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5" name="Oval 454">
            <a:extLst>
              <a:ext uri="{FF2B5EF4-FFF2-40B4-BE49-F238E27FC236}">
                <a16:creationId xmlns:a16="http://schemas.microsoft.com/office/drawing/2014/main" id="{8CB3404A-EAD8-4F3D-905D-8EDCAB0EDF1B}"/>
              </a:ext>
            </a:extLst>
          </p:cNvPr>
          <p:cNvSpPr>
            <a:spLocks noChangeAspect="1"/>
          </p:cNvSpPr>
          <p:nvPr/>
        </p:nvSpPr>
        <p:spPr bwMode="auto">
          <a:xfrm>
            <a:off x="8764392" y="-503801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6" name="Oval 455">
            <a:extLst>
              <a:ext uri="{FF2B5EF4-FFF2-40B4-BE49-F238E27FC236}">
                <a16:creationId xmlns:a16="http://schemas.microsoft.com/office/drawing/2014/main" id="{C978E179-98A9-431A-BF8B-40B7F288B14C}"/>
              </a:ext>
            </a:extLst>
          </p:cNvPr>
          <p:cNvSpPr>
            <a:spLocks noChangeAspect="1"/>
          </p:cNvSpPr>
          <p:nvPr/>
        </p:nvSpPr>
        <p:spPr bwMode="auto">
          <a:xfrm>
            <a:off x="9153693" y="-615147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7" name="Oval 456">
            <a:extLst>
              <a:ext uri="{FF2B5EF4-FFF2-40B4-BE49-F238E27FC236}">
                <a16:creationId xmlns:a16="http://schemas.microsoft.com/office/drawing/2014/main" id="{FA100088-F1CF-4BE8-A122-AF5CAD5ED386}"/>
              </a:ext>
            </a:extLst>
          </p:cNvPr>
          <p:cNvSpPr>
            <a:spLocks noChangeAspect="1"/>
          </p:cNvSpPr>
          <p:nvPr/>
        </p:nvSpPr>
        <p:spPr bwMode="auto">
          <a:xfrm>
            <a:off x="8807631" y="-261420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8" name="Oval 457">
            <a:extLst>
              <a:ext uri="{FF2B5EF4-FFF2-40B4-BE49-F238E27FC236}">
                <a16:creationId xmlns:a16="http://schemas.microsoft.com/office/drawing/2014/main" id="{3F4055CC-2EAB-4413-B36D-F518AE5A8D4C}"/>
              </a:ext>
            </a:extLst>
          </p:cNvPr>
          <p:cNvSpPr>
            <a:spLocks noChangeAspect="1"/>
          </p:cNvSpPr>
          <p:nvPr/>
        </p:nvSpPr>
        <p:spPr bwMode="auto">
          <a:xfrm>
            <a:off x="8503532" y="-431490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9" name="Oval 458">
            <a:extLst>
              <a:ext uri="{FF2B5EF4-FFF2-40B4-BE49-F238E27FC236}">
                <a16:creationId xmlns:a16="http://schemas.microsoft.com/office/drawing/2014/main" id="{7ECBA2EF-6FEC-4271-80D3-1967875C874F}"/>
              </a:ext>
            </a:extLst>
          </p:cNvPr>
          <p:cNvSpPr>
            <a:spLocks noChangeAspect="1"/>
          </p:cNvSpPr>
          <p:nvPr/>
        </p:nvSpPr>
        <p:spPr bwMode="auto">
          <a:xfrm>
            <a:off x="9189518" y="-3464555"/>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0" name="Oval 459">
            <a:extLst>
              <a:ext uri="{FF2B5EF4-FFF2-40B4-BE49-F238E27FC236}">
                <a16:creationId xmlns:a16="http://schemas.microsoft.com/office/drawing/2014/main" id="{F4FD526C-70AC-4085-8278-4D5048F8D254}"/>
              </a:ext>
            </a:extLst>
          </p:cNvPr>
          <p:cNvSpPr>
            <a:spLocks noChangeAspect="1"/>
          </p:cNvSpPr>
          <p:nvPr/>
        </p:nvSpPr>
        <p:spPr bwMode="auto">
          <a:xfrm>
            <a:off x="8602811" y="-779116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1" name="Oval 460">
            <a:extLst>
              <a:ext uri="{FF2B5EF4-FFF2-40B4-BE49-F238E27FC236}">
                <a16:creationId xmlns:a16="http://schemas.microsoft.com/office/drawing/2014/main" id="{4FC95AB0-98EE-44B4-968B-4AB152D1A6EB}"/>
              </a:ext>
            </a:extLst>
          </p:cNvPr>
          <p:cNvSpPr>
            <a:spLocks noChangeAspect="1"/>
          </p:cNvSpPr>
          <p:nvPr/>
        </p:nvSpPr>
        <p:spPr bwMode="auto">
          <a:xfrm>
            <a:off x="8655738" y="-700183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2" name="Oval 461">
            <a:extLst>
              <a:ext uri="{FF2B5EF4-FFF2-40B4-BE49-F238E27FC236}">
                <a16:creationId xmlns:a16="http://schemas.microsoft.com/office/drawing/2014/main" id="{EB55FC2F-3F86-464D-A9FF-421D24DC7F8B}"/>
              </a:ext>
            </a:extLst>
          </p:cNvPr>
          <p:cNvSpPr>
            <a:spLocks noChangeAspect="1"/>
          </p:cNvSpPr>
          <p:nvPr/>
        </p:nvSpPr>
        <p:spPr bwMode="auto">
          <a:xfrm>
            <a:off x="8912309" y="-75280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3" name="Oval 462">
            <a:extLst>
              <a:ext uri="{FF2B5EF4-FFF2-40B4-BE49-F238E27FC236}">
                <a16:creationId xmlns:a16="http://schemas.microsoft.com/office/drawing/2014/main" id="{DD065E9A-6ABA-4B39-9073-84B8A828033D}"/>
              </a:ext>
            </a:extLst>
          </p:cNvPr>
          <p:cNvSpPr>
            <a:spLocks noChangeAspect="1"/>
          </p:cNvSpPr>
          <p:nvPr/>
        </p:nvSpPr>
        <p:spPr bwMode="auto">
          <a:xfrm>
            <a:off x="9035379" y="-726494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4" name="Oval 463">
            <a:extLst>
              <a:ext uri="{FF2B5EF4-FFF2-40B4-BE49-F238E27FC236}">
                <a16:creationId xmlns:a16="http://schemas.microsoft.com/office/drawing/2014/main" id="{796BEAC6-2F75-4B73-9531-3CDE9871C428}"/>
              </a:ext>
            </a:extLst>
          </p:cNvPr>
          <p:cNvSpPr>
            <a:spLocks noChangeAspect="1"/>
          </p:cNvSpPr>
          <p:nvPr/>
        </p:nvSpPr>
        <p:spPr bwMode="auto">
          <a:xfrm>
            <a:off x="8933198" y="-871635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5" name="Oval 464">
            <a:extLst>
              <a:ext uri="{FF2B5EF4-FFF2-40B4-BE49-F238E27FC236}">
                <a16:creationId xmlns:a16="http://schemas.microsoft.com/office/drawing/2014/main" id="{240C3B44-5277-4C27-8E27-0A61CB7F9A56}"/>
              </a:ext>
            </a:extLst>
          </p:cNvPr>
          <p:cNvSpPr>
            <a:spLocks noChangeAspect="1"/>
          </p:cNvSpPr>
          <p:nvPr/>
        </p:nvSpPr>
        <p:spPr bwMode="auto">
          <a:xfrm>
            <a:off x="8527528" y="-845324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6" name="Oval 465">
            <a:extLst>
              <a:ext uri="{FF2B5EF4-FFF2-40B4-BE49-F238E27FC236}">
                <a16:creationId xmlns:a16="http://schemas.microsoft.com/office/drawing/2014/main" id="{777FFAC4-2EE7-48F4-8879-F0EA55C080F0}"/>
              </a:ext>
            </a:extLst>
          </p:cNvPr>
          <p:cNvSpPr>
            <a:spLocks noChangeAspect="1"/>
          </p:cNvSpPr>
          <p:nvPr/>
        </p:nvSpPr>
        <p:spPr bwMode="auto">
          <a:xfrm>
            <a:off x="8799074" y="-582734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7" name="Oval 466">
            <a:extLst>
              <a:ext uri="{FF2B5EF4-FFF2-40B4-BE49-F238E27FC236}">
                <a16:creationId xmlns:a16="http://schemas.microsoft.com/office/drawing/2014/main" id="{2AE6651F-B801-49CE-BDC9-4126F71389FA}"/>
              </a:ext>
            </a:extLst>
          </p:cNvPr>
          <p:cNvSpPr>
            <a:spLocks noChangeAspect="1"/>
          </p:cNvSpPr>
          <p:nvPr/>
        </p:nvSpPr>
        <p:spPr bwMode="auto">
          <a:xfrm>
            <a:off x="9212927" y="-556423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8" name="Oval 467">
            <a:extLst>
              <a:ext uri="{FF2B5EF4-FFF2-40B4-BE49-F238E27FC236}">
                <a16:creationId xmlns:a16="http://schemas.microsoft.com/office/drawing/2014/main" id="{A5759233-9485-4D7D-9531-2ADF1FC9682A}"/>
              </a:ext>
            </a:extLst>
          </p:cNvPr>
          <p:cNvSpPr>
            <a:spLocks noChangeAspect="1"/>
          </p:cNvSpPr>
          <p:nvPr/>
        </p:nvSpPr>
        <p:spPr bwMode="auto">
          <a:xfrm>
            <a:off x="8731044" y="-372766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9" name="Oval 468">
            <a:extLst>
              <a:ext uri="{FF2B5EF4-FFF2-40B4-BE49-F238E27FC236}">
                <a16:creationId xmlns:a16="http://schemas.microsoft.com/office/drawing/2014/main" id="{0C31A191-A55F-4DF1-B03E-2D3DCBA3BAFC}"/>
              </a:ext>
            </a:extLst>
          </p:cNvPr>
          <p:cNvSpPr>
            <a:spLocks noChangeAspect="1"/>
          </p:cNvSpPr>
          <p:nvPr/>
        </p:nvSpPr>
        <p:spPr bwMode="auto">
          <a:xfrm>
            <a:off x="8533055" y="-530112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0" name="Oval 469">
            <a:extLst>
              <a:ext uri="{FF2B5EF4-FFF2-40B4-BE49-F238E27FC236}">
                <a16:creationId xmlns:a16="http://schemas.microsoft.com/office/drawing/2014/main" id="{8EF85513-2DF3-4E29-8041-D83CA20184F4}"/>
              </a:ext>
            </a:extLst>
          </p:cNvPr>
          <p:cNvSpPr>
            <a:spLocks noChangeAspect="1"/>
          </p:cNvSpPr>
          <p:nvPr/>
        </p:nvSpPr>
        <p:spPr bwMode="auto">
          <a:xfrm>
            <a:off x="8546336" y="-647560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1" name="Oval 470">
            <a:extLst>
              <a:ext uri="{FF2B5EF4-FFF2-40B4-BE49-F238E27FC236}">
                <a16:creationId xmlns:a16="http://schemas.microsoft.com/office/drawing/2014/main" id="{F8D6E211-F6D7-48BD-9CBE-35F448FBC8B4}"/>
              </a:ext>
            </a:extLst>
          </p:cNvPr>
          <p:cNvSpPr>
            <a:spLocks noChangeAspect="1"/>
          </p:cNvSpPr>
          <p:nvPr/>
        </p:nvSpPr>
        <p:spPr bwMode="auto">
          <a:xfrm>
            <a:off x="9258243" y="-673871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2" name="Oval 471">
            <a:extLst>
              <a:ext uri="{FF2B5EF4-FFF2-40B4-BE49-F238E27FC236}">
                <a16:creationId xmlns:a16="http://schemas.microsoft.com/office/drawing/2014/main" id="{93FA67B8-5622-4850-8DC9-AAEAB0A657F4}"/>
              </a:ext>
            </a:extLst>
          </p:cNvPr>
          <p:cNvSpPr>
            <a:spLocks noChangeAspect="1"/>
          </p:cNvSpPr>
          <p:nvPr/>
        </p:nvSpPr>
        <p:spPr bwMode="auto">
          <a:xfrm>
            <a:off x="8967640" y="-314042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3" name="Oval 472">
            <a:extLst>
              <a:ext uri="{FF2B5EF4-FFF2-40B4-BE49-F238E27FC236}">
                <a16:creationId xmlns:a16="http://schemas.microsoft.com/office/drawing/2014/main" id="{6E1537D5-DDC8-46E1-8EAE-41EFDDC682AB}"/>
              </a:ext>
            </a:extLst>
          </p:cNvPr>
          <p:cNvSpPr>
            <a:spLocks noChangeAspect="1"/>
          </p:cNvSpPr>
          <p:nvPr/>
        </p:nvSpPr>
        <p:spPr bwMode="auto">
          <a:xfrm>
            <a:off x="9266375" y="-399077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4" name="Oval 473">
            <a:extLst>
              <a:ext uri="{FF2B5EF4-FFF2-40B4-BE49-F238E27FC236}">
                <a16:creationId xmlns:a16="http://schemas.microsoft.com/office/drawing/2014/main" id="{183FC2E6-91C3-4B5C-87C0-7869A888DD2B}"/>
              </a:ext>
            </a:extLst>
          </p:cNvPr>
          <p:cNvSpPr>
            <a:spLocks noChangeAspect="1"/>
          </p:cNvSpPr>
          <p:nvPr/>
        </p:nvSpPr>
        <p:spPr bwMode="auto">
          <a:xfrm>
            <a:off x="8527528" y="-287731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5" name="Oval 474">
            <a:extLst>
              <a:ext uri="{FF2B5EF4-FFF2-40B4-BE49-F238E27FC236}">
                <a16:creationId xmlns:a16="http://schemas.microsoft.com/office/drawing/2014/main" id="{546B5ADC-190E-4C15-B877-24F6DD18C590}"/>
              </a:ext>
            </a:extLst>
          </p:cNvPr>
          <p:cNvSpPr>
            <a:spLocks noChangeAspect="1"/>
          </p:cNvSpPr>
          <p:nvPr/>
        </p:nvSpPr>
        <p:spPr bwMode="auto">
          <a:xfrm>
            <a:off x="8669772" y="-229007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6" name="Oval 475">
            <a:extLst>
              <a:ext uri="{FF2B5EF4-FFF2-40B4-BE49-F238E27FC236}">
                <a16:creationId xmlns:a16="http://schemas.microsoft.com/office/drawing/2014/main" id="{0462017E-2973-4633-A485-C5127DF77593}"/>
              </a:ext>
            </a:extLst>
          </p:cNvPr>
          <p:cNvSpPr>
            <a:spLocks noChangeAspect="1"/>
          </p:cNvSpPr>
          <p:nvPr/>
        </p:nvSpPr>
        <p:spPr bwMode="auto">
          <a:xfrm>
            <a:off x="9175289" y="-202696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7" name="Oval 476">
            <a:extLst>
              <a:ext uri="{FF2B5EF4-FFF2-40B4-BE49-F238E27FC236}">
                <a16:creationId xmlns:a16="http://schemas.microsoft.com/office/drawing/2014/main" id="{971305DF-7FFD-4CEF-8BE7-AA39DCB1FD1A}"/>
              </a:ext>
            </a:extLst>
          </p:cNvPr>
          <p:cNvSpPr>
            <a:spLocks noChangeAspect="1"/>
          </p:cNvSpPr>
          <p:nvPr/>
        </p:nvSpPr>
        <p:spPr bwMode="auto">
          <a:xfrm>
            <a:off x="8895767" y="-176384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8" name="Oval 477">
            <a:extLst>
              <a:ext uri="{FF2B5EF4-FFF2-40B4-BE49-F238E27FC236}">
                <a16:creationId xmlns:a16="http://schemas.microsoft.com/office/drawing/2014/main" id="{422104D1-013E-4084-AF3C-522F8B929FD8}"/>
              </a:ext>
            </a:extLst>
          </p:cNvPr>
          <p:cNvSpPr>
            <a:spLocks noChangeAspect="1"/>
          </p:cNvSpPr>
          <p:nvPr/>
        </p:nvSpPr>
        <p:spPr bwMode="auto">
          <a:xfrm>
            <a:off x="10201697" y="-9188578"/>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9" name="Oval 478">
            <a:extLst>
              <a:ext uri="{FF2B5EF4-FFF2-40B4-BE49-F238E27FC236}">
                <a16:creationId xmlns:a16="http://schemas.microsoft.com/office/drawing/2014/main" id="{95C3183B-7FBD-4692-A0D1-28411722A9B1}"/>
              </a:ext>
            </a:extLst>
          </p:cNvPr>
          <p:cNvSpPr>
            <a:spLocks noChangeAspect="1"/>
          </p:cNvSpPr>
          <p:nvPr/>
        </p:nvSpPr>
        <p:spPr bwMode="auto">
          <a:xfrm>
            <a:off x="10211692" y="-5275145"/>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0" name="Oval 479">
            <a:extLst>
              <a:ext uri="{FF2B5EF4-FFF2-40B4-BE49-F238E27FC236}">
                <a16:creationId xmlns:a16="http://schemas.microsoft.com/office/drawing/2014/main" id="{5F0CBD42-5B98-4DD0-959E-1B18F403F8D8}"/>
              </a:ext>
            </a:extLst>
          </p:cNvPr>
          <p:cNvSpPr>
            <a:spLocks noChangeAspect="1"/>
          </p:cNvSpPr>
          <p:nvPr/>
        </p:nvSpPr>
        <p:spPr bwMode="auto">
          <a:xfrm>
            <a:off x="10780984" y="-466001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1" name="Oval 480">
            <a:extLst>
              <a:ext uri="{FF2B5EF4-FFF2-40B4-BE49-F238E27FC236}">
                <a16:creationId xmlns:a16="http://schemas.microsoft.com/office/drawing/2014/main" id="{773D8B06-C21D-44C4-BFA0-74253A23053A}"/>
              </a:ext>
            </a:extLst>
          </p:cNvPr>
          <p:cNvSpPr>
            <a:spLocks noChangeAspect="1"/>
          </p:cNvSpPr>
          <p:nvPr/>
        </p:nvSpPr>
        <p:spPr bwMode="auto">
          <a:xfrm>
            <a:off x="10866781" y="-557579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2" name="Oval 481">
            <a:extLst>
              <a:ext uri="{FF2B5EF4-FFF2-40B4-BE49-F238E27FC236}">
                <a16:creationId xmlns:a16="http://schemas.microsoft.com/office/drawing/2014/main" id="{6BE3D56C-834D-4932-94F9-89768A9BC979}"/>
              </a:ext>
            </a:extLst>
          </p:cNvPr>
          <p:cNvSpPr>
            <a:spLocks noChangeAspect="1"/>
          </p:cNvSpPr>
          <p:nvPr/>
        </p:nvSpPr>
        <p:spPr bwMode="auto">
          <a:xfrm>
            <a:off x="10575885" y="-611608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3" name="Oval 482">
            <a:extLst>
              <a:ext uri="{FF2B5EF4-FFF2-40B4-BE49-F238E27FC236}">
                <a16:creationId xmlns:a16="http://schemas.microsoft.com/office/drawing/2014/main" id="{52C1AC3D-006B-4C94-B710-331016EDF56F}"/>
              </a:ext>
            </a:extLst>
          </p:cNvPr>
          <p:cNvSpPr>
            <a:spLocks noChangeAspect="1"/>
          </p:cNvSpPr>
          <p:nvPr/>
        </p:nvSpPr>
        <p:spPr bwMode="auto">
          <a:xfrm>
            <a:off x="10447836" y="-411972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4" name="Oval 483">
            <a:extLst>
              <a:ext uri="{FF2B5EF4-FFF2-40B4-BE49-F238E27FC236}">
                <a16:creationId xmlns:a16="http://schemas.microsoft.com/office/drawing/2014/main" id="{FE4DE09A-D201-4922-926A-35D71754DA01}"/>
              </a:ext>
            </a:extLst>
          </p:cNvPr>
          <p:cNvSpPr>
            <a:spLocks noChangeAspect="1"/>
          </p:cNvSpPr>
          <p:nvPr/>
        </p:nvSpPr>
        <p:spPr bwMode="auto">
          <a:xfrm>
            <a:off x="10544025" y="-966784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5" name="Oval 484">
            <a:extLst>
              <a:ext uri="{FF2B5EF4-FFF2-40B4-BE49-F238E27FC236}">
                <a16:creationId xmlns:a16="http://schemas.microsoft.com/office/drawing/2014/main" id="{F4D9936B-F0C9-49EC-8445-1717E312FE2C}"/>
              </a:ext>
            </a:extLst>
          </p:cNvPr>
          <p:cNvSpPr>
            <a:spLocks noChangeAspect="1"/>
          </p:cNvSpPr>
          <p:nvPr/>
        </p:nvSpPr>
        <p:spPr bwMode="auto">
          <a:xfrm>
            <a:off x="10802884" y="-942821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6" name="Oval 485">
            <a:extLst>
              <a:ext uri="{FF2B5EF4-FFF2-40B4-BE49-F238E27FC236}">
                <a16:creationId xmlns:a16="http://schemas.microsoft.com/office/drawing/2014/main" id="{9AE15714-1C09-47AA-A281-813CED91A2CE}"/>
              </a:ext>
            </a:extLst>
          </p:cNvPr>
          <p:cNvSpPr>
            <a:spLocks noChangeAspect="1"/>
          </p:cNvSpPr>
          <p:nvPr/>
        </p:nvSpPr>
        <p:spPr bwMode="auto">
          <a:xfrm>
            <a:off x="10433548" y="-857344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7" name="Oval 486">
            <a:extLst>
              <a:ext uri="{FF2B5EF4-FFF2-40B4-BE49-F238E27FC236}">
                <a16:creationId xmlns:a16="http://schemas.microsoft.com/office/drawing/2014/main" id="{B2274F78-A862-4D82-8F45-7CD6C998D3A6}"/>
              </a:ext>
            </a:extLst>
          </p:cNvPr>
          <p:cNvSpPr>
            <a:spLocks noChangeAspect="1"/>
          </p:cNvSpPr>
          <p:nvPr/>
        </p:nvSpPr>
        <p:spPr bwMode="auto">
          <a:xfrm>
            <a:off x="10169599" y="-833381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8" name="Oval 487">
            <a:extLst>
              <a:ext uri="{FF2B5EF4-FFF2-40B4-BE49-F238E27FC236}">
                <a16:creationId xmlns:a16="http://schemas.microsoft.com/office/drawing/2014/main" id="{57A8727F-79EE-4397-B8C3-E9B1CF3BEF72}"/>
              </a:ext>
            </a:extLst>
          </p:cNvPr>
          <p:cNvSpPr>
            <a:spLocks noChangeAspect="1"/>
          </p:cNvSpPr>
          <p:nvPr/>
        </p:nvSpPr>
        <p:spPr bwMode="auto">
          <a:xfrm>
            <a:off x="10160192" y="-659535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9" name="Oval 488">
            <a:extLst>
              <a:ext uri="{FF2B5EF4-FFF2-40B4-BE49-F238E27FC236}">
                <a16:creationId xmlns:a16="http://schemas.microsoft.com/office/drawing/2014/main" id="{3168982F-EF52-4BB9-9993-3DCAE28C2E1F}"/>
              </a:ext>
            </a:extLst>
          </p:cNvPr>
          <p:cNvSpPr>
            <a:spLocks noChangeAspect="1"/>
          </p:cNvSpPr>
          <p:nvPr/>
        </p:nvSpPr>
        <p:spPr bwMode="auto">
          <a:xfrm>
            <a:off x="10269214" y="-7614911"/>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0" name="Oval 489">
            <a:extLst>
              <a:ext uri="{FF2B5EF4-FFF2-40B4-BE49-F238E27FC236}">
                <a16:creationId xmlns:a16="http://schemas.microsoft.com/office/drawing/2014/main" id="{70AD9650-D0AD-437F-A78C-EE748958D83E}"/>
              </a:ext>
            </a:extLst>
          </p:cNvPr>
          <p:cNvSpPr>
            <a:spLocks noChangeAspect="1"/>
          </p:cNvSpPr>
          <p:nvPr/>
        </p:nvSpPr>
        <p:spPr bwMode="auto">
          <a:xfrm>
            <a:off x="10463734" y="-731425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1" name="Oval 490">
            <a:extLst>
              <a:ext uri="{FF2B5EF4-FFF2-40B4-BE49-F238E27FC236}">
                <a16:creationId xmlns:a16="http://schemas.microsoft.com/office/drawing/2014/main" id="{EB98515C-6172-45E7-8278-9E0C64A6ED33}"/>
              </a:ext>
            </a:extLst>
          </p:cNvPr>
          <p:cNvSpPr>
            <a:spLocks noChangeAspect="1"/>
          </p:cNvSpPr>
          <p:nvPr/>
        </p:nvSpPr>
        <p:spPr bwMode="auto">
          <a:xfrm>
            <a:off x="10230729" y="-809417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2" name="Oval 491">
            <a:extLst>
              <a:ext uri="{FF2B5EF4-FFF2-40B4-BE49-F238E27FC236}">
                <a16:creationId xmlns:a16="http://schemas.microsoft.com/office/drawing/2014/main" id="{C9D3D4B7-1472-431B-8820-77CF688DABA1}"/>
              </a:ext>
            </a:extLst>
          </p:cNvPr>
          <p:cNvSpPr>
            <a:spLocks noChangeAspect="1"/>
          </p:cNvSpPr>
          <p:nvPr/>
        </p:nvSpPr>
        <p:spPr bwMode="auto">
          <a:xfrm>
            <a:off x="10866781" y="-707462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3" name="Oval 492">
            <a:extLst>
              <a:ext uri="{FF2B5EF4-FFF2-40B4-BE49-F238E27FC236}">
                <a16:creationId xmlns:a16="http://schemas.microsoft.com/office/drawing/2014/main" id="{170FCC55-6944-47AB-8FC7-3D02519D4DD4}"/>
              </a:ext>
            </a:extLst>
          </p:cNvPr>
          <p:cNvSpPr>
            <a:spLocks noChangeAspect="1"/>
          </p:cNvSpPr>
          <p:nvPr/>
        </p:nvSpPr>
        <p:spPr bwMode="auto">
          <a:xfrm>
            <a:off x="10837710" y="-881308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4" name="Oval 493">
            <a:extLst>
              <a:ext uri="{FF2B5EF4-FFF2-40B4-BE49-F238E27FC236}">
                <a16:creationId xmlns:a16="http://schemas.microsoft.com/office/drawing/2014/main" id="{01B83216-55E1-4B8D-A8E6-A4C77EC9259A}"/>
              </a:ext>
            </a:extLst>
          </p:cNvPr>
          <p:cNvSpPr>
            <a:spLocks noChangeAspect="1"/>
          </p:cNvSpPr>
          <p:nvPr/>
        </p:nvSpPr>
        <p:spPr bwMode="auto">
          <a:xfrm>
            <a:off x="10815480" y="-785454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5" name="Oval 494">
            <a:extLst>
              <a:ext uri="{FF2B5EF4-FFF2-40B4-BE49-F238E27FC236}">
                <a16:creationId xmlns:a16="http://schemas.microsoft.com/office/drawing/2014/main" id="{1278A810-0808-4367-8649-E13CA2E7426C}"/>
              </a:ext>
            </a:extLst>
          </p:cNvPr>
          <p:cNvSpPr>
            <a:spLocks noChangeAspect="1"/>
          </p:cNvSpPr>
          <p:nvPr/>
        </p:nvSpPr>
        <p:spPr bwMode="auto">
          <a:xfrm>
            <a:off x="10569853" y="-683498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6" name="Oval 495">
            <a:extLst>
              <a:ext uri="{FF2B5EF4-FFF2-40B4-BE49-F238E27FC236}">
                <a16:creationId xmlns:a16="http://schemas.microsoft.com/office/drawing/2014/main" id="{BC4130FB-3885-4283-972E-F18E1A9D9685}"/>
              </a:ext>
            </a:extLst>
          </p:cNvPr>
          <p:cNvSpPr>
            <a:spLocks noChangeAspect="1"/>
          </p:cNvSpPr>
          <p:nvPr/>
        </p:nvSpPr>
        <p:spPr bwMode="auto">
          <a:xfrm>
            <a:off x="10220886" y="-581543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7" name="Oval 496">
            <a:extLst>
              <a:ext uri="{FF2B5EF4-FFF2-40B4-BE49-F238E27FC236}">
                <a16:creationId xmlns:a16="http://schemas.microsoft.com/office/drawing/2014/main" id="{E2C13FC8-E707-43CF-8C58-856C58F8DA46}"/>
              </a:ext>
            </a:extLst>
          </p:cNvPr>
          <p:cNvSpPr>
            <a:spLocks noChangeAspect="1"/>
          </p:cNvSpPr>
          <p:nvPr/>
        </p:nvSpPr>
        <p:spPr bwMode="auto">
          <a:xfrm>
            <a:off x="10861131" y="-635572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8" name="Oval 497">
            <a:extLst>
              <a:ext uri="{FF2B5EF4-FFF2-40B4-BE49-F238E27FC236}">
                <a16:creationId xmlns:a16="http://schemas.microsoft.com/office/drawing/2014/main" id="{9699696D-3780-495A-8E05-6DC556BE16F0}"/>
              </a:ext>
            </a:extLst>
          </p:cNvPr>
          <p:cNvSpPr>
            <a:spLocks noChangeAspect="1"/>
          </p:cNvSpPr>
          <p:nvPr/>
        </p:nvSpPr>
        <p:spPr bwMode="auto">
          <a:xfrm>
            <a:off x="10602251" y="-489964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9" name="Oval 498">
            <a:extLst>
              <a:ext uri="{FF2B5EF4-FFF2-40B4-BE49-F238E27FC236}">
                <a16:creationId xmlns:a16="http://schemas.microsoft.com/office/drawing/2014/main" id="{9A2A2E38-DAA2-4458-BB0A-B9A91CA5BD9D}"/>
              </a:ext>
            </a:extLst>
          </p:cNvPr>
          <p:cNvSpPr>
            <a:spLocks noChangeAspect="1"/>
          </p:cNvSpPr>
          <p:nvPr/>
        </p:nvSpPr>
        <p:spPr bwMode="auto">
          <a:xfrm>
            <a:off x="10686711" y="-38190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500" name="Oval 499">
            <a:extLst>
              <a:ext uri="{FF2B5EF4-FFF2-40B4-BE49-F238E27FC236}">
                <a16:creationId xmlns:a16="http://schemas.microsoft.com/office/drawing/2014/main" id="{0D0E3614-977E-45B5-B345-6AC0723D9690}"/>
              </a:ext>
            </a:extLst>
          </p:cNvPr>
          <p:cNvSpPr>
            <a:spLocks noChangeAspect="1"/>
          </p:cNvSpPr>
          <p:nvPr/>
        </p:nvSpPr>
        <p:spPr bwMode="auto">
          <a:xfrm>
            <a:off x="10310089" y="-357943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501" name="Oval 500">
            <a:extLst>
              <a:ext uri="{FF2B5EF4-FFF2-40B4-BE49-F238E27FC236}">
                <a16:creationId xmlns:a16="http://schemas.microsoft.com/office/drawing/2014/main" id="{F7F2D798-5DB2-4D46-8826-554DFE1BD97C}"/>
              </a:ext>
            </a:extLst>
          </p:cNvPr>
          <p:cNvSpPr>
            <a:spLocks noChangeAspect="1"/>
          </p:cNvSpPr>
          <p:nvPr/>
        </p:nvSpPr>
        <p:spPr bwMode="auto">
          <a:xfrm>
            <a:off x="10126851" y="-435936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502" name="Oval 501">
            <a:extLst>
              <a:ext uri="{FF2B5EF4-FFF2-40B4-BE49-F238E27FC236}">
                <a16:creationId xmlns:a16="http://schemas.microsoft.com/office/drawing/2014/main" id="{C0725BD4-137A-4FE9-A721-B7C912C549C7}"/>
              </a:ext>
            </a:extLst>
          </p:cNvPr>
          <p:cNvSpPr>
            <a:spLocks noChangeAspect="1"/>
          </p:cNvSpPr>
          <p:nvPr/>
        </p:nvSpPr>
        <p:spPr bwMode="auto">
          <a:xfrm>
            <a:off x="10280272" y="-996850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503" name="Oval 502">
            <a:extLst>
              <a:ext uri="{FF2B5EF4-FFF2-40B4-BE49-F238E27FC236}">
                <a16:creationId xmlns:a16="http://schemas.microsoft.com/office/drawing/2014/main" id="{7B4D495F-05B5-424C-9296-2D70F29152C0}"/>
              </a:ext>
            </a:extLst>
          </p:cNvPr>
          <p:cNvSpPr>
            <a:spLocks noChangeAspect="1"/>
          </p:cNvSpPr>
          <p:nvPr/>
        </p:nvSpPr>
        <p:spPr bwMode="auto">
          <a:xfrm>
            <a:off x="10511396" y="-1020813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255" name="Straight Connector 254">
            <a:extLst>
              <a:ext uri="{FF2B5EF4-FFF2-40B4-BE49-F238E27FC236}">
                <a16:creationId xmlns:a16="http://schemas.microsoft.com/office/drawing/2014/main" id="{E1B4D906-3197-405E-AD60-931EAF48D844}"/>
              </a:ext>
            </a:extLst>
          </p:cNvPr>
          <p:cNvCxnSpPr>
            <a:cxnSpLocks/>
            <a:stCxn id="197" idx="7"/>
            <a:endCxn id="179" idx="3"/>
          </p:cNvCxnSpPr>
          <p:nvPr/>
        </p:nvCxnSpPr>
        <p:spPr>
          <a:xfrm flipV="1">
            <a:off x="6565892" y="2749611"/>
            <a:ext cx="470376" cy="507596"/>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76EE29F-5061-4035-9A80-E6C470FA063B}"/>
              </a:ext>
            </a:extLst>
          </p:cNvPr>
          <p:cNvGrpSpPr/>
          <p:nvPr/>
        </p:nvGrpSpPr>
        <p:grpSpPr>
          <a:xfrm>
            <a:off x="6057900" y="4976582"/>
            <a:ext cx="1930984" cy="1725840"/>
            <a:chOff x="6057900" y="4976582"/>
            <a:chExt cx="1930984" cy="1725840"/>
          </a:xfrm>
        </p:grpSpPr>
        <p:cxnSp>
          <p:nvCxnSpPr>
            <p:cNvPr id="312" name="Straight Connector 311">
              <a:extLst>
                <a:ext uri="{FF2B5EF4-FFF2-40B4-BE49-F238E27FC236}">
                  <a16:creationId xmlns:a16="http://schemas.microsoft.com/office/drawing/2014/main" id="{F405E330-AFB1-4207-8C4E-CF294A9AD4A1}"/>
                </a:ext>
              </a:extLst>
            </p:cNvPr>
            <p:cNvCxnSpPr>
              <a:cxnSpLocks/>
            </p:cNvCxnSpPr>
            <p:nvPr/>
          </p:nvCxnSpPr>
          <p:spPr>
            <a:xfrm flipV="1">
              <a:off x="6225540" y="5013960"/>
              <a:ext cx="1127760" cy="21336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1AEAACD-0CA0-4622-8033-C236C8508239}"/>
                </a:ext>
              </a:extLst>
            </p:cNvPr>
            <p:cNvGrpSpPr/>
            <p:nvPr/>
          </p:nvGrpSpPr>
          <p:grpSpPr>
            <a:xfrm>
              <a:off x="6057900" y="4976582"/>
              <a:ext cx="1930984" cy="1725840"/>
              <a:chOff x="6057900" y="4976582"/>
              <a:chExt cx="1930984" cy="1725840"/>
            </a:xfrm>
          </p:grpSpPr>
          <p:cxnSp>
            <p:nvCxnSpPr>
              <p:cNvPr id="286" name="Straight Connector 285">
                <a:extLst>
                  <a:ext uri="{FF2B5EF4-FFF2-40B4-BE49-F238E27FC236}">
                    <a16:creationId xmlns:a16="http://schemas.microsoft.com/office/drawing/2014/main" id="{1E0A4A2E-A540-4EC0-B7C3-AB4CF8FBE176}"/>
                  </a:ext>
                </a:extLst>
              </p:cNvPr>
              <p:cNvCxnSpPr>
                <a:cxnSpLocks/>
              </p:cNvCxnSpPr>
              <p:nvPr/>
            </p:nvCxnSpPr>
            <p:spPr>
              <a:xfrm flipV="1">
                <a:off x="6959600" y="4976582"/>
                <a:ext cx="419100" cy="9779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2EE9572-CC7F-42BD-AE30-827F2CC6195D}"/>
                  </a:ext>
                </a:extLst>
              </p:cNvPr>
              <p:cNvCxnSpPr>
                <a:cxnSpLocks/>
              </p:cNvCxnSpPr>
              <p:nvPr/>
            </p:nvCxnSpPr>
            <p:spPr>
              <a:xfrm flipH="1" flipV="1">
                <a:off x="6961323" y="5917232"/>
                <a:ext cx="1027561" cy="415025"/>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5791BF6-1B25-475E-BEF9-20C0418BC1A9}"/>
                  </a:ext>
                </a:extLst>
              </p:cNvPr>
              <p:cNvCxnSpPr>
                <a:cxnSpLocks/>
              </p:cNvCxnSpPr>
              <p:nvPr/>
            </p:nvCxnSpPr>
            <p:spPr>
              <a:xfrm flipH="1">
                <a:off x="6828210" y="5917232"/>
                <a:ext cx="133114" cy="78519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95E160B-E850-4843-838C-5C64EE33F9CC}"/>
                  </a:ext>
                </a:extLst>
              </p:cNvPr>
              <p:cNvCxnSpPr>
                <a:cxnSpLocks/>
              </p:cNvCxnSpPr>
              <p:nvPr/>
            </p:nvCxnSpPr>
            <p:spPr>
              <a:xfrm flipV="1">
                <a:off x="6057900" y="5949549"/>
                <a:ext cx="725904" cy="268371"/>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F70EEFF9-5C38-4D83-A20D-CF116AF7F54F}"/>
              </a:ext>
            </a:extLst>
          </p:cNvPr>
          <p:cNvGrpSpPr/>
          <p:nvPr/>
        </p:nvGrpSpPr>
        <p:grpSpPr>
          <a:xfrm>
            <a:off x="7333952" y="4556760"/>
            <a:ext cx="2671605" cy="2489922"/>
            <a:chOff x="7333952" y="4556760"/>
            <a:chExt cx="2671605" cy="2489922"/>
          </a:xfrm>
        </p:grpSpPr>
        <p:cxnSp>
          <p:nvCxnSpPr>
            <p:cNvPr id="330" name="Straight Connector 329">
              <a:extLst>
                <a:ext uri="{FF2B5EF4-FFF2-40B4-BE49-F238E27FC236}">
                  <a16:creationId xmlns:a16="http://schemas.microsoft.com/office/drawing/2014/main" id="{F39EC9E0-10AD-4E13-9CC1-593F6D8E6571}"/>
                </a:ext>
              </a:extLst>
            </p:cNvPr>
            <p:cNvCxnSpPr>
              <a:cxnSpLocks/>
            </p:cNvCxnSpPr>
            <p:nvPr/>
          </p:nvCxnSpPr>
          <p:spPr>
            <a:xfrm flipH="1">
              <a:off x="7387584" y="4556760"/>
              <a:ext cx="1512576" cy="454139"/>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FF4D9B2-42D6-4878-AA7C-01BB59063B85}"/>
                </a:ext>
              </a:extLst>
            </p:cNvPr>
            <p:cNvGrpSpPr/>
            <p:nvPr/>
          </p:nvGrpSpPr>
          <p:grpSpPr>
            <a:xfrm>
              <a:off x="7333952" y="5008086"/>
              <a:ext cx="2671605" cy="2038596"/>
              <a:chOff x="7333952" y="5008086"/>
              <a:chExt cx="2671605" cy="2038596"/>
            </a:xfrm>
          </p:grpSpPr>
          <p:cxnSp>
            <p:nvCxnSpPr>
              <p:cNvPr id="319" name="Straight Connector 318">
                <a:extLst>
                  <a:ext uri="{FF2B5EF4-FFF2-40B4-BE49-F238E27FC236}">
                    <a16:creationId xmlns:a16="http://schemas.microsoft.com/office/drawing/2014/main" id="{E7AD7B0E-B5C6-4C30-A44B-ABA0F193BE19}"/>
                  </a:ext>
                </a:extLst>
              </p:cNvPr>
              <p:cNvCxnSpPr>
                <a:cxnSpLocks/>
              </p:cNvCxnSpPr>
              <p:nvPr/>
            </p:nvCxnSpPr>
            <p:spPr>
              <a:xfrm flipH="1" flipV="1">
                <a:off x="7333952" y="5008086"/>
                <a:ext cx="1721148" cy="29869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37BDA00-A42A-4708-91DD-BB2D54F7F7CF}"/>
                  </a:ext>
                </a:extLst>
              </p:cNvPr>
              <p:cNvCxnSpPr>
                <a:cxnSpLocks/>
              </p:cNvCxnSpPr>
              <p:nvPr/>
            </p:nvCxnSpPr>
            <p:spPr>
              <a:xfrm flipH="1" flipV="1">
                <a:off x="9058917" y="5362064"/>
                <a:ext cx="237483" cy="168461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5F8A25B-2F3F-4FC5-A3DB-8FB0CE1FC291}"/>
                  </a:ext>
                </a:extLst>
              </p:cNvPr>
              <p:cNvCxnSpPr>
                <a:cxnSpLocks/>
              </p:cNvCxnSpPr>
              <p:nvPr/>
            </p:nvCxnSpPr>
            <p:spPr>
              <a:xfrm flipH="1" flipV="1">
                <a:off x="9067800" y="5281382"/>
                <a:ext cx="937757" cy="79722"/>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6C64D6-9DB4-4D97-9EEE-64B84720E5A7}"/>
                  </a:ext>
                </a:extLst>
              </p:cNvPr>
              <p:cNvCxnSpPr>
                <a:cxnSpLocks/>
              </p:cNvCxnSpPr>
              <p:nvPr/>
            </p:nvCxnSpPr>
            <p:spPr>
              <a:xfrm flipV="1">
                <a:off x="8470730" y="5288281"/>
                <a:ext cx="566590" cy="48235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9" name="Group 18">
            <a:extLst>
              <a:ext uri="{FF2B5EF4-FFF2-40B4-BE49-F238E27FC236}">
                <a16:creationId xmlns:a16="http://schemas.microsoft.com/office/drawing/2014/main" id="{3FFC729F-9295-40F6-B8B6-8D606632FE5A}"/>
              </a:ext>
            </a:extLst>
          </p:cNvPr>
          <p:cNvGrpSpPr/>
          <p:nvPr/>
        </p:nvGrpSpPr>
        <p:grpSpPr>
          <a:xfrm>
            <a:off x="839257" y="312821"/>
            <a:ext cx="3979486" cy="2096550"/>
            <a:chOff x="839257" y="312821"/>
            <a:chExt cx="3979486" cy="2096550"/>
          </a:xfrm>
        </p:grpSpPr>
        <p:cxnSp>
          <p:nvCxnSpPr>
            <p:cNvPr id="359" name="Straight Connector 358">
              <a:extLst>
                <a:ext uri="{FF2B5EF4-FFF2-40B4-BE49-F238E27FC236}">
                  <a16:creationId xmlns:a16="http://schemas.microsoft.com/office/drawing/2014/main" id="{2E427AD2-39E3-4E6A-8809-D6C83DC9C825}"/>
                </a:ext>
              </a:extLst>
            </p:cNvPr>
            <p:cNvCxnSpPr>
              <a:cxnSpLocks/>
            </p:cNvCxnSpPr>
            <p:nvPr/>
          </p:nvCxnSpPr>
          <p:spPr>
            <a:xfrm flipH="1" flipV="1">
              <a:off x="2023193" y="527061"/>
              <a:ext cx="380077" cy="159204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2BC82E01-7103-4D3D-A77E-FA704BDE2308}"/>
                </a:ext>
              </a:extLst>
            </p:cNvPr>
            <p:cNvCxnSpPr>
              <a:cxnSpLocks/>
            </p:cNvCxnSpPr>
            <p:nvPr/>
          </p:nvCxnSpPr>
          <p:spPr>
            <a:xfrm flipH="1" flipV="1">
              <a:off x="983208" y="1596804"/>
              <a:ext cx="1417092" cy="70189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CFCD81B-1921-440F-AF25-7D307432FF47}"/>
                </a:ext>
              </a:extLst>
            </p:cNvPr>
            <p:cNvCxnSpPr>
              <a:cxnSpLocks/>
            </p:cNvCxnSpPr>
            <p:nvPr/>
          </p:nvCxnSpPr>
          <p:spPr>
            <a:xfrm flipH="1" flipV="1">
              <a:off x="839257" y="312821"/>
              <a:ext cx="1551518" cy="1977942"/>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4F163D8-0F10-42C7-BEE9-0082DA06543C}"/>
                </a:ext>
              </a:extLst>
            </p:cNvPr>
            <p:cNvCxnSpPr>
              <a:cxnSpLocks/>
            </p:cNvCxnSpPr>
            <p:nvPr/>
          </p:nvCxnSpPr>
          <p:spPr>
            <a:xfrm flipH="1" flipV="1">
              <a:off x="2413000" y="2298701"/>
              <a:ext cx="2405743" cy="11067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CCD5989-EB89-412A-8E25-56E65C9A51FD}"/>
              </a:ext>
            </a:extLst>
          </p:cNvPr>
          <p:cNvGrpSpPr/>
          <p:nvPr/>
        </p:nvGrpSpPr>
        <p:grpSpPr>
          <a:xfrm>
            <a:off x="-38092" y="1433290"/>
            <a:ext cx="3809992" cy="2509633"/>
            <a:chOff x="-38092" y="1433290"/>
            <a:chExt cx="3809992" cy="2509633"/>
          </a:xfrm>
        </p:grpSpPr>
        <p:cxnSp>
          <p:nvCxnSpPr>
            <p:cNvPr id="202" name="Straight Connector 201">
              <a:extLst>
                <a:ext uri="{FF2B5EF4-FFF2-40B4-BE49-F238E27FC236}">
                  <a16:creationId xmlns:a16="http://schemas.microsoft.com/office/drawing/2014/main" id="{63431D83-F5EC-4D14-AA8B-421D2B68E352}"/>
                </a:ext>
              </a:extLst>
            </p:cNvPr>
            <p:cNvCxnSpPr>
              <a:cxnSpLocks/>
            </p:cNvCxnSpPr>
            <p:nvPr/>
          </p:nvCxnSpPr>
          <p:spPr>
            <a:xfrm>
              <a:off x="1855511" y="3033585"/>
              <a:ext cx="179521" cy="601217"/>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C91A5BA-4158-4997-A958-2EF26E1E33C6}"/>
                </a:ext>
              </a:extLst>
            </p:cNvPr>
            <p:cNvCxnSpPr>
              <a:cxnSpLocks/>
            </p:cNvCxnSpPr>
            <p:nvPr/>
          </p:nvCxnSpPr>
          <p:spPr>
            <a:xfrm flipH="1" flipV="1">
              <a:off x="1892548" y="3037157"/>
              <a:ext cx="1879352" cy="694825"/>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AE78892-3030-441E-BA3D-7C055AAE43D2}"/>
                </a:ext>
              </a:extLst>
            </p:cNvPr>
            <p:cNvCxnSpPr>
              <a:cxnSpLocks/>
              <a:stCxn id="273" idx="2"/>
            </p:cNvCxnSpPr>
            <p:nvPr/>
          </p:nvCxnSpPr>
          <p:spPr>
            <a:xfrm flipH="1">
              <a:off x="-24028" y="3037223"/>
              <a:ext cx="1765396" cy="514772"/>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EDE8E24-B15A-4BF6-9662-DC74883C4CF2}"/>
                </a:ext>
              </a:extLst>
            </p:cNvPr>
            <p:cNvCxnSpPr>
              <a:cxnSpLocks/>
              <a:stCxn id="273" idx="1"/>
            </p:cNvCxnSpPr>
            <p:nvPr/>
          </p:nvCxnSpPr>
          <p:spPr>
            <a:xfrm flipH="1" flipV="1">
              <a:off x="-38092" y="1433290"/>
              <a:ext cx="1811207" cy="1527287"/>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3741C5D-04B6-49C8-A529-9A5292EEA686}"/>
                </a:ext>
              </a:extLst>
            </p:cNvPr>
            <p:cNvCxnSpPr>
              <a:cxnSpLocks/>
              <a:endCxn id="219" idx="7"/>
            </p:cNvCxnSpPr>
            <p:nvPr/>
          </p:nvCxnSpPr>
          <p:spPr>
            <a:xfrm flipH="1">
              <a:off x="614056" y="3033585"/>
              <a:ext cx="1235510" cy="90933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B4E4CE5A-0A7D-467D-9475-9F90AE508BAA}"/>
              </a:ext>
            </a:extLst>
          </p:cNvPr>
          <p:cNvGrpSpPr/>
          <p:nvPr/>
        </p:nvGrpSpPr>
        <p:grpSpPr>
          <a:xfrm>
            <a:off x="455923" y="3770082"/>
            <a:ext cx="3328677" cy="3087918"/>
            <a:chOff x="455923" y="3770082"/>
            <a:chExt cx="3328677" cy="3087918"/>
          </a:xfrm>
        </p:grpSpPr>
        <p:cxnSp>
          <p:nvCxnSpPr>
            <p:cNvPr id="346" name="Straight Connector 345">
              <a:extLst>
                <a:ext uri="{FF2B5EF4-FFF2-40B4-BE49-F238E27FC236}">
                  <a16:creationId xmlns:a16="http://schemas.microsoft.com/office/drawing/2014/main" id="{9AB4246E-95C9-47CF-B9ED-929D61D14367}"/>
                </a:ext>
              </a:extLst>
            </p:cNvPr>
            <p:cNvCxnSpPr>
              <a:cxnSpLocks/>
            </p:cNvCxnSpPr>
            <p:nvPr/>
          </p:nvCxnSpPr>
          <p:spPr>
            <a:xfrm flipH="1">
              <a:off x="1860550" y="3770082"/>
              <a:ext cx="1924050" cy="68126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26D15531-2287-4F24-985B-4D728D30120A}"/>
                </a:ext>
              </a:extLst>
            </p:cNvPr>
            <p:cNvCxnSpPr>
              <a:cxnSpLocks/>
            </p:cNvCxnSpPr>
            <p:nvPr/>
          </p:nvCxnSpPr>
          <p:spPr>
            <a:xfrm flipH="1">
              <a:off x="522318" y="4470400"/>
              <a:ext cx="1338232" cy="23876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5BCB5BC6-899E-4F1F-ABC7-37F44202AF4A}"/>
                </a:ext>
              </a:extLst>
            </p:cNvPr>
            <p:cNvCxnSpPr>
              <a:cxnSpLocks/>
              <a:endCxn id="345" idx="6"/>
            </p:cNvCxnSpPr>
            <p:nvPr/>
          </p:nvCxnSpPr>
          <p:spPr>
            <a:xfrm flipH="1">
              <a:off x="990066" y="4457700"/>
              <a:ext cx="851436" cy="644"/>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7F4B583-5E30-431A-92DE-E587A5F32401}"/>
                </a:ext>
              </a:extLst>
            </p:cNvPr>
            <p:cNvCxnSpPr>
              <a:cxnSpLocks/>
              <a:endCxn id="217" idx="7"/>
            </p:cNvCxnSpPr>
            <p:nvPr/>
          </p:nvCxnSpPr>
          <p:spPr>
            <a:xfrm flipH="1">
              <a:off x="455923" y="4434840"/>
              <a:ext cx="1388126" cy="970173"/>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7" name="guides" hidden="1">
            <a:extLst>
              <a:ext uri="{FF2B5EF4-FFF2-40B4-BE49-F238E27FC236}">
                <a16:creationId xmlns:a16="http://schemas.microsoft.com/office/drawing/2014/main" id="{062606EC-08BF-43F1-844A-C2875AC06B65}"/>
              </a:ext>
            </a:extLst>
          </p:cNvPr>
          <p:cNvGrpSpPr/>
          <p:nvPr/>
        </p:nvGrpSpPr>
        <p:grpSpPr>
          <a:xfrm>
            <a:off x="1592912" y="-921689"/>
            <a:ext cx="9006177" cy="9006177"/>
            <a:chOff x="1592912" y="-1074088"/>
            <a:chExt cx="9006177" cy="9006177"/>
          </a:xfrm>
        </p:grpSpPr>
        <p:sp>
          <p:nvSpPr>
            <p:cNvPr id="17" name="oval guide">
              <a:extLst>
                <a:ext uri="{FF2B5EF4-FFF2-40B4-BE49-F238E27FC236}">
                  <a16:creationId xmlns:a16="http://schemas.microsoft.com/office/drawing/2014/main" id="{55355A48-D4B2-40B0-AB31-064BB4FD74DD}"/>
                </a:ext>
              </a:extLst>
            </p:cNvPr>
            <p:cNvSpPr/>
            <p:nvPr/>
          </p:nvSpPr>
          <p:spPr bwMode="auto">
            <a:xfrm>
              <a:off x="3895725" y="1228725"/>
              <a:ext cx="4400550" cy="4400550"/>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26" name="guides">
              <a:extLst>
                <a:ext uri="{FF2B5EF4-FFF2-40B4-BE49-F238E27FC236}">
                  <a16:creationId xmlns:a16="http://schemas.microsoft.com/office/drawing/2014/main" id="{49B22138-0A6E-4DA5-8561-712578460D8E}"/>
                </a:ext>
              </a:extLst>
            </p:cNvPr>
            <p:cNvGrpSpPr/>
            <p:nvPr/>
          </p:nvGrpSpPr>
          <p:grpSpPr>
            <a:xfrm>
              <a:off x="1592912" y="-1074088"/>
              <a:ext cx="9006177" cy="9006177"/>
              <a:chOff x="1592912" y="-1074088"/>
              <a:chExt cx="9006177" cy="9006177"/>
            </a:xfrm>
          </p:grpSpPr>
          <p:cxnSp>
            <p:nvCxnSpPr>
              <p:cNvPr id="21" name="Straight Connector 20">
                <a:extLst>
                  <a:ext uri="{FF2B5EF4-FFF2-40B4-BE49-F238E27FC236}">
                    <a16:creationId xmlns:a16="http://schemas.microsoft.com/office/drawing/2014/main" id="{222E7B6F-1A6B-4692-A349-68DDDB6223DC}"/>
                  </a:ext>
                </a:extLst>
              </p:cNvPr>
              <p:cNvCxnSpPr/>
              <p:nvPr/>
            </p:nvCxnSpPr>
            <p:spPr>
              <a:xfrm rot="13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C50AFEB-EFE7-44F4-B453-922C9E6501E6}"/>
                  </a:ext>
                </a:extLst>
              </p:cNvPr>
              <p:cNvCxnSpPr>
                <a:cxnSpLocks/>
              </p:cNvCxnSpPr>
              <p:nvPr/>
            </p:nvCxnSpPr>
            <p:spPr>
              <a:xfrm rot="175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861383B-0547-4BBF-9345-F17023E6B7FE}"/>
                  </a:ext>
                </a:extLst>
              </p:cNvPr>
              <p:cNvCxnSpPr/>
              <p:nvPr/>
            </p:nvCxnSpPr>
            <p:spPr>
              <a:xfrm rot="40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D56ACEB-874A-47FF-8B20-A51193E2A759}"/>
                  </a:ext>
                </a:extLst>
              </p:cNvPr>
              <p:cNvCxnSpPr>
                <a:cxnSpLocks/>
              </p:cNvCxnSpPr>
              <p:nvPr/>
            </p:nvCxnSpPr>
            <p:spPr>
              <a:xfrm rot="202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254" name="Straight Connector 253">
            <a:extLst>
              <a:ext uri="{FF2B5EF4-FFF2-40B4-BE49-F238E27FC236}">
                <a16:creationId xmlns:a16="http://schemas.microsoft.com/office/drawing/2014/main" id="{6B3AE373-7FAB-487E-B1A2-139EFE821AA3}"/>
              </a:ext>
            </a:extLst>
          </p:cNvPr>
          <p:cNvCxnSpPr>
            <a:cxnSpLocks/>
            <a:stCxn id="197" idx="1"/>
            <a:endCxn id="188" idx="5"/>
          </p:cNvCxnSpPr>
          <p:nvPr/>
        </p:nvCxnSpPr>
        <p:spPr>
          <a:xfrm flipH="1" flipV="1">
            <a:off x="5155731" y="2749611"/>
            <a:ext cx="440293" cy="507596"/>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82918DB-BCC0-4DB1-B7D0-2F8E3C8B8DB9}"/>
              </a:ext>
            </a:extLst>
          </p:cNvPr>
          <p:cNvCxnSpPr>
            <a:cxnSpLocks/>
            <a:stCxn id="197" idx="6"/>
            <a:endCxn id="174" idx="2"/>
          </p:cNvCxnSpPr>
          <p:nvPr/>
        </p:nvCxnSpPr>
        <p:spPr>
          <a:xfrm>
            <a:off x="6766758" y="3742141"/>
            <a:ext cx="1122360" cy="698"/>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20AA35D-527C-4F74-A16C-8B32076FC83F}"/>
              </a:ext>
            </a:extLst>
          </p:cNvPr>
          <p:cNvCxnSpPr>
            <a:cxnSpLocks/>
            <a:stCxn id="197" idx="2"/>
            <a:endCxn id="223" idx="6"/>
          </p:cNvCxnSpPr>
          <p:nvPr/>
        </p:nvCxnSpPr>
        <p:spPr>
          <a:xfrm flipH="1">
            <a:off x="4302881" y="3742141"/>
            <a:ext cx="1092277" cy="698"/>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2E1D6CA-9639-46F6-929B-C8BF42AE11B8}"/>
              </a:ext>
            </a:extLst>
          </p:cNvPr>
          <p:cNvCxnSpPr>
            <a:cxnSpLocks/>
            <a:stCxn id="168" idx="7"/>
            <a:endCxn id="197" idx="3"/>
          </p:cNvCxnSpPr>
          <p:nvPr/>
        </p:nvCxnSpPr>
        <p:spPr>
          <a:xfrm flipV="1">
            <a:off x="5155730" y="4227075"/>
            <a:ext cx="440294" cy="458666"/>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C8A830C4-D7E3-4AD9-9D4F-8759AD47CA55}"/>
              </a:ext>
            </a:extLst>
          </p:cNvPr>
          <p:cNvCxnSpPr>
            <a:cxnSpLocks/>
            <a:stCxn id="201" idx="1"/>
            <a:endCxn id="197" idx="5"/>
          </p:cNvCxnSpPr>
          <p:nvPr/>
        </p:nvCxnSpPr>
        <p:spPr>
          <a:xfrm flipH="1" flipV="1">
            <a:off x="6565892" y="4227075"/>
            <a:ext cx="470376" cy="458666"/>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5" name="Oval 344">
            <a:extLst>
              <a:ext uri="{FF2B5EF4-FFF2-40B4-BE49-F238E27FC236}">
                <a16:creationId xmlns:a16="http://schemas.microsoft.com/office/drawing/2014/main" id="{DA7BBD27-AED6-4E16-8ED1-6F4AF6AF93EC}"/>
              </a:ext>
            </a:extLst>
          </p:cNvPr>
          <p:cNvSpPr>
            <a:spLocks noChangeAspect="1"/>
          </p:cNvSpPr>
          <p:nvPr/>
        </p:nvSpPr>
        <p:spPr bwMode="auto">
          <a:xfrm>
            <a:off x="909144" y="441788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16</a:t>
            </a:r>
          </a:p>
        </p:txBody>
      </p:sp>
      <p:sp>
        <p:nvSpPr>
          <p:cNvPr id="350" name="Oval 349">
            <a:extLst>
              <a:ext uri="{FF2B5EF4-FFF2-40B4-BE49-F238E27FC236}">
                <a16:creationId xmlns:a16="http://schemas.microsoft.com/office/drawing/2014/main" id="{8F52BD28-0B8B-4222-8F69-9465F5EA2F88}"/>
              </a:ext>
            </a:extLst>
          </p:cNvPr>
          <p:cNvSpPr>
            <a:spLocks noChangeAspect="1"/>
          </p:cNvSpPr>
          <p:nvPr/>
        </p:nvSpPr>
        <p:spPr bwMode="auto">
          <a:xfrm>
            <a:off x="1160696" y="5538431"/>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18</a:t>
            </a:r>
          </a:p>
        </p:txBody>
      </p:sp>
      <p:sp>
        <p:nvSpPr>
          <p:cNvPr id="268" name="Oval 267">
            <a:extLst>
              <a:ext uri="{FF2B5EF4-FFF2-40B4-BE49-F238E27FC236}">
                <a16:creationId xmlns:a16="http://schemas.microsoft.com/office/drawing/2014/main" id="{8AB8329C-53C3-4D78-B65D-C83AEE1ECF73}"/>
              </a:ext>
            </a:extLst>
          </p:cNvPr>
          <p:cNvSpPr>
            <a:spLocks noChangeAspect="1"/>
          </p:cNvSpPr>
          <p:nvPr/>
        </p:nvSpPr>
        <p:spPr bwMode="auto">
          <a:xfrm>
            <a:off x="761229" y="323131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14</a:t>
            </a:r>
          </a:p>
        </p:txBody>
      </p:sp>
      <p:sp>
        <p:nvSpPr>
          <p:cNvPr id="269" name="Oval 268">
            <a:extLst>
              <a:ext uri="{FF2B5EF4-FFF2-40B4-BE49-F238E27FC236}">
                <a16:creationId xmlns:a16="http://schemas.microsoft.com/office/drawing/2014/main" id="{3A816C20-6D7E-4013-B034-8BF3564AFC14}"/>
              </a:ext>
            </a:extLst>
          </p:cNvPr>
          <p:cNvSpPr>
            <a:spLocks noChangeAspect="1"/>
          </p:cNvSpPr>
          <p:nvPr/>
        </p:nvSpPr>
        <p:spPr bwMode="auto">
          <a:xfrm>
            <a:off x="964743" y="226374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13</a:t>
            </a:r>
          </a:p>
        </p:txBody>
      </p:sp>
      <p:sp>
        <p:nvSpPr>
          <p:cNvPr id="354" name="Oval 353">
            <a:extLst>
              <a:ext uri="{FF2B5EF4-FFF2-40B4-BE49-F238E27FC236}">
                <a16:creationId xmlns:a16="http://schemas.microsoft.com/office/drawing/2014/main" id="{C9EDE773-65F6-4A23-9280-CF26DBF418E8}"/>
              </a:ext>
            </a:extLst>
          </p:cNvPr>
          <p:cNvSpPr>
            <a:spLocks noChangeAspect="1"/>
          </p:cNvSpPr>
          <p:nvPr/>
        </p:nvSpPr>
        <p:spPr bwMode="auto">
          <a:xfrm>
            <a:off x="1741377" y="4350017"/>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11</a:t>
            </a:r>
          </a:p>
        </p:txBody>
      </p:sp>
      <p:sp>
        <p:nvSpPr>
          <p:cNvPr id="217" name="Oval 216">
            <a:extLst>
              <a:ext uri="{FF2B5EF4-FFF2-40B4-BE49-F238E27FC236}">
                <a16:creationId xmlns:a16="http://schemas.microsoft.com/office/drawing/2014/main" id="{923BA6E2-F91A-45E1-BB6C-556CC5AA932C}"/>
              </a:ext>
            </a:extLst>
          </p:cNvPr>
          <p:cNvSpPr>
            <a:spLocks noChangeAspect="1"/>
          </p:cNvSpPr>
          <p:nvPr/>
        </p:nvSpPr>
        <p:spPr bwMode="auto">
          <a:xfrm>
            <a:off x="334768" y="538422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17</a:t>
            </a:r>
          </a:p>
        </p:txBody>
      </p:sp>
      <p:sp>
        <p:nvSpPr>
          <p:cNvPr id="219" name="Oval 218">
            <a:extLst>
              <a:ext uri="{FF2B5EF4-FFF2-40B4-BE49-F238E27FC236}">
                <a16:creationId xmlns:a16="http://schemas.microsoft.com/office/drawing/2014/main" id="{56229310-AC5D-4FAB-979E-BA7950A606B7}"/>
              </a:ext>
            </a:extLst>
          </p:cNvPr>
          <p:cNvSpPr>
            <a:spLocks noChangeAspect="1"/>
          </p:cNvSpPr>
          <p:nvPr/>
        </p:nvSpPr>
        <p:spPr bwMode="auto">
          <a:xfrm>
            <a:off x="544985" y="39310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15</a:t>
            </a:r>
          </a:p>
        </p:txBody>
      </p:sp>
      <p:sp>
        <p:nvSpPr>
          <p:cNvPr id="273" name="Oval 272">
            <a:extLst>
              <a:ext uri="{FF2B5EF4-FFF2-40B4-BE49-F238E27FC236}">
                <a16:creationId xmlns:a16="http://schemas.microsoft.com/office/drawing/2014/main" id="{F3AA4A7E-4100-4F15-BD26-A2957245352F}"/>
              </a:ext>
            </a:extLst>
          </p:cNvPr>
          <p:cNvSpPr>
            <a:spLocks noChangeAspect="1"/>
          </p:cNvSpPr>
          <p:nvPr/>
        </p:nvSpPr>
        <p:spPr bwMode="auto">
          <a:xfrm>
            <a:off x="1741368" y="2928830"/>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10</a:t>
            </a:r>
          </a:p>
        </p:txBody>
      </p:sp>
      <p:sp>
        <p:nvSpPr>
          <p:cNvPr id="216" name="Oval 215">
            <a:extLst>
              <a:ext uri="{FF2B5EF4-FFF2-40B4-BE49-F238E27FC236}">
                <a16:creationId xmlns:a16="http://schemas.microsoft.com/office/drawing/2014/main" id="{238C1A6F-DD92-485E-A69B-891CF81121AE}"/>
              </a:ext>
            </a:extLst>
          </p:cNvPr>
          <p:cNvSpPr>
            <a:spLocks noChangeAspect="1"/>
          </p:cNvSpPr>
          <p:nvPr/>
        </p:nvSpPr>
        <p:spPr bwMode="auto">
          <a:xfrm>
            <a:off x="2037536" y="363730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12</a:t>
            </a:r>
          </a:p>
        </p:txBody>
      </p:sp>
      <p:grpSp>
        <p:nvGrpSpPr>
          <p:cNvPr id="5" name="Group 4">
            <a:extLst>
              <a:ext uri="{FF2B5EF4-FFF2-40B4-BE49-F238E27FC236}">
                <a16:creationId xmlns:a16="http://schemas.microsoft.com/office/drawing/2014/main" id="{BBC050B9-73C9-4411-940F-D6F2513EA6B1}"/>
              </a:ext>
            </a:extLst>
          </p:cNvPr>
          <p:cNvGrpSpPr/>
          <p:nvPr/>
        </p:nvGrpSpPr>
        <p:grpSpPr>
          <a:xfrm>
            <a:off x="2007240" y="4781550"/>
            <a:ext cx="2831460" cy="2128690"/>
            <a:chOff x="2007240" y="4781550"/>
            <a:chExt cx="2831460" cy="2128690"/>
          </a:xfrm>
        </p:grpSpPr>
        <p:cxnSp>
          <p:nvCxnSpPr>
            <p:cNvPr id="285" name="Straight Connector 284">
              <a:extLst>
                <a:ext uri="{FF2B5EF4-FFF2-40B4-BE49-F238E27FC236}">
                  <a16:creationId xmlns:a16="http://schemas.microsoft.com/office/drawing/2014/main" id="{C1315968-D1DB-4F7B-9DE7-7B8D39C55742}"/>
                </a:ext>
              </a:extLst>
            </p:cNvPr>
            <p:cNvCxnSpPr>
              <a:cxnSpLocks/>
            </p:cNvCxnSpPr>
            <p:nvPr/>
          </p:nvCxnSpPr>
          <p:spPr>
            <a:xfrm>
              <a:off x="3971925" y="4781550"/>
              <a:ext cx="866775" cy="23812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EFE1536-F856-4820-9117-12AAE2996FA4}"/>
                </a:ext>
              </a:extLst>
            </p:cNvPr>
            <p:cNvGrpSpPr/>
            <p:nvPr/>
          </p:nvGrpSpPr>
          <p:grpSpPr>
            <a:xfrm>
              <a:off x="2007240" y="5016046"/>
              <a:ext cx="2828617" cy="1894194"/>
              <a:chOff x="2007240" y="5016046"/>
              <a:chExt cx="2828617" cy="1894194"/>
            </a:xfrm>
          </p:grpSpPr>
          <p:cxnSp>
            <p:nvCxnSpPr>
              <p:cNvPr id="247" name="Straight Connector 246">
                <a:extLst>
                  <a:ext uri="{FF2B5EF4-FFF2-40B4-BE49-F238E27FC236}">
                    <a16:creationId xmlns:a16="http://schemas.microsoft.com/office/drawing/2014/main" id="{A4F46E7A-B153-49D1-8F7F-45B9CB4C73E3}"/>
                  </a:ext>
                </a:extLst>
              </p:cNvPr>
              <p:cNvCxnSpPr>
                <a:cxnSpLocks/>
              </p:cNvCxnSpPr>
              <p:nvPr/>
            </p:nvCxnSpPr>
            <p:spPr>
              <a:xfrm flipV="1">
                <a:off x="3440350" y="5016046"/>
                <a:ext cx="1395507" cy="429861"/>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7E88DD1-5CEF-4488-81E3-C23A5AD2A40D}"/>
                  </a:ext>
                </a:extLst>
              </p:cNvPr>
              <p:cNvCxnSpPr>
                <a:cxnSpLocks/>
              </p:cNvCxnSpPr>
              <p:nvPr/>
            </p:nvCxnSpPr>
            <p:spPr>
              <a:xfrm flipH="1" flipV="1">
                <a:off x="2667138" y="5027986"/>
                <a:ext cx="773213" cy="417921"/>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6B09BD-0C15-4943-94F0-BFE100ECEBC3}"/>
                  </a:ext>
                </a:extLst>
              </p:cNvPr>
              <p:cNvCxnSpPr>
                <a:cxnSpLocks/>
              </p:cNvCxnSpPr>
              <p:nvPr/>
            </p:nvCxnSpPr>
            <p:spPr>
              <a:xfrm flipH="1">
                <a:off x="2141182" y="5413248"/>
                <a:ext cx="1370114" cy="717013"/>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0C1A6294-86A3-4430-BDFF-5865222ED924}"/>
                  </a:ext>
                </a:extLst>
              </p:cNvPr>
              <p:cNvCxnSpPr>
                <a:cxnSpLocks/>
              </p:cNvCxnSpPr>
              <p:nvPr/>
            </p:nvCxnSpPr>
            <p:spPr>
              <a:xfrm>
                <a:off x="3530600" y="5370282"/>
                <a:ext cx="215507" cy="153995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BD22680-59A5-48FB-A4E6-5066AA1CBE2A}"/>
                  </a:ext>
                </a:extLst>
              </p:cNvPr>
              <p:cNvCxnSpPr>
                <a:cxnSpLocks/>
              </p:cNvCxnSpPr>
              <p:nvPr/>
            </p:nvCxnSpPr>
            <p:spPr>
              <a:xfrm>
                <a:off x="2007240" y="5611380"/>
                <a:ext cx="60467" cy="488447"/>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CED6244-D435-44B5-96C0-EAA138BACDA7}"/>
                  </a:ext>
                </a:extLst>
              </p:cNvPr>
              <p:cNvCxnSpPr>
                <a:cxnSpLocks/>
              </p:cNvCxnSpPr>
              <p:nvPr/>
            </p:nvCxnSpPr>
            <p:spPr>
              <a:xfrm flipV="1">
                <a:off x="2735756" y="5391150"/>
                <a:ext cx="775794" cy="1331533"/>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 name="Group 3">
            <a:extLst>
              <a:ext uri="{FF2B5EF4-FFF2-40B4-BE49-F238E27FC236}">
                <a16:creationId xmlns:a16="http://schemas.microsoft.com/office/drawing/2014/main" id="{5E6F9110-502F-447C-A1D4-3E8FCD93D5C4}"/>
              </a:ext>
            </a:extLst>
          </p:cNvPr>
          <p:cNvGrpSpPr/>
          <p:nvPr/>
        </p:nvGrpSpPr>
        <p:grpSpPr>
          <a:xfrm>
            <a:off x="4465320" y="4989283"/>
            <a:ext cx="1046480" cy="2057399"/>
            <a:chOff x="4465320" y="4989283"/>
            <a:chExt cx="1046480" cy="2057399"/>
          </a:xfrm>
        </p:grpSpPr>
        <p:grpSp>
          <p:nvGrpSpPr>
            <p:cNvPr id="22" name="Group 21">
              <a:extLst>
                <a:ext uri="{FF2B5EF4-FFF2-40B4-BE49-F238E27FC236}">
                  <a16:creationId xmlns:a16="http://schemas.microsoft.com/office/drawing/2014/main" id="{A285EE17-1E14-4072-968E-CAD6F46695A5}"/>
                </a:ext>
              </a:extLst>
            </p:cNvPr>
            <p:cNvGrpSpPr/>
            <p:nvPr/>
          </p:nvGrpSpPr>
          <p:grpSpPr>
            <a:xfrm>
              <a:off x="4499961" y="4989283"/>
              <a:ext cx="1011839" cy="2057399"/>
              <a:chOff x="4499961" y="4989283"/>
              <a:chExt cx="1011839" cy="2057399"/>
            </a:xfrm>
          </p:grpSpPr>
          <p:cxnSp>
            <p:nvCxnSpPr>
              <p:cNvPr id="276" name="Straight Connector 275">
                <a:extLst>
                  <a:ext uri="{FF2B5EF4-FFF2-40B4-BE49-F238E27FC236}">
                    <a16:creationId xmlns:a16="http://schemas.microsoft.com/office/drawing/2014/main" id="{2CDFF7F1-FE84-4CE2-92A4-CCB4D53F734A}"/>
                  </a:ext>
                </a:extLst>
              </p:cNvPr>
              <p:cNvCxnSpPr>
                <a:cxnSpLocks/>
              </p:cNvCxnSpPr>
              <p:nvPr/>
            </p:nvCxnSpPr>
            <p:spPr>
              <a:xfrm flipH="1" flipV="1">
                <a:off x="4851401" y="4989283"/>
                <a:ext cx="660399" cy="1003299"/>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C123534-B185-45CA-9399-5CBEA7E8964F}"/>
                  </a:ext>
                </a:extLst>
              </p:cNvPr>
              <p:cNvCxnSpPr>
                <a:cxnSpLocks/>
              </p:cNvCxnSpPr>
              <p:nvPr/>
            </p:nvCxnSpPr>
            <p:spPr>
              <a:xfrm flipV="1">
                <a:off x="4499961" y="5980018"/>
                <a:ext cx="967739" cy="1066664"/>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04" name="Straight Connector 303">
              <a:extLst>
                <a:ext uri="{FF2B5EF4-FFF2-40B4-BE49-F238E27FC236}">
                  <a16:creationId xmlns:a16="http://schemas.microsoft.com/office/drawing/2014/main" id="{AC218529-619B-4D38-BE11-404E524886DD}"/>
                </a:ext>
              </a:extLst>
            </p:cNvPr>
            <p:cNvCxnSpPr>
              <a:cxnSpLocks/>
            </p:cNvCxnSpPr>
            <p:nvPr/>
          </p:nvCxnSpPr>
          <p:spPr>
            <a:xfrm flipV="1">
              <a:off x="4465320" y="5023256"/>
              <a:ext cx="423449" cy="844144"/>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45" name="Oval 244">
            <a:extLst>
              <a:ext uri="{FF2B5EF4-FFF2-40B4-BE49-F238E27FC236}">
                <a16:creationId xmlns:a16="http://schemas.microsoft.com/office/drawing/2014/main" id="{D183123E-B8DA-4B31-8054-FB7EA052BC93}"/>
              </a:ext>
            </a:extLst>
          </p:cNvPr>
          <p:cNvSpPr>
            <a:spLocks noChangeAspect="1"/>
          </p:cNvSpPr>
          <p:nvPr/>
        </p:nvSpPr>
        <p:spPr bwMode="auto">
          <a:xfrm>
            <a:off x="1996736" y="613276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27</a:t>
            </a:r>
          </a:p>
        </p:txBody>
      </p:sp>
      <p:sp>
        <p:nvSpPr>
          <p:cNvPr id="246" name="Oval 245">
            <a:extLst>
              <a:ext uri="{FF2B5EF4-FFF2-40B4-BE49-F238E27FC236}">
                <a16:creationId xmlns:a16="http://schemas.microsoft.com/office/drawing/2014/main" id="{3F65E64C-D1F5-4D9F-BCD4-BB537610664D}"/>
              </a:ext>
            </a:extLst>
          </p:cNvPr>
          <p:cNvSpPr>
            <a:spLocks noChangeAspect="1"/>
          </p:cNvSpPr>
          <p:nvPr/>
        </p:nvSpPr>
        <p:spPr bwMode="auto">
          <a:xfrm>
            <a:off x="2522692" y="488354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25</a:t>
            </a:r>
          </a:p>
        </p:txBody>
      </p:sp>
      <p:sp>
        <p:nvSpPr>
          <p:cNvPr id="252" name="Oval 251">
            <a:extLst>
              <a:ext uri="{FF2B5EF4-FFF2-40B4-BE49-F238E27FC236}">
                <a16:creationId xmlns:a16="http://schemas.microsoft.com/office/drawing/2014/main" id="{881DAB1C-1C8A-4F37-97F1-39A63A250BCA}"/>
              </a:ext>
            </a:extLst>
          </p:cNvPr>
          <p:cNvSpPr>
            <a:spLocks noChangeAspect="1"/>
          </p:cNvSpPr>
          <p:nvPr/>
        </p:nvSpPr>
        <p:spPr bwMode="auto">
          <a:xfrm>
            <a:off x="3605389" y="613019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24</a:t>
            </a:r>
          </a:p>
        </p:txBody>
      </p:sp>
      <p:sp>
        <p:nvSpPr>
          <p:cNvPr id="280" name="Oval 279">
            <a:extLst>
              <a:ext uri="{FF2B5EF4-FFF2-40B4-BE49-F238E27FC236}">
                <a16:creationId xmlns:a16="http://schemas.microsoft.com/office/drawing/2014/main" id="{E7552EFD-F1C2-4A8E-BF7C-F50462AF2DED}"/>
              </a:ext>
            </a:extLst>
          </p:cNvPr>
          <p:cNvSpPr>
            <a:spLocks noChangeAspect="1"/>
          </p:cNvSpPr>
          <p:nvPr/>
        </p:nvSpPr>
        <p:spPr bwMode="auto">
          <a:xfrm>
            <a:off x="4858991" y="651443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23</a:t>
            </a:r>
          </a:p>
        </p:txBody>
      </p:sp>
      <p:sp>
        <p:nvSpPr>
          <p:cNvPr id="284" name="Oval 283">
            <a:extLst>
              <a:ext uri="{FF2B5EF4-FFF2-40B4-BE49-F238E27FC236}">
                <a16:creationId xmlns:a16="http://schemas.microsoft.com/office/drawing/2014/main" id="{8089196E-9AFB-41F0-A9BF-49A459655920}"/>
              </a:ext>
            </a:extLst>
          </p:cNvPr>
          <p:cNvSpPr>
            <a:spLocks noChangeAspect="1"/>
          </p:cNvSpPr>
          <p:nvPr/>
        </p:nvSpPr>
        <p:spPr bwMode="auto">
          <a:xfrm>
            <a:off x="5376986" y="5870649"/>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22</a:t>
            </a:r>
          </a:p>
        </p:txBody>
      </p:sp>
      <p:sp>
        <p:nvSpPr>
          <p:cNvPr id="262" name="Oval 261">
            <a:extLst>
              <a:ext uri="{FF2B5EF4-FFF2-40B4-BE49-F238E27FC236}">
                <a16:creationId xmlns:a16="http://schemas.microsoft.com/office/drawing/2014/main" id="{8671E1A3-4745-46E0-9EF2-8FFCEF560EFD}"/>
              </a:ext>
            </a:extLst>
          </p:cNvPr>
          <p:cNvSpPr>
            <a:spLocks noChangeAspect="1"/>
          </p:cNvSpPr>
          <p:nvPr/>
        </p:nvSpPr>
        <p:spPr bwMode="auto">
          <a:xfrm>
            <a:off x="3403104" y="5297556"/>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19</a:t>
            </a:r>
          </a:p>
        </p:txBody>
      </p:sp>
      <p:sp>
        <p:nvSpPr>
          <p:cNvPr id="210" name="Oval 209">
            <a:extLst>
              <a:ext uri="{FF2B5EF4-FFF2-40B4-BE49-F238E27FC236}">
                <a16:creationId xmlns:a16="http://schemas.microsoft.com/office/drawing/2014/main" id="{651DABA8-3EBA-4E22-A1EB-875C7334CEA3}"/>
              </a:ext>
            </a:extLst>
          </p:cNvPr>
          <p:cNvSpPr>
            <a:spLocks noChangeAspect="1"/>
          </p:cNvSpPr>
          <p:nvPr/>
        </p:nvSpPr>
        <p:spPr bwMode="auto">
          <a:xfrm>
            <a:off x="4389199" y="579368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21</a:t>
            </a:r>
          </a:p>
        </p:txBody>
      </p:sp>
      <p:sp>
        <p:nvSpPr>
          <p:cNvPr id="212" name="Oval 211">
            <a:extLst>
              <a:ext uri="{FF2B5EF4-FFF2-40B4-BE49-F238E27FC236}">
                <a16:creationId xmlns:a16="http://schemas.microsoft.com/office/drawing/2014/main" id="{2114C95E-A33E-46F4-897F-A68E5DE19E0B}"/>
              </a:ext>
            </a:extLst>
          </p:cNvPr>
          <p:cNvSpPr>
            <a:spLocks noChangeAspect="1"/>
          </p:cNvSpPr>
          <p:nvPr/>
        </p:nvSpPr>
        <p:spPr bwMode="auto">
          <a:xfrm>
            <a:off x="3816664" y="469248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20</a:t>
            </a:r>
          </a:p>
        </p:txBody>
      </p:sp>
      <p:sp>
        <p:nvSpPr>
          <p:cNvPr id="213" name="Oval 212">
            <a:extLst>
              <a:ext uri="{FF2B5EF4-FFF2-40B4-BE49-F238E27FC236}">
                <a16:creationId xmlns:a16="http://schemas.microsoft.com/office/drawing/2014/main" id="{08EB94BF-584B-4681-B6C8-742CFC5AF8C8}"/>
              </a:ext>
            </a:extLst>
          </p:cNvPr>
          <p:cNvSpPr>
            <a:spLocks noChangeAspect="1"/>
          </p:cNvSpPr>
          <p:nvPr/>
        </p:nvSpPr>
        <p:spPr bwMode="auto">
          <a:xfrm>
            <a:off x="1966779" y="551168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26</a:t>
            </a:r>
          </a:p>
        </p:txBody>
      </p:sp>
      <p:sp>
        <p:nvSpPr>
          <p:cNvPr id="214" name="Oval 213">
            <a:extLst>
              <a:ext uri="{FF2B5EF4-FFF2-40B4-BE49-F238E27FC236}">
                <a16:creationId xmlns:a16="http://schemas.microsoft.com/office/drawing/2014/main" id="{1DB91E1D-E185-4F37-92EB-67D58A8749E2}"/>
              </a:ext>
            </a:extLst>
          </p:cNvPr>
          <p:cNvSpPr>
            <a:spLocks noChangeAspect="1"/>
          </p:cNvSpPr>
          <p:nvPr/>
        </p:nvSpPr>
        <p:spPr bwMode="auto">
          <a:xfrm>
            <a:off x="2653407" y="672411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28</a:t>
            </a:r>
          </a:p>
        </p:txBody>
      </p:sp>
      <p:sp>
        <p:nvSpPr>
          <p:cNvPr id="291" name="Oval 290">
            <a:extLst>
              <a:ext uri="{FF2B5EF4-FFF2-40B4-BE49-F238E27FC236}">
                <a16:creationId xmlns:a16="http://schemas.microsoft.com/office/drawing/2014/main" id="{66D1CFBB-E864-4618-9324-850638BBBC4A}"/>
              </a:ext>
            </a:extLst>
          </p:cNvPr>
          <p:cNvSpPr>
            <a:spLocks noChangeAspect="1"/>
          </p:cNvSpPr>
          <p:nvPr/>
        </p:nvSpPr>
        <p:spPr bwMode="auto">
          <a:xfrm>
            <a:off x="6757239" y="673536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34</a:t>
            </a:r>
          </a:p>
        </p:txBody>
      </p:sp>
      <p:sp>
        <p:nvSpPr>
          <p:cNvPr id="292" name="Oval 291">
            <a:extLst>
              <a:ext uri="{FF2B5EF4-FFF2-40B4-BE49-F238E27FC236}">
                <a16:creationId xmlns:a16="http://schemas.microsoft.com/office/drawing/2014/main" id="{1AD33B4F-013E-4DE7-BD29-61196C964796}"/>
              </a:ext>
            </a:extLst>
          </p:cNvPr>
          <p:cNvSpPr>
            <a:spLocks noChangeAspect="1"/>
          </p:cNvSpPr>
          <p:nvPr/>
        </p:nvSpPr>
        <p:spPr bwMode="auto">
          <a:xfrm>
            <a:off x="7990311" y="633368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35</a:t>
            </a:r>
          </a:p>
        </p:txBody>
      </p:sp>
      <p:sp>
        <p:nvSpPr>
          <p:cNvPr id="313" name="Oval 312">
            <a:extLst>
              <a:ext uri="{FF2B5EF4-FFF2-40B4-BE49-F238E27FC236}">
                <a16:creationId xmlns:a16="http://schemas.microsoft.com/office/drawing/2014/main" id="{9E95FF13-99B5-470C-A023-A50725BEBB9C}"/>
              </a:ext>
            </a:extLst>
          </p:cNvPr>
          <p:cNvSpPr>
            <a:spLocks noChangeAspect="1"/>
          </p:cNvSpPr>
          <p:nvPr/>
        </p:nvSpPr>
        <p:spPr bwMode="auto">
          <a:xfrm>
            <a:off x="9165144" y="6466435"/>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37</a:t>
            </a:r>
          </a:p>
        </p:txBody>
      </p:sp>
      <p:sp>
        <p:nvSpPr>
          <p:cNvPr id="314" name="Oval 313">
            <a:extLst>
              <a:ext uri="{FF2B5EF4-FFF2-40B4-BE49-F238E27FC236}">
                <a16:creationId xmlns:a16="http://schemas.microsoft.com/office/drawing/2014/main" id="{D8D9744A-85F7-436E-8DE8-FA9F0B9C247A}"/>
              </a:ext>
            </a:extLst>
          </p:cNvPr>
          <p:cNvSpPr>
            <a:spLocks noChangeAspect="1"/>
          </p:cNvSpPr>
          <p:nvPr/>
        </p:nvSpPr>
        <p:spPr bwMode="auto">
          <a:xfrm>
            <a:off x="10024335" y="532064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38</a:t>
            </a:r>
          </a:p>
        </p:txBody>
      </p:sp>
      <p:sp>
        <p:nvSpPr>
          <p:cNvPr id="318" name="Oval 317">
            <a:extLst>
              <a:ext uri="{FF2B5EF4-FFF2-40B4-BE49-F238E27FC236}">
                <a16:creationId xmlns:a16="http://schemas.microsoft.com/office/drawing/2014/main" id="{FB0C4429-2CB5-4DDC-BCD2-63A2763F6CC4}"/>
              </a:ext>
            </a:extLst>
          </p:cNvPr>
          <p:cNvSpPr>
            <a:spLocks noChangeAspect="1"/>
          </p:cNvSpPr>
          <p:nvPr/>
        </p:nvSpPr>
        <p:spPr bwMode="auto">
          <a:xfrm>
            <a:off x="8930815" y="5183101"/>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31</a:t>
            </a:r>
          </a:p>
        </p:txBody>
      </p:sp>
      <p:sp>
        <p:nvSpPr>
          <p:cNvPr id="296" name="Oval 295">
            <a:extLst>
              <a:ext uri="{FF2B5EF4-FFF2-40B4-BE49-F238E27FC236}">
                <a16:creationId xmlns:a16="http://schemas.microsoft.com/office/drawing/2014/main" id="{75C2B35F-830E-4D11-B70A-AFFE57F4DA59}"/>
              </a:ext>
            </a:extLst>
          </p:cNvPr>
          <p:cNvSpPr>
            <a:spLocks noChangeAspect="1"/>
          </p:cNvSpPr>
          <p:nvPr/>
        </p:nvSpPr>
        <p:spPr bwMode="auto">
          <a:xfrm>
            <a:off x="6849979" y="5841156"/>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30</a:t>
            </a:r>
          </a:p>
        </p:txBody>
      </p:sp>
      <p:sp>
        <p:nvSpPr>
          <p:cNvPr id="310" name="Oval 309">
            <a:extLst>
              <a:ext uri="{FF2B5EF4-FFF2-40B4-BE49-F238E27FC236}">
                <a16:creationId xmlns:a16="http://schemas.microsoft.com/office/drawing/2014/main" id="{C54A0FBB-DD99-4EAE-89C0-6C0456D1241A}"/>
              </a:ext>
            </a:extLst>
          </p:cNvPr>
          <p:cNvSpPr>
            <a:spLocks noChangeAspect="1"/>
          </p:cNvSpPr>
          <p:nvPr/>
        </p:nvSpPr>
        <p:spPr bwMode="auto">
          <a:xfrm>
            <a:off x="6148111" y="515275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29</a:t>
            </a:r>
          </a:p>
        </p:txBody>
      </p:sp>
      <p:sp>
        <p:nvSpPr>
          <p:cNvPr id="311" name="Oval 310">
            <a:extLst>
              <a:ext uri="{FF2B5EF4-FFF2-40B4-BE49-F238E27FC236}">
                <a16:creationId xmlns:a16="http://schemas.microsoft.com/office/drawing/2014/main" id="{6AFE3FBA-14CC-412F-B6C6-837ED526C7DA}"/>
              </a:ext>
            </a:extLst>
          </p:cNvPr>
          <p:cNvSpPr>
            <a:spLocks noChangeAspect="1"/>
          </p:cNvSpPr>
          <p:nvPr/>
        </p:nvSpPr>
        <p:spPr bwMode="auto">
          <a:xfrm>
            <a:off x="6015473" y="618507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33</a:t>
            </a:r>
          </a:p>
        </p:txBody>
      </p:sp>
      <p:sp>
        <p:nvSpPr>
          <p:cNvPr id="322" name="Oval 321">
            <a:extLst>
              <a:ext uri="{FF2B5EF4-FFF2-40B4-BE49-F238E27FC236}">
                <a16:creationId xmlns:a16="http://schemas.microsoft.com/office/drawing/2014/main" id="{C761537E-B3E5-4C02-AE2E-96D1125DAEAD}"/>
              </a:ext>
            </a:extLst>
          </p:cNvPr>
          <p:cNvSpPr>
            <a:spLocks noChangeAspect="1"/>
          </p:cNvSpPr>
          <p:nvPr/>
        </p:nvSpPr>
        <p:spPr bwMode="auto">
          <a:xfrm>
            <a:off x="8326284" y="577314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36</a:t>
            </a:r>
          </a:p>
        </p:txBody>
      </p:sp>
      <p:sp>
        <p:nvSpPr>
          <p:cNvPr id="326" name="Oval 325">
            <a:extLst>
              <a:ext uri="{FF2B5EF4-FFF2-40B4-BE49-F238E27FC236}">
                <a16:creationId xmlns:a16="http://schemas.microsoft.com/office/drawing/2014/main" id="{C6391058-ABFE-432F-A6CF-B1C771F4FAF4}"/>
              </a:ext>
            </a:extLst>
          </p:cNvPr>
          <p:cNvSpPr>
            <a:spLocks noChangeAspect="1"/>
          </p:cNvSpPr>
          <p:nvPr/>
        </p:nvSpPr>
        <p:spPr bwMode="auto">
          <a:xfrm>
            <a:off x="8851502" y="45201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32</a:t>
            </a:r>
          </a:p>
        </p:txBody>
      </p:sp>
      <p:grpSp>
        <p:nvGrpSpPr>
          <p:cNvPr id="29" name="Group 28">
            <a:extLst>
              <a:ext uri="{FF2B5EF4-FFF2-40B4-BE49-F238E27FC236}">
                <a16:creationId xmlns:a16="http://schemas.microsoft.com/office/drawing/2014/main" id="{E81B3A27-C0FB-4C95-BC39-F5072679DA8D}"/>
              </a:ext>
            </a:extLst>
          </p:cNvPr>
          <p:cNvGrpSpPr/>
          <p:nvPr/>
        </p:nvGrpSpPr>
        <p:grpSpPr>
          <a:xfrm>
            <a:off x="8420100" y="0"/>
            <a:ext cx="3568700" cy="3719282"/>
            <a:chOff x="8420100" y="0"/>
            <a:chExt cx="3568700" cy="3719282"/>
          </a:xfrm>
        </p:grpSpPr>
        <p:cxnSp>
          <p:nvCxnSpPr>
            <p:cNvPr id="371" name="Straight Connector 370">
              <a:extLst>
                <a:ext uri="{FF2B5EF4-FFF2-40B4-BE49-F238E27FC236}">
                  <a16:creationId xmlns:a16="http://schemas.microsoft.com/office/drawing/2014/main" id="{7812C192-F2E3-49A2-AF8E-35D5D8B90505}"/>
                </a:ext>
              </a:extLst>
            </p:cNvPr>
            <p:cNvCxnSpPr>
              <a:cxnSpLocks/>
            </p:cNvCxnSpPr>
            <p:nvPr/>
          </p:nvCxnSpPr>
          <p:spPr>
            <a:xfrm flipH="1">
              <a:off x="10350500" y="2876590"/>
              <a:ext cx="1266110" cy="14601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E37BF26-273B-4FDF-BABA-A471B448D335}"/>
                </a:ext>
              </a:extLst>
            </p:cNvPr>
            <p:cNvCxnSpPr>
              <a:cxnSpLocks/>
            </p:cNvCxnSpPr>
            <p:nvPr/>
          </p:nvCxnSpPr>
          <p:spPr>
            <a:xfrm flipH="1">
              <a:off x="8420100" y="3055786"/>
              <a:ext cx="1930675" cy="66349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F97B06C-1893-4FC6-B825-1D27D0E28F33}"/>
                </a:ext>
              </a:extLst>
            </p:cNvPr>
            <p:cNvCxnSpPr>
              <a:cxnSpLocks/>
            </p:cNvCxnSpPr>
            <p:nvPr/>
          </p:nvCxnSpPr>
          <p:spPr>
            <a:xfrm flipH="1">
              <a:off x="10350776" y="0"/>
              <a:ext cx="1318710" cy="3073567"/>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31C207F-4FD6-46A1-8ECA-44AAF1F66EE1}"/>
                </a:ext>
              </a:extLst>
            </p:cNvPr>
            <p:cNvCxnSpPr>
              <a:cxnSpLocks/>
            </p:cNvCxnSpPr>
            <p:nvPr/>
          </p:nvCxnSpPr>
          <p:spPr>
            <a:xfrm flipH="1">
              <a:off x="10350500" y="1612900"/>
              <a:ext cx="1638300" cy="14224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72" name="Straight Connector 371">
            <a:extLst>
              <a:ext uri="{FF2B5EF4-FFF2-40B4-BE49-F238E27FC236}">
                <a16:creationId xmlns:a16="http://schemas.microsoft.com/office/drawing/2014/main" id="{DE020D22-F20D-4F97-83A0-F20B4CB69D28}"/>
              </a:ext>
            </a:extLst>
          </p:cNvPr>
          <p:cNvCxnSpPr>
            <a:cxnSpLocks/>
          </p:cNvCxnSpPr>
          <p:nvPr/>
        </p:nvCxnSpPr>
        <p:spPr>
          <a:xfrm flipH="1">
            <a:off x="8598534" y="3721100"/>
            <a:ext cx="1409066" cy="26493"/>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4741FCC2-B61C-449B-9B39-427FD80A88FB}"/>
              </a:ext>
            </a:extLst>
          </p:cNvPr>
          <p:cNvGrpSpPr/>
          <p:nvPr/>
        </p:nvGrpSpPr>
        <p:grpSpPr>
          <a:xfrm>
            <a:off x="2438400" y="54143"/>
            <a:ext cx="2362200" cy="2346157"/>
            <a:chOff x="2438400" y="54143"/>
            <a:chExt cx="2362200" cy="2346157"/>
          </a:xfrm>
        </p:grpSpPr>
        <p:cxnSp>
          <p:nvCxnSpPr>
            <p:cNvPr id="358" name="Straight Connector 357">
              <a:extLst>
                <a:ext uri="{FF2B5EF4-FFF2-40B4-BE49-F238E27FC236}">
                  <a16:creationId xmlns:a16="http://schemas.microsoft.com/office/drawing/2014/main" id="{82F9A26D-0E40-4DBE-851C-D357CC1EE45F}"/>
                </a:ext>
              </a:extLst>
            </p:cNvPr>
            <p:cNvCxnSpPr>
              <a:cxnSpLocks/>
            </p:cNvCxnSpPr>
            <p:nvPr/>
          </p:nvCxnSpPr>
          <p:spPr>
            <a:xfrm flipH="1" flipV="1">
              <a:off x="3454400" y="1494971"/>
              <a:ext cx="1346200" cy="905329"/>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84044956-4F33-4486-A401-7BAD59D6D91B}"/>
                </a:ext>
              </a:extLst>
            </p:cNvPr>
            <p:cNvCxnSpPr>
              <a:cxnSpLocks/>
            </p:cNvCxnSpPr>
            <p:nvPr/>
          </p:nvCxnSpPr>
          <p:spPr>
            <a:xfrm flipH="1" flipV="1">
              <a:off x="2438400" y="1030514"/>
              <a:ext cx="1030514" cy="478972"/>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5FD8654-052F-4FAD-A02B-651F9F06B91B}"/>
                </a:ext>
              </a:extLst>
            </p:cNvPr>
            <p:cNvCxnSpPr>
              <a:cxnSpLocks/>
            </p:cNvCxnSpPr>
            <p:nvPr/>
          </p:nvCxnSpPr>
          <p:spPr>
            <a:xfrm flipV="1">
              <a:off x="3454400" y="690143"/>
              <a:ext cx="141097" cy="804828"/>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ADE50FB-D09C-494D-A097-ACC5CC002AF0}"/>
                </a:ext>
              </a:extLst>
            </p:cNvPr>
            <p:cNvCxnSpPr>
              <a:cxnSpLocks/>
            </p:cNvCxnSpPr>
            <p:nvPr/>
          </p:nvCxnSpPr>
          <p:spPr>
            <a:xfrm flipH="1" flipV="1">
              <a:off x="2910664" y="143015"/>
              <a:ext cx="611358" cy="369744"/>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D06156E-4803-4BC6-AAD7-AA708FFCE49C}"/>
                </a:ext>
              </a:extLst>
            </p:cNvPr>
            <p:cNvCxnSpPr>
              <a:cxnSpLocks/>
            </p:cNvCxnSpPr>
            <p:nvPr/>
          </p:nvCxnSpPr>
          <p:spPr>
            <a:xfrm flipV="1">
              <a:off x="3668972" y="54143"/>
              <a:ext cx="377127" cy="458616"/>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56" name="Oval 355">
            <a:extLst>
              <a:ext uri="{FF2B5EF4-FFF2-40B4-BE49-F238E27FC236}">
                <a16:creationId xmlns:a16="http://schemas.microsoft.com/office/drawing/2014/main" id="{460EBFBD-DDF8-48AC-9C31-B60301CFF7AF}"/>
              </a:ext>
            </a:extLst>
          </p:cNvPr>
          <p:cNvSpPr>
            <a:spLocks noChangeAspect="1"/>
          </p:cNvSpPr>
          <p:nvPr/>
        </p:nvSpPr>
        <p:spPr bwMode="auto">
          <a:xfrm>
            <a:off x="2391741" y="99816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7</a:t>
            </a:r>
          </a:p>
        </p:txBody>
      </p:sp>
      <p:sp>
        <p:nvSpPr>
          <p:cNvPr id="357" name="Oval 356">
            <a:extLst>
              <a:ext uri="{FF2B5EF4-FFF2-40B4-BE49-F238E27FC236}">
                <a16:creationId xmlns:a16="http://schemas.microsoft.com/office/drawing/2014/main" id="{AE3EBB5E-62FA-4BF7-BD8A-C8B96B265B0F}"/>
              </a:ext>
            </a:extLst>
          </p:cNvPr>
          <p:cNvSpPr>
            <a:spLocks noChangeAspect="1"/>
          </p:cNvSpPr>
          <p:nvPr/>
        </p:nvSpPr>
        <p:spPr bwMode="auto">
          <a:xfrm>
            <a:off x="1952222" y="352181"/>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a:t>
            </a:r>
          </a:p>
        </p:txBody>
      </p:sp>
      <p:sp>
        <p:nvSpPr>
          <p:cNvPr id="367" name="Oval 366">
            <a:extLst>
              <a:ext uri="{FF2B5EF4-FFF2-40B4-BE49-F238E27FC236}">
                <a16:creationId xmlns:a16="http://schemas.microsoft.com/office/drawing/2014/main" id="{9668558A-E9EF-4007-9D5F-A36DA4B71553}"/>
              </a:ext>
            </a:extLst>
          </p:cNvPr>
          <p:cNvSpPr>
            <a:spLocks noChangeAspect="1"/>
          </p:cNvSpPr>
          <p:nvPr/>
        </p:nvSpPr>
        <p:spPr bwMode="auto">
          <a:xfrm>
            <a:off x="3339107" y="139329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a:t>
            </a:r>
          </a:p>
        </p:txBody>
      </p:sp>
      <p:sp>
        <p:nvSpPr>
          <p:cNvPr id="363" name="Oval 362">
            <a:extLst>
              <a:ext uri="{FF2B5EF4-FFF2-40B4-BE49-F238E27FC236}">
                <a16:creationId xmlns:a16="http://schemas.microsoft.com/office/drawing/2014/main" id="{F9C571E6-21AA-4FD1-9C29-687734604D20}"/>
              </a:ext>
            </a:extLst>
          </p:cNvPr>
          <p:cNvSpPr>
            <a:spLocks noChangeAspect="1"/>
          </p:cNvSpPr>
          <p:nvPr/>
        </p:nvSpPr>
        <p:spPr bwMode="auto">
          <a:xfrm>
            <a:off x="756908" y="23047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a:t>
            </a:r>
          </a:p>
        </p:txBody>
      </p:sp>
      <p:sp>
        <p:nvSpPr>
          <p:cNvPr id="220" name="Oval 219">
            <a:extLst>
              <a:ext uri="{FF2B5EF4-FFF2-40B4-BE49-F238E27FC236}">
                <a16:creationId xmlns:a16="http://schemas.microsoft.com/office/drawing/2014/main" id="{D9D990C4-3F04-4973-8F93-AE4F0B4C21A3}"/>
              </a:ext>
            </a:extLst>
          </p:cNvPr>
          <p:cNvSpPr>
            <a:spLocks noChangeAspect="1"/>
          </p:cNvSpPr>
          <p:nvPr/>
        </p:nvSpPr>
        <p:spPr bwMode="auto">
          <a:xfrm>
            <a:off x="2294877" y="218528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a:t>
            </a:r>
          </a:p>
        </p:txBody>
      </p:sp>
      <p:sp>
        <p:nvSpPr>
          <p:cNvPr id="221" name="Oval 220">
            <a:extLst>
              <a:ext uri="{FF2B5EF4-FFF2-40B4-BE49-F238E27FC236}">
                <a16:creationId xmlns:a16="http://schemas.microsoft.com/office/drawing/2014/main" id="{A0788BEC-3E93-4BB0-A3B3-FE4AC225DCC9}"/>
              </a:ext>
            </a:extLst>
          </p:cNvPr>
          <p:cNvSpPr>
            <a:spLocks noChangeAspect="1"/>
          </p:cNvSpPr>
          <p:nvPr/>
        </p:nvSpPr>
        <p:spPr bwMode="auto">
          <a:xfrm>
            <a:off x="3524526" y="51526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6</a:t>
            </a:r>
          </a:p>
        </p:txBody>
      </p:sp>
      <p:sp>
        <p:nvSpPr>
          <p:cNvPr id="229" name="Oval 228">
            <a:extLst>
              <a:ext uri="{FF2B5EF4-FFF2-40B4-BE49-F238E27FC236}">
                <a16:creationId xmlns:a16="http://schemas.microsoft.com/office/drawing/2014/main" id="{E5579014-8C63-4DB4-999C-409CE38E268F}"/>
              </a:ext>
            </a:extLst>
          </p:cNvPr>
          <p:cNvSpPr>
            <a:spLocks noChangeAspect="1"/>
          </p:cNvSpPr>
          <p:nvPr/>
        </p:nvSpPr>
        <p:spPr bwMode="auto">
          <a:xfrm>
            <a:off x="2828315" y="6066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8</a:t>
            </a:r>
          </a:p>
        </p:txBody>
      </p:sp>
      <p:sp>
        <p:nvSpPr>
          <p:cNvPr id="231" name="Oval 230">
            <a:extLst>
              <a:ext uri="{FF2B5EF4-FFF2-40B4-BE49-F238E27FC236}">
                <a16:creationId xmlns:a16="http://schemas.microsoft.com/office/drawing/2014/main" id="{915724C2-230A-4AD5-B94E-CDB8EE130328}"/>
              </a:ext>
            </a:extLst>
          </p:cNvPr>
          <p:cNvSpPr>
            <a:spLocks noChangeAspect="1"/>
          </p:cNvSpPr>
          <p:nvPr/>
        </p:nvSpPr>
        <p:spPr bwMode="auto">
          <a:xfrm>
            <a:off x="838762" y="145235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a:t>
            </a:r>
          </a:p>
        </p:txBody>
      </p:sp>
      <p:sp>
        <p:nvSpPr>
          <p:cNvPr id="338" name="Oval 337">
            <a:extLst>
              <a:ext uri="{FF2B5EF4-FFF2-40B4-BE49-F238E27FC236}">
                <a16:creationId xmlns:a16="http://schemas.microsoft.com/office/drawing/2014/main" id="{CB192AF5-139B-4396-B391-8B3745EADEC0}"/>
              </a:ext>
            </a:extLst>
          </p:cNvPr>
          <p:cNvSpPr>
            <a:spLocks noChangeAspect="1"/>
          </p:cNvSpPr>
          <p:nvPr/>
        </p:nvSpPr>
        <p:spPr bwMode="auto">
          <a:xfrm>
            <a:off x="4047526" y="-2820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9</a:t>
            </a:r>
          </a:p>
        </p:txBody>
      </p:sp>
      <p:grpSp>
        <p:nvGrpSpPr>
          <p:cNvPr id="28" name="Group 27">
            <a:extLst>
              <a:ext uri="{FF2B5EF4-FFF2-40B4-BE49-F238E27FC236}">
                <a16:creationId xmlns:a16="http://schemas.microsoft.com/office/drawing/2014/main" id="{DD54ED43-1470-438D-875D-DECD02F0322B}"/>
              </a:ext>
            </a:extLst>
          </p:cNvPr>
          <p:cNvGrpSpPr/>
          <p:nvPr/>
        </p:nvGrpSpPr>
        <p:grpSpPr>
          <a:xfrm>
            <a:off x="8605170" y="3836506"/>
            <a:ext cx="3574130" cy="2956176"/>
            <a:chOff x="8605170" y="3836506"/>
            <a:chExt cx="3574130" cy="2956176"/>
          </a:xfrm>
        </p:grpSpPr>
        <p:cxnSp>
          <p:nvCxnSpPr>
            <p:cNvPr id="301" name="Straight Connector 300">
              <a:extLst>
                <a:ext uri="{FF2B5EF4-FFF2-40B4-BE49-F238E27FC236}">
                  <a16:creationId xmlns:a16="http://schemas.microsoft.com/office/drawing/2014/main" id="{96DE971C-96D8-4165-A5E0-531D7F880D91}"/>
                </a:ext>
              </a:extLst>
            </p:cNvPr>
            <p:cNvCxnSpPr>
              <a:cxnSpLocks/>
            </p:cNvCxnSpPr>
            <p:nvPr/>
          </p:nvCxnSpPr>
          <p:spPr>
            <a:xfrm flipH="1" flipV="1">
              <a:off x="8605170" y="3836506"/>
              <a:ext cx="1695356" cy="62184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FC3061E-B5F0-4D4D-9810-4CF6785FC5EA}"/>
                </a:ext>
              </a:extLst>
            </p:cNvPr>
            <p:cNvCxnSpPr>
              <a:cxnSpLocks/>
            </p:cNvCxnSpPr>
            <p:nvPr/>
          </p:nvCxnSpPr>
          <p:spPr>
            <a:xfrm flipH="1" flipV="1">
              <a:off x="10350500" y="4481282"/>
              <a:ext cx="1828800" cy="23114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D2889E3-FAF9-4C49-8421-F3DB800B397E}"/>
                </a:ext>
              </a:extLst>
            </p:cNvPr>
            <p:cNvCxnSpPr>
              <a:cxnSpLocks/>
            </p:cNvCxnSpPr>
            <p:nvPr/>
          </p:nvCxnSpPr>
          <p:spPr>
            <a:xfrm flipH="1">
              <a:off x="10300525" y="4064140"/>
              <a:ext cx="982911" cy="394204"/>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AA01F4D9-6DC9-4A17-9E52-94C87DE2FD19}"/>
                </a:ext>
              </a:extLst>
            </p:cNvPr>
            <p:cNvCxnSpPr>
              <a:cxnSpLocks/>
            </p:cNvCxnSpPr>
            <p:nvPr/>
          </p:nvCxnSpPr>
          <p:spPr>
            <a:xfrm flipH="1">
              <a:off x="9653244" y="4457700"/>
              <a:ext cx="684556" cy="263869"/>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F0F973BA-3B49-4756-85B0-90DDA8C62228}"/>
                </a:ext>
              </a:extLst>
            </p:cNvPr>
            <p:cNvCxnSpPr>
              <a:cxnSpLocks/>
            </p:cNvCxnSpPr>
            <p:nvPr/>
          </p:nvCxnSpPr>
          <p:spPr>
            <a:xfrm>
              <a:off x="10340341" y="4450080"/>
              <a:ext cx="1643400" cy="2624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00" name="Oval 299">
            <a:extLst>
              <a:ext uri="{FF2B5EF4-FFF2-40B4-BE49-F238E27FC236}">
                <a16:creationId xmlns:a16="http://schemas.microsoft.com/office/drawing/2014/main" id="{242ADBFB-27E8-45D0-BB16-13CA0757C4BD}"/>
              </a:ext>
            </a:extLst>
          </p:cNvPr>
          <p:cNvSpPr>
            <a:spLocks noChangeAspect="1"/>
          </p:cNvSpPr>
          <p:nvPr/>
        </p:nvSpPr>
        <p:spPr bwMode="auto">
          <a:xfrm>
            <a:off x="11302213" y="402367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45</a:t>
            </a:r>
          </a:p>
        </p:txBody>
      </p:sp>
      <p:sp>
        <p:nvSpPr>
          <p:cNvPr id="305" name="Oval 304">
            <a:extLst>
              <a:ext uri="{FF2B5EF4-FFF2-40B4-BE49-F238E27FC236}">
                <a16:creationId xmlns:a16="http://schemas.microsoft.com/office/drawing/2014/main" id="{B8C60F1A-19FD-4D9C-8548-10B6CEB1212D}"/>
              </a:ext>
            </a:extLst>
          </p:cNvPr>
          <p:cNvSpPr>
            <a:spLocks noChangeAspect="1"/>
          </p:cNvSpPr>
          <p:nvPr/>
        </p:nvSpPr>
        <p:spPr bwMode="auto">
          <a:xfrm>
            <a:off x="11117252" y="547182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43</a:t>
            </a:r>
          </a:p>
        </p:txBody>
      </p:sp>
      <p:sp>
        <p:nvSpPr>
          <p:cNvPr id="327" name="Oval 326">
            <a:extLst>
              <a:ext uri="{FF2B5EF4-FFF2-40B4-BE49-F238E27FC236}">
                <a16:creationId xmlns:a16="http://schemas.microsoft.com/office/drawing/2014/main" id="{667A8EAB-8218-481F-A48B-FC3BD19077FD}"/>
              </a:ext>
            </a:extLst>
          </p:cNvPr>
          <p:cNvSpPr>
            <a:spLocks noChangeAspect="1"/>
          </p:cNvSpPr>
          <p:nvPr/>
        </p:nvSpPr>
        <p:spPr bwMode="auto">
          <a:xfrm>
            <a:off x="11635388" y="283612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46</a:t>
            </a:r>
          </a:p>
        </p:txBody>
      </p:sp>
      <p:sp>
        <p:nvSpPr>
          <p:cNvPr id="328" name="Oval 327">
            <a:extLst>
              <a:ext uri="{FF2B5EF4-FFF2-40B4-BE49-F238E27FC236}">
                <a16:creationId xmlns:a16="http://schemas.microsoft.com/office/drawing/2014/main" id="{B6D35D9E-B5F5-4B16-9982-8439BBF0D84A}"/>
              </a:ext>
            </a:extLst>
          </p:cNvPr>
          <p:cNvSpPr>
            <a:spLocks noChangeAspect="1"/>
          </p:cNvSpPr>
          <p:nvPr/>
        </p:nvSpPr>
        <p:spPr bwMode="auto">
          <a:xfrm>
            <a:off x="10902692" y="1569007"/>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48</a:t>
            </a:r>
          </a:p>
        </p:txBody>
      </p:sp>
      <p:sp>
        <p:nvSpPr>
          <p:cNvPr id="332" name="Oval 331">
            <a:extLst>
              <a:ext uri="{FF2B5EF4-FFF2-40B4-BE49-F238E27FC236}">
                <a16:creationId xmlns:a16="http://schemas.microsoft.com/office/drawing/2014/main" id="{FD329F47-E5A0-4072-8CBC-534716AF8F7B}"/>
              </a:ext>
            </a:extLst>
          </p:cNvPr>
          <p:cNvSpPr>
            <a:spLocks noChangeAspect="1"/>
          </p:cNvSpPr>
          <p:nvPr/>
        </p:nvSpPr>
        <p:spPr bwMode="auto">
          <a:xfrm>
            <a:off x="10233983" y="2928830"/>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40</a:t>
            </a:r>
          </a:p>
        </p:txBody>
      </p:sp>
      <p:sp>
        <p:nvSpPr>
          <p:cNvPr id="309" name="Oval 308">
            <a:extLst>
              <a:ext uri="{FF2B5EF4-FFF2-40B4-BE49-F238E27FC236}">
                <a16:creationId xmlns:a16="http://schemas.microsoft.com/office/drawing/2014/main" id="{30C50F13-9BF5-4F9C-8C78-50A3CA2153D4}"/>
              </a:ext>
            </a:extLst>
          </p:cNvPr>
          <p:cNvSpPr>
            <a:spLocks noChangeAspect="1"/>
          </p:cNvSpPr>
          <p:nvPr/>
        </p:nvSpPr>
        <p:spPr bwMode="auto">
          <a:xfrm>
            <a:off x="10233981" y="435001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39</a:t>
            </a:r>
          </a:p>
        </p:txBody>
      </p:sp>
      <p:sp>
        <p:nvSpPr>
          <p:cNvPr id="352" name="Oval 351">
            <a:extLst>
              <a:ext uri="{FF2B5EF4-FFF2-40B4-BE49-F238E27FC236}">
                <a16:creationId xmlns:a16="http://schemas.microsoft.com/office/drawing/2014/main" id="{2AE5999C-DBAB-462C-9227-79CC4EB18C33}"/>
              </a:ext>
            </a:extLst>
          </p:cNvPr>
          <p:cNvSpPr>
            <a:spLocks noChangeAspect="1"/>
          </p:cNvSpPr>
          <p:nvPr/>
        </p:nvSpPr>
        <p:spPr bwMode="auto">
          <a:xfrm>
            <a:off x="12002518" y="467201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44</a:t>
            </a:r>
          </a:p>
        </p:txBody>
      </p:sp>
      <p:sp>
        <p:nvSpPr>
          <p:cNvPr id="355" name="Oval 354">
            <a:extLst>
              <a:ext uri="{FF2B5EF4-FFF2-40B4-BE49-F238E27FC236}">
                <a16:creationId xmlns:a16="http://schemas.microsoft.com/office/drawing/2014/main" id="{80E5007F-FA8A-4F03-BDBF-B2E8BE768626}"/>
              </a:ext>
            </a:extLst>
          </p:cNvPr>
          <p:cNvSpPr>
            <a:spLocks noChangeAspect="1"/>
          </p:cNvSpPr>
          <p:nvPr/>
        </p:nvSpPr>
        <p:spPr bwMode="auto">
          <a:xfrm>
            <a:off x="9570895" y="472299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42</a:t>
            </a:r>
          </a:p>
        </p:txBody>
      </p:sp>
      <p:sp>
        <p:nvSpPr>
          <p:cNvPr id="368" name="Oval 367">
            <a:extLst>
              <a:ext uri="{FF2B5EF4-FFF2-40B4-BE49-F238E27FC236}">
                <a16:creationId xmlns:a16="http://schemas.microsoft.com/office/drawing/2014/main" id="{E28A4BBC-E261-46DA-AFA2-370677710A56}"/>
              </a:ext>
            </a:extLst>
          </p:cNvPr>
          <p:cNvSpPr>
            <a:spLocks noChangeAspect="1"/>
          </p:cNvSpPr>
          <p:nvPr/>
        </p:nvSpPr>
        <p:spPr bwMode="auto">
          <a:xfrm>
            <a:off x="11912770" y="155449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47</a:t>
            </a:r>
          </a:p>
        </p:txBody>
      </p:sp>
      <p:sp>
        <p:nvSpPr>
          <p:cNvPr id="344" name="Oval 343">
            <a:extLst>
              <a:ext uri="{FF2B5EF4-FFF2-40B4-BE49-F238E27FC236}">
                <a16:creationId xmlns:a16="http://schemas.microsoft.com/office/drawing/2014/main" id="{18B41BD4-E101-4656-8B7D-938A6427B40F}"/>
              </a:ext>
            </a:extLst>
          </p:cNvPr>
          <p:cNvSpPr>
            <a:spLocks noChangeAspect="1"/>
          </p:cNvSpPr>
          <p:nvPr/>
        </p:nvSpPr>
        <p:spPr bwMode="auto">
          <a:xfrm>
            <a:off x="9927711" y="364300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41</a:t>
            </a:r>
          </a:p>
        </p:txBody>
      </p:sp>
      <p:grpSp>
        <p:nvGrpSpPr>
          <p:cNvPr id="224" name="Group 223">
            <a:extLst>
              <a:ext uri="{FF2B5EF4-FFF2-40B4-BE49-F238E27FC236}">
                <a16:creationId xmlns:a16="http://schemas.microsoft.com/office/drawing/2014/main" id="{F9EF2D10-8EBB-4541-963E-47ACBB2882A3}"/>
              </a:ext>
            </a:extLst>
          </p:cNvPr>
          <p:cNvGrpSpPr/>
          <p:nvPr/>
        </p:nvGrpSpPr>
        <p:grpSpPr>
          <a:xfrm>
            <a:off x="7372350" y="-12700"/>
            <a:ext cx="3135631" cy="2432050"/>
            <a:chOff x="7372350" y="-12700"/>
            <a:chExt cx="3135631" cy="2432050"/>
          </a:xfrm>
        </p:grpSpPr>
        <p:cxnSp>
          <p:nvCxnSpPr>
            <p:cNvPr id="335" name="Straight Connector 334">
              <a:extLst>
                <a:ext uri="{FF2B5EF4-FFF2-40B4-BE49-F238E27FC236}">
                  <a16:creationId xmlns:a16="http://schemas.microsoft.com/office/drawing/2014/main" id="{4DDD2FF3-E20C-46BC-AECA-9B8E0C27BBFB}"/>
                </a:ext>
              </a:extLst>
            </p:cNvPr>
            <p:cNvCxnSpPr>
              <a:cxnSpLocks/>
            </p:cNvCxnSpPr>
            <p:nvPr/>
          </p:nvCxnSpPr>
          <p:spPr>
            <a:xfrm flipH="1">
              <a:off x="7372350" y="1581150"/>
              <a:ext cx="1228725" cy="838200"/>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CFB1B966-3BB7-43D1-95C0-A2287E583322}"/>
                </a:ext>
              </a:extLst>
            </p:cNvPr>
            <p:cNvCxnSpPr>
              <a:cxnSpLocks/>
            </p:cNvCxnSpPr>
            <p:nvPr/>
          </p:nvCxnSpPr>
          <p:spPr>
            <a:xfrm flipH="1" flipV="1">
              <a:off x="9023350" y="-12700"/>
              <a:ext cx="73025" cy="565151"/>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0722C526-59B5-4163-8464-ACBF29756FC3}"/>
                </a:ext>
              </a:extLst>
            </p:cNvPr>
            <p:cNvCxnSpPr>
              <a:cxnSpLocks/>
            </p:cNvCxnSpPr>
            <p:nvPr/>
          </p:nvCxnSpPr>
          <p:spPr>
            <a:xfrm flipH="1">
              <a:off x="8639177" y="561975"/>
              <a:ext cx="452436" cy="1019175"/>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CCA737A-0F63-480C-B61E-422E71817736}"/>
                </a:ext>
              </a:extLst>
            </p:cNvPr>
            <p:cNvCxnSpPr>
              <a:cxnSpLocks/>
            </p:cNvCxnSpPr>
            <p:nvPr/>
          </p:nvCxnSpPr>
          <p:spPr>
            <a:xfrm flipH="1">
              <a:off x="8625841" y="1059180"/>
              <a:ext cx="1051559" cy="518160"/>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7C15E0DB-226E-464F-9800-F32732913784}"/>
                </a:ext>
              </a:extLst>
            </p:cNvPr>
            <p:cNvCxnSpPr>
              <a:cxnSpLocks/>
            </p:cNvCxnSpPr>
            <p:nvPr/>
          </p:nvCxnSpPr>
          <p:spPr>
            <a:xfrm flipH="1">
              <a:off x="9677400" y="289560"/>
              <a:ext cx="822960" cy="769620"/>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08A5BDCE-22AF-409A-856E-F635E0AFB37A}"/>
                </a:ext>
              </a:extLst>
            </p:cNvPr>
            <p:cNvCxnSpPr>
              <a:cxnSpLocks/>
            </p:cNvCxnSpPr>
            <p:nvPr/>
          </p:nvCxnSpPr>
          <p:spPr>
            <a:xfrm flipH="1" flipV="1">
              <a:off x="9669780" y="1059180"/>
              <a:ext cx="838201" cy="198120"/>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194435B2-01BB-486B-B965-601283CA6247}"/>
              </a:ext>
            </a:extLst>
          </p:cNvPr>
          <p:cNvGrpSpPr/>
          <p:nvPr/>
        </p:nvGrpSpPr>
        <p:grpSpPr>
          <a:xfrm>
            <a:off x="7368541" y="1920240"/>
            <a:ext cx="2646998" cy="580073"/>
            <a:chOff x="7368541" y="1920240"/>
            <a:chExt cx="2646998" cy="580073"/>
          </a:xfrm>
        </p:grpSpPr>
        <p:cxnSp>
          <p:nvCxnSpPr>
            <p:cNvPr id="432" name="Straight Connector 431">
              <a:extLst>
                <a:ext uri="{FF2B5EF4-FFF2-40B4-BE49-F238E27FC236}">
                  <a16:creationId xmlns:a16="http://schemas.microsoft.com/office/drawing/2014/main" id="{7C0DA931-2075-427C-A6BA-80F2EB945FC1}"/>
                </a:ext>
              </a:extLst>
            </p:cNvPr>
            <p:cNvCxnSpPr>
              <a:cxnSpLocks/>
            </p:cNvCxnSpPr>
            <p:nvPr/>
          </p:nvCxnSpPr>
          <p:spPr>
            <a:xfrm flipH="1" flipV="1">
              <a:off x="7368541" y="2423161"/>
              <a:ext cx="1706879" cy="6857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09DA5D12-BED6-4137-9220-4FE6BB35F4E8}"/>
                </a:ext>
              </a:extLst>
            </p:cNvPr>
            <p:cNvCxnSpPr>
              <a:cxnSpLocks/>
            </p:cNvCxnSpPr>
            <p:nvPr/>
          </p:nvCxnSpPr>
          <p:spPr>
            <a:xfrm flipH="1">
              <a:off x="9075420" y="1920240"/>
              <a:ext cx="464821" cy="57150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E7C62997-4392-4275-A0FC-A59CFF0FBEE4}"/>
                </a:ext>
              </a:extLst>
            </p:cNvPr>
            <p:cNvCxnSpPr>
              <a:cxnSpLocks/>
            </p:cNvCxnSpPr>
            <p:nvPr/>
          </p:nvCxnSpPr>
          <p:spPr>
            <a:xfrm flipH="1">
              <a:off x="9077325" y="2414588"/>
              <a:ext cx="938214" cy="85725"/>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34" name="Oval 333">
            <a:extLst>
              <a:ext uri="{FF2B5EF4-FFF2-40B4-BE49-F238E27FC236}">
                <a16:creationId xmlns:a16="http://schemas.microsoft.com/office/drawing/2014/main" id="{0B167478-37DB-4EC8-8851-AC7FC108C50F}"/>
              </a:ext>
            </a:extLst>
          </p:cNvPr>
          <p:cNvSpPr>
            <a:spLocks noChangeAspect="1"/>
          </p:cNvSpPr>
          <p:nvPr/>
        </p:nvSpPr>
        <p:spPr bwMode="auto">
          <a:xfrm>
            <a:off x="8983038" y="-4784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57</a:t>
            </a:r>
          </a:p>
        </p:txBody>
      </p:sp>
      <p:sp>
        <p:nvSpPr>
          <p:cNvPr id="339" name="Oval 338">
            <a:extLst>
              <a:ext uri="{FF2B5EF4-FFF2-40B4-BE49-F238E27FC236}">
                <a16:creationId xmlns:a16="http://schemas.microsoft.com/office/drawing/2014/main" id="{79C16100-6849-4437-B83D-F766BA3AFA91}"/>
              </a:ext>
            </a:extLst>
          </p:cNvPr>
          <p:cNvSpPr>
            <a:spLocks noChangeAspect="1"/>
          </p:cNvSpPr>
          <p:nvPr/>
        </p:nvSpPr>
        <p:spPr bwMode="auto">
          <a:xfrm>
            <a:off x="9023219" y="49770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53</a:t>
            </a:r>
          </a:p>
        </p:txBody>
      </p:sp>
      <p:sp>
        <p:nvSpPr>
          <p:cNvPr id="343" name="Oval 342">
            <a:extLst>
              <a:ext uri="{FF2B5EF4-FFF2-40B4-BE49-F238E27FC236}">
                <a16:creationId xmlns:a16="http://schemas.microsoft.com/office/drawing/2014/main" id="{FAEEB2BC-BAC7-4795-BABE-116DC49FF0FB}"/>
              </a:ext>
            </a:extLst>
          </p:cNvPr>
          <p:cNvSpPr>
            <a:spLocks noChangeAspect="1"/>
          </p:cNvSpPr>
          <p:nvPr/>
        </p:nvSpPr>
        <p:spPr bwMode="auto">
          <a:xfrm>
            <a:off x="8511017" y="1479541"/>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49</a:t>
            </a:r>
          </a:p>
        </p:txBody>
      </p:sp>
      <p:sp>
        <p:nvSpPr>
          <p:cNvPr id="403" name="Oval 402">
            <a:extLst>
              <a:ext uri="{FF2B5EF4-FFF2-40B4-BE49-F238E27FC236}">
                <a16:creationId xmlns:a16="http://schemas.microsoft.com/office/drawing/2014/main" id="{104FB923-BB59-4180-8390-2A668E6C5337}"/>
              </a:ext>
            </a:extLst>
          </p:cNvPr>
          <p:cNvSpPr>
            <a:spLocks noChangeAspect="1"/>
          </p:cNvSpPr>
          <p:nvPr/>
        </p:nvSpPr>
        <p:spPr bwMode="auto">
          <a:xfrm>
            <a:off x="8966335" y="2391777"/>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50</a:t>
            </a:r>
          </a:p>
        </p:txBody>
      </p:sp>
      <p:sp>
        <p:nvSpPr>
          <p:cNvPr id="409" name="Oval 408">
            <a:extLst>
              <a:ext uri="{FF2B5EF4-FFF2-40B4-BE49-F238E27FC236}">
                <a16:creationId xmlns:a16="http://schemas.microsoft.com/office/drawing/2014/main" id="{814898DE-A2F1-4E08-978F-8E0624B40E17}"/>
              </a:ext>
            </a:extLst>
          </p:cNvPr>
          <p:cNvSpPr>
            <a:spLocks noChangeAspect="1"/>
          </p:cNvSpPr>
          <p:nvPr/>
        </p:nvSpPr>
        <p:spPr bwMode="auto">
          <a:xfrm>
            <a:off x="9945269" y="234469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52</a:t>
            </a:r>
          </a:p>
        </p:txBody>
      </p:sp>
      <p:sp>
        <p:nvSpPr>
          <p:cNvPr id="410" name="Oval 409">
            <a:extLst>
              <a:ext uri="{FF2B5EF4-FFF2-40B4-BE49-F238E27FC236}">
                <a16:creationId xmlns:a16="http://schemas.microsoft.com/office/drawing/2014/main" id="{AF702F0B-88E7-44C3-9F62-5F62AC0C4110}"/>
              </a:ext>
            </a:extLst>
          </p:cNvPr>
          <p:cNvSpPr>
            <a:spLocks noChangeAspect="1"/>
          </p:cNvSpPr>
          <p:nvPr/>
        </p:nvSpPr>
        <p:spPr bwMode="auto">
          <a:xfrm>
            <a:off x="9469214" y="184406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51</a:t>
            </a:r>
          </a:p>
        </p:txBody>
      </p:sp>
      <p:sp>
        <p:nvSpPr>
          <p:cNvPr id="416" name="Oval 415">
            <a:extLst>
              <a:ext uri="{FF2B5EF4-FFF2-40B4-BE49-F238E27FC236}">
                <a16:creationId xmlns:a16="http://schemas.microsoft.com/office/drawing/2014/main" id="{13FBE722-8AE6-4C83-9229-F9D604087F0A}"/>
              </a:ext>
            </a:extLst>
          </p:cNvPr>
          <p:cNvSpPr>
            <a:spLocks noChangeAspect="1"/>
          </p:cNvSpPr>
          <p:nvPr/>
        </p:nvSpPr>
        <p:spPr bwMode="auto">
          <a:xfrm>
            <a:off x="10463743" y="122176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55</a:t>
            </a:r>
          </a:p>
        </p:txBody>
      </p:sp>
      <p:sp>
        <p:nvSpPr>
          <p:cNvPr id="417" name="Oval 416">
            <a:extLst>
              <a:ext uri="{FF2B5EF4-FFF2-40B4-BE49-F238E27FC236}">
                <a16:creationId xmlns:a16="http://schemas.microsoft.com/office/drawing/2014/main" id="{198B292F-3DBF-4C24-A590-8856117CE21D}"/>
              </a:ext>
            </a:extLst>
          </p:cNvPr>
          <p:cNvSpPr>
            <a:spLocks noChangeAspect="1"/>
          </p:cNvSpPr>
          <p:nvPr/>
        </p:nvSpPr>
        <p:spPr bwMode="auto">
          <a:xfrm>
            <a:off x="9599624" y="992001"/>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54</a:t>
            </a:r>
          </a:p>
        </p:txBody>
      </p:sp>
      <p:sp>
        <p:nvSpPr>
          <p:cNvPr id="419" name="Oval 418">
            <a:extLst>
              <a:ext uri="{FF2B5EF4-FFF2-40B4-BE49-F238E27FC236}">
                <a16:creationId xmlns:a16="http://schemas.microsoft.com/office/drawing/2014/main" id="{538DA2A3-CAAB-4487-B952-BE0470540088}"/>
              </a:ext>
            </a:extLst>
          </p:cNvPr>
          <p:cNvSpPr>
            <a:spLocks noChangeAspect="1"/>
          </p:cNvSpPr>
          <p:nvPr/>
        </p:nvSpPr>
        <p:spPr bwMode="auto">
          <a:xfrm>
            <a:off x="10460048" y="25347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56</a:t>
            </a:r>
          </a:p>
        </p:txBody>
      </p:sp>
      <p:sp>
        <p:nvSpPr>
          <p:cNvPr id="418" name="Title 1">
            <a:extLst>
              <a:ext uri="{FF2B5EF4-FFF2-40B4-BE49-F238E27FC236}">
                <a16:creationId xmlns:a16="http://schemas.microsoft.com/office/drawing/2014/main" id="{AA46DA6D-0FD5-4864-AFED-A9ECFF3F2AB2}"/>
              </a:ext>
            </a:extLst>
          </p:cNvPr>
          <p:cNvSpPr txBox="1">
            <a:spLocks/>
          </p:cNvSpPr>
          <p:nvPr/>
        </p:nvSpPr>
        <p:spPr>
          <a:xfrm>
            <a:off x="4134543" y="604939"/>
            <a:ext cx="3922915" cy="4431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0"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algn="ctr">
              <a:lnSpc>
                <a:spcPct val="90000"/>
              </a:lnSpc>
            </a:pPr>
            <a:r>
              <a:rPr lang="en-US" b="1" dirty="0">
                <a:gradFill>
                  <a:gsLst>
                    <a:gs pos="26214">
                      <a:schemeClr val="tx1"/>
                    </a:gs>
                    <a:gs pos="41000">
                      <a:schemeClr val="tx1"/>
                    </a:gs>
                  </a:gsLst>
                  <a:lin ang="3000000" scaled="0"/>
                </a:gradFill>
                <a:cs typeface="Segoe UI" pitchFamily="34" charset="0"/>
              </a:rPr>
              <a:t>Customer experience</a:t>
            </a:r>
          </a:p>
        </p:txBody>
      </p:sp>
      <p:sp>
        <p:nvSpPr>
          <p:cNvPr id="205" name="TextBox 204">
            <a:extLst>
              <a:ext uri="{FF2B5EF4-FFF2-40B4-BE49-F238E27FC236}">
                <a16:creationId xmlns:a16="http://schemas.microsoft.com/office/drawing/2014/main" id="{DAEABD16-BF1F-4572-A2A2-4C5B0A2FF6C5}"/>
              </a:ext>
            </a:extLst>
          </p:cNvPr>
          <p:cNvSpPr txBox="1"/>
          <p:nvPr/>
        </p:nvSpPr>
        <p:spPr>
          <a:xfrm>
            <a:off x="6866503" y="1676706"/>
            <a:ext cx="975844"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Marketplace</a:t>
            </a:r>
          </a:p>
        </p:txBody>
      </p:sp>
      <p:grpSp>
        <p:nvGrpSpPr>
          <p:cNvPr id="175" name="Group 174">
            <a:extLst>
              <a:ext uri="{FF2B5EF4-FFF2-40B4-BE49-F238E27FC236}">
                <a16:creationId xmlns:a16="http://schemas.microsoft.com/office/drawing/2014/main" id="{7F0FC45E-20D8-4B25-AF3F-D8BB6A5445F0}"/>
              </a:ext>
            </a:extLst>
          </p:cNvPr>
          <p:cNvGrpSpPr>
            <a:grpSpLocks noChangeAspect="1"/>
          </p:cNvGrpSpPr>
          <p:nvPr/>
        </p:nvGrpSpPr>
        <p:grpSpPr>
          <a:xfrm>
            <a:off x="6902749" y="1971403"/>
            <a:ext cx="911728" cy="911727"/>
            <a:chOff x="7022263" y="1610134"/>
            <a:chExt cx="1002901" cy="1002900"/>
          </a:xfrm>
        </p:grpSpPr>
        <p:grpSp>
          <p:nvGrpSpPr>
            <p:cNvPr id="176" name="Group 175">
              <a:extLst>
                <a:ext uri="{FF2B5EF4-FFF2-40B4-BE49-F238E27FC236}">
                  <a16:creationId xmlns:a16="http://schemas.microsoft.com/office/drawing/2014/main" id="{F498A794-B488-4652-A5F9-C0462999510B}"/>
                </a:ext>
              </a:extLst>
            </p:cNvPr>
            <p:cNvGrpSpPr/>
            <p:nvPr/>
          </p:nvGrpSpPr>
          <p:grpSpPr>
            <a:xfrm>
              <a:off x="7022263" y="1610134"/>
              <a:ext cx="1002901" cy="1002900"/>
              <a:chOff x="7123732" y="4194785"/>
              <a:chExt cx="1111695" cy="1111694"/>
            </a:xfrm>
          </p:grpSpPr>
          <p:sp useBgFill="1">
            <p:nvSpPr>
              <p:cNvPr id="178" name="Oval 177">
                <a:extLst>
                  <a:ext uri="{FF2B5EF4-FFF2-40B4-BE49-F238E27FC236}">
                    <a16:creationId xmlns:a16="http://schemas.microsoft.com/office/drawing/2014/main" id="{C83F0025-C06B-4C62-BC8F-9D40A4DC689E}"/>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79" name="Oval 178">
                <a:extLst>
                  <a:ext uri="{FF2B5EF4-FFF2-40B4-BE49-F238E27FC236}">
                    <a16:creationId xmlns:a16="http://schemas.microsoft.com/office/drawing/2014/main" id="{202AD9AC-E72D-4694-A702-FBFE582BC999}"/>
                  </a:ext>
                </a:extLst>
              </p:cNvPr>
              <p:cNvSpPr/>
              <p:nvPr/>
            </p:nvSpPr>
            <p:spPr bwMode="auto">
              <a:xfrm>
                <a:off x="7123732" y="4194785"/>
                <a:ext cx="1111694"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f</a:t>
                </a:r>
              </a:p>
            </p:txBody>
          </p:sp>
        </p:grpSp>
        <p:sp>
          <p:nvSpPr>
            <p:cNvPr id="177" name="bag">
              <a:extLst>
                <a:ext uri="{FF2B5EF4-FFF2-40B4-BE49-F238E27FC236}">
                  <a16:creationId xmlns:a16="http://schemas.microsoft.com/office/drawing/2014/main" id="{965518F5-8B30-40AD-ABB0-C7AB2AFAABDF}"/>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203" name="TextBox 202">
            <a:extLst>
              <a:ext uri="{FF2B5EF4-FFF2-40B4-BE49-F238E27FC236}">
                <a16:creationId xmlns:a16="http://schemas.microsoft.com/office/drawing/2014/main" id="{E63DF621-8C19-4C8D-895D-7590840208BA}"/>
              </a:ext>
            </a:extLst>
          </p:cNvPr>
          <p:cNvSpPr txBox="1"/>
          <p:nvPr/>
        </p:nvSpPr>
        <p:spPr>
          <a:xfrm>
            <a:off x="7852169" y="2995786"/>
            <a:ext cx="973473"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Transactions</a:t>
            </a:r>
          </a:p>
        </p:txBody>
      </p:sp>
      <p:grpSp>
        <p:nvGrpSpPr>
          <p:cNvPr id="8" name="Group 7">
            <a:extLst>
              <a:ext uri="{FF2B5EF4-FFF2-40B4-BE49-F238E27FC236}">
                <a16:creationId xmlns:a16="http://schemas.microsoft.com/office/drawing/2014/main" id="{496D8168-BB20-4D58-AA9D-4F0560E07438}"/>
              </a:ext>
            </a:extLst>
          </p:cNvPr>
          <p:cNvGrpSpPr>
            <a:grpSpLocks noChangeAspect="1"/>
          </p:cNvGrpSpPr>
          <p:nvPr/>
        </p:nvGrpSpPr>
        <p:grpSpPr>
          <a:xfrm>
            <a:off x="7889118" y="3286975"/>
            <a:ext cx="911728" cy="911727"/>
            <a:chOff x="3432596" y="3328417"/>
            <a:chExt cx="828844" cy="828843"/>
          </a:xfrm>
        </p:grpSpPr>
        <p:grpSp>
          <p:nvGrpSpPr>
            <p:cNvPr id="171" name="Group 170">
              <a:extLst>
                <a:ext uri="{FF2B5EF4-FFF2-40B4-BE49-F238E27FC236}">
                  <a16:creationId xmlns:a16="http://schemas.microsoft.com/office/drawing/2014/main" id="{2D8CD76A-87BD-4368-A73B-E8283E189CA0}"/>
                </a:ext>
              </a:extLst>
            </p:cNvPr>
            <p:cNvGrpSpPr/>
            <p:nvPr/>
          </p:nvGrpSpPr>
          <p:grpSpPr>
            <a:xfrm>
              <a:off x="3432596" y="3328417"/>
              <a:ext cx="828844" cy="828843"/>
              <a:chOff x="7123732" y="4194785"/>
              <a:chExt cx="1111695" cy="1111694"/>
            </a:xfrm>
          </p:grpSpPr>
          <p:sp useBgFill="1">
            <p:nvSpPr>
              <p:cNvPr id="173" name="Oval 172">
                <a:extLst>
                  <a:ext uri="{FF2B5EF4-FFF2-40B4-BE49-F238E27FC236}">
                    <a16:creationId xmlns:a16="http://schemas.microsoft.com/office/drawing/2014/main" id="{03872108-1F13-48CD-A756-875B6F26C9F3}"/>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74" name="Oval 173">
                <a:extLst>
                  <a:ext uri="{FF2B5EF4-FFF2-40B4-BE49-F238E27FC236}">
                    <a16:creationId xmlns:a16="http://schemas.microsoft.com/office/drawing/2014/main" id="{EADC45A7-8222-4AAA-88B4-9ADBF561E667}"/>
                  </a:ext>
                </a:extLst>
              </p:cNvPr>
              <p:cNvSpPr/>
              <p:nvPr/>
            </p:nvSpPr>
            <p:spPr bwMode="auto">
              <a:xfrm>
                <a:off x="7123732" y="4194785"/>
                <a:ext cx="1111694"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b</a:t>
                </a:r>
              </a:p>
            </p:txBody>
          </p:sp>
        </p:grpSp>
        <p:sp>
          <p:nvSpPr>
            <p:cNvPr id="209" name="Script_F03A" title="Icon of an unrolled document with writing on it">
              <a:extLst>
                <a:ext uri="{FF2B5EF4-FFF2-40B4-BE49-F238E27FC236}">
                  <a16:creationId xmlns:a16="http://schemas.microsoft.com/office/drawing/2014/main" id="{95BC01ED-6171-40FB-AACE-E2BC59460122}"/>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206" name="TextBox 205">
            <a:extLst>
              <a:ext uri="{FF2B5EF4-FFF2-40B4-BE49-F238E27FC236}">
                <a16:creationId xmlns:a16="http://schemas.microsoft.com/office/drawing/2014/main" id="{FB17C371-9B2F-4A35-A2E5-15B6CE4FFE29}"/>
              </a:ext>
            </a:extLst>
          </p:cNvPr>
          <p:cNvSpPr txBox="1"/>
          <p:nvPr/>
        </p:nvSpPr>
        <p:spPr>
          <a:xfrm>
            <a:off x="7126978" y="4265912"/>
            <a:ext cx="463268"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Social</a:t>
            </a:r>
          </a:p>
        </p:txBody>
      </p:sp>
      <p:grpSp>
        <p:nvGrpSpPr>
          <p:cNvPr id="190" name="Group 189">
            <a:extLst>
              <a:ext uri="{FF2B5EF4-FFF2-40B4-BE49-F238E27FC236}">
                <a16:creationId xmlns:a16="http://schemas.microsoft.com/office/drawing/2014/main" id="{4FD67AAE-CFA4-4F88-8BCF-C3911CE49074}"/>
              </a:ext>
            </a:extLst>
          </p:cNvPr>
          <p:cNvGrpSpPr>
            <a:grpSpLocks noChangeAspect="1"/>
          </p:cNvGrpSpPr>
          <p:nvPr/>
        </p:nvGrpSpPr>
        <p:grpSpPr>
          <a:xfrm>
            <a:off x="6902749" y="4552222"/>
            <a:ext cx="911728" cy="911727"/>
            <a:chOff x="7022263" y="4834081"/>
            <a:chExt cx="1002901" cy="1002900"/>
          </a:xfrm>
        </p:grpSpPr>
        <p:grpSp>
          <p:nvGrpSpPr>
            <p:cNvPr id="198" name="Group 197">
              <a:extLst>
                <a:ext uri="{FF2B5EF4-FFF2-40B4-BE49-F238E27FC236}">
                  <a16:creationId xmlns:a16="http://schemas.microsoft.com/office/drawing/2014/main" id="{4E7CEDF3-E27D-4DAD-BC91-53B655C8CF0E}"/>
                </a:ext>
              </a:extLst>
            </p:cNvPr>
            <p:cNvGrpSpPr/>
            <p:nvPr/>
          </p:nvGrpSpPr>
          <p:grpSpPr>
            <a:xfrm>
              <a:off x="7022263" y="4834081"/>
              <a:ext cx="1002901" cy="1002900"/>
              <a:chOff x="7123732" y="4194785"/>
              <a:chExt cx="1111695" cy="1111694"/>
            </a:xfrm>
          </p:grpSpPr>
          <p:sp useBgFill="1">
            <p:nvSpPr>
              <p:cNvPr id="200" name="Oval 199">
                <a:extLst>
                  <a:ext uri="{FF2B5EF4-FFF2-40B4-BE49-F238E27FC236}">
                    <a16:creationId xmlns:a16="http://schemas.microsoft.com/office/drawing/2014/main" id="{0C7D9756-8E1E-4F30-9B62-C00306DE5D65}"/>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01" name="Oval 200">
                <a:extLst>
                  <a:ext uri="{FF2B5EF4-FFF2-40B4-BE49-F238E27FC236}">
                    <a16:creationId xmlns:a16="http://schemas.microsoft.com/office/drawing/2014/main" id="{2A8E98CF-5314-4B28-9F13-9B0FA4627D56}"/>
                  </a:ext>
                </a:extLst>
              </p:cNvPr>
              <p:cNvSpPr/>
              <p:nvPr/>
            </p:nvSpPr>
            <p:spPr bwMode="auto">
              <a:xfrm>
                <a:off x="7123732" y="4194785"/>
                <a:ext cx="1111695"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d</a:t>
                </a:r>
              </a:p>
            </p:txBody>
          </p:sp>
        </p:grpSp>
        <p:sp>
          <p:nvSpPr>
            <p:cNvPr id="199" name="speech_5" title="Icon of two overlapping chat bubbles">
              <a:extLst>
                <a:ext uri="{FF2B5EF4-FFF2-40B4-BE49-F238E27FC236}">
                  <a16:creationId xmlns:a16="http://schemas.microsoft.com/office/drawing/2014/main" id="{DEE40C83-4515-458E-972C-6F6D8CD5745D}"/>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208" name="TextBox 207">
            <a:extLst>
              <a:ext uri="{FF2B5EF4-FFF2-40B4-BE49-F238E27FC236}">
                <a16:creationId xmlns:a16="http://schemas.microsoft.com/office/drawing/2014/main" id="{E68874CC-5146-41FA-9887-BC5C86A66012}"/>
              </a:ext>
            </a:extLst>
          </p:cNvPr>
          <p:cNvSpPr txBox="1"/>
          <p:nvPr/>
        </p:nvSpPr>
        <p:spPr>
          <a:xfrm>
            <a:off x="4709154" y="4265912"/>
            <a:ext cx="248465" cy="286232"/>
          </a:xfrm>
          <a:prstGeom prst="rect">
            <a:avLst/>
          </a:prstGeom>
          <a:noFill/>
        </p:spPr>
        <p:txBody>
          <a:bodyPr wrap="none" lIns="0" tIns="0" rIns="0" bIns="91440" rtlCol="0" anchor="b" anchorCtr="0">
            <a:spAutoFit/>
          </a:bodyPr>
          <a:lstStyle/>
          <a:p>
            <a:pPr algn="ctr">
              <a:lnSpc>
                <a:spcPct val="90000"/>
              </a:lnSpc>
            </a:pPr>
            <a:r>
              <a:rPr lang="en-US" sz="1400" spc="30" dirty="0">
                <a:gradFill>
                  <a:gsLst>
                    <a:gs pos="72816">
                      <a:schemeClr val="tx1"/>
                    </a:gs>
                    <a:gs pos="61165">
                      <a:schemeClr val="tx1"/>
                    </a:gs>
                  </a:gsLst>
                  <a:lin ang="5400000" scaled="0"/>
                </a:gradFill>
              </a:rPr>
              <a:t>I</a:t>
            </a:r>
            <a:r>
              <a:rPr lang="en-US" sz="1400" spc="-30" dirty="0">
                <a:gradFill>
                  <a:gsLst>
                    <a:gs pos="72816">
                      <a:schemeClr val="tx1"/>
                    </a:gs>
                    <a:gs pos="61165">
                      <a:schemeClr val="tx1"/>
                    </a:gs>
                  </a:gsLst>
                  <a:lin ang="5400000" scaled="0"/>
                </a:gradFill>
              </a:rPr>
              <a:t>o</a:t>
            </a:r>
            <a:r>
              <a:rPr lang="en-US" sz="1400" dirty="0">
                <a:gradFill>
                  <a:gsLst>
                    <a:gs pos="72816">
                      <a:schemeClr val="tx1"/>
                    </a:gs>
                    <a:gs pos="61165">
                      <a:schemeClr val="tx1"/>
                    </a:gs>
                  </a:gsLst>
                  <a:lin ang="5400000" scaled="0"/>
                </a:gradFill>
              </a:rPr>
              <a:t>T</a:t>
            </a:r>
          </a:p>
        </p:txBody>
      </p:sp>
      <p:grpSp>
        <p:nvGrpSpPr>
          <p:cNvPr id="3" name="Group 2">
            <a:extLst>
              <a:ext uri="{FF2B5EF4-FFF2-40B4-BE49-F238E27FC236}">
                <a16:creationId xmlns:a16="http://schemas.microsoft.com/office/drawing/2014/main" id="{726CC8EB-4FFB-411E-8108-F7058264CD1E}"/>
              </a:ext>
            </a:extLst>
          </p:cNvPr>
          <p:cNvGrpSpPr/>
          <p:nvPr/>
        </p:nvGrpSpPr>
        <p:grpSpPr>
          <a:xfrm>
            <a:off x="4377522" y="4552222"/>
            <a:ext cx="911728" cy="911727"/>
            <a:chOff x="4377522" y="4552222"/>
            <a:chExt cx="911728" cy="911727"/>
          </a:xfrm>
        </p:grpSpPr>
        <p:sp useBgFill="1">
          <p:nvSpPr>
            <p:cNvPr id="167" name="Oval 166">
              <a:extLst>
                <a:ext uri="{FF2B5EF4-FFF2-40B4-BE49-F238E27FC236}">
                  <a16:creationId xmlns:a16="http://schemas.microsoft.com/office/drawing/2014/main" id="{9AF12802-268A-4655-B067-818DFD48F645}"/>
                </a:ext>
              </a:extLst>
            </p:cNvPr>
            <p:cNvSpPr/>
            <p:nvPr/>
          </p:nvSpPr>
          <p:spPr bwMode="auto">
            <a:xfrm>
              <a:off x="4377522" y="4552222"/>
              <a:ext cx="911728" cy="911727"/>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2" name="Group 1">
              <a:extLst>
                <a:ext uri="{FF2B5EF4-FFF2-40B4-BE49-F238E27FC236}">
                  <a16:creationId xmlns:a16="http://schemas.microsoft.com/office/drawing/2014/main" id="{92CA77C9-5181-4495-AB04-32E4BE0DFF81}"/>
                </a:ext>
              </a:extLst>
            </p:cNvPr>
            <p:cNvGrpSpPr/>
            <p:nvPr/>
          </p:nvGrpSpPr>
          <p:grpSpPr>
            <a:xfrm>
              <a:off x="4377522" y="4552222"/>
              <a:ext cx="911727" cy="911727"/>
              <a:chOff x="4377522" y="4552222"/>
              <a:chExt cx="911727" cy="911727"/>
            </a:xfrm>
          </p:grpSpPr>
          <p:sp>
            <p:nvSpPr>
              <p:cNvPr id="168" name="Oval 167">
                <a:extLst>
                  <a:ext uri="{FF2B5EF4-FFF2-40B4-BE49-F238E27FC236}">
                    <a16:creationId xmlns:a16="http://schemas.microsoft.com/office/drawing/2014/main" id="{A2B84783-133B-4C37-ACDC-2C28FA9C3186}"/>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c</a:t>
                </a:r>
              </a:p>
            </p:txBody>
          </p:sp>
          <p:sp>
            <p:nvSpPr>
              <p:cNvPr id="275" name="graph_9" title="Icon of a line chart with connected circles at varying points">
                <a:extLst>
                  <a:ext uri="{FF2B5EF4-FFF2-40B4-BE49-F238E27FC236}">
                    <a16:creationId xmlns:a16="http://schemas.microsoft.com/office/drawing/2014/main" id="{2B55210A-924A-4F8C-89DB-EB409CB6EEBC}"/>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204" name="TextBox 203">
            <a:extLst>
              <a:ext uri="{FF2B5EF4-FFF2-40B4-BE49-F238E27FC236}">
                <a16:creationId xmlns:a16="http://schemas.microsoft.com/office/drawing/2014/main" id="{E4C86128-1331-46AD-B8B7-2934B6CD6492}"/>
              </a:ext>
            </a:extLst>
          </p:cNvPr>
          <p:cNvSpPr txBox="1"/>
          <p:nvPr/>
        </p:nvSpPr>
        <p:spPr>
          <a:xfrm>
            <a:off x="3399587" y="2995786"/>
            <a:ext cx="900246"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Advertising</a:t>
            </a:r>
          </a:p>
        </p:txBody>
      </p:sp>
      <p:grpSp>
        <p:nvGrpSpPr>
          <p:cNvPr id="211" name="Group 210">
            <a:extLst>
              <a:ext uri="{FF2B5EF4-FFF2-40B4-BE49-F238E27FC236}">
                <a16:creationId xmlns:a16="http://schemas.microsoft.com/office/drawing/2014/main" id="{445945C0-C1D8-4056-B280-5A1C7CE65DF1}"/>
              </a:ext>
            </a:extLst>
          </p:cNvPr>
          <p:cNvGrpSpPr>
            <a:grpSpLocks noChangeAspect="1"/>
          </p:cNvGrpSpPr>
          <p:nvPr/>
        </p:nvGrpSpPr>
        <p:grpSpPr>
          <a:xfrm>
            <a:off x="3391154" y="3286975"/>
            <a:ext cx="911728" cy="911727"/>
            <a:chOff x="8051292" y="3276971"/>
            <a:chExt cx="1002901" cy="1002900"/>
          </a:xfrm>
        </p:grpSpPr>
        <p:grpSp>
          <p:nvGrpSpPr>
            <p:cNvPr id="215" name="Group 214">
              <a:extLst>
                <a:ext uri="{FF2B5EF4-FFF2-40B4-BE49-F238E27FC236}">
                  <a16:creationId xmlns:a16="http://schemas.microsoft.com/office/drawing/2014/main" id="{9918B41E-3843-40BA-9209-334F90C156F6}"/>
                </a:ext>
              </a:extLst>
            </p:cNvPr>
            <p:cNvGrpSpPr/>
            <p:nvPr/>
          </p:nvGrpSpPr>
          <p:grpSpPr>
            <a:xfrm>
              <a:off x="8051292" y="3276971"/>
              <a:ext cx="1002901" cy="1002900"/>
              <a:chOff x="7123732" y="4194785"/>
              <a:chExt cx="1111695" cy="1111694"/>
            </a:xfrm>
          </p:grpSpPr>
          <p:sp useBgFill="1">
            <p:nvSpPr>
              <p:cNvPr id="222" name="Oval 221">
                <a:extLst>
                  <a:ext uri="{FF2B5EF4-FFF2-40B4-BE49-F238E27FC236}">
                    <a16:creationId xmlns:a16="http://schemas.microsoft.com/office/drawing/2014/main" id="{4689A16A-C61E-4E44-8ABB-945D807FE1AA}"/>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23" name="Oval 222">
                <a:extLst>
                  <a:ext uri="{FF2B5EF4-FFF2-40B4-BE49-F238E27FC236}">
                    <a16:creationId xmlns:a16="http://schemas.microsoft.com/office/drawing/2014/main" id="{CC5073EC-6F6C-42B9-90EF-186606E28B10}"/>
                  </a:ext>
                </a:extLst>
              </p:cNvPr>
              <p:cNvSpPr/>
              <p:nvPr/>
            </p:nvSpPr>
            <p:spPr bwMode="auto">
              <a:xfrm>
                <a:off x="7123732" y="4194785"/>
                <a:ext cx="1111694"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e</a:t>
                </a:r>
              </a:p>
            </p:txBody>
          </p:sp>
        </p:grpSp>
        <p:sp>
          <p:nvSpPr>
            <p:cNvPr id="218" name="megaphone" title="Icon of a megaphone">
              <a:extLst>
                <a:ext uri="{FF2B5EF4-FFF2-40B4-BE49-F238E27FC236}">
                  <a16:creationId xmlns:a16="http://schemas.microsoft.com/office/drawing/2014/main" id="{FF117340-DED5-42C2-95A0-2957AD58817C}"/>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207" name="TextBox 206">
            <a:extLst>
              <a:ext uri="{FF2B5EF4-FFF2-40B4-BE49-F238E27FC236}">
                <a16:creationId xmlns:a16="http://schemas.microsoft.com/office/drawing/2014/main" id="{09086871-5619-484A-8062-76997AEF8034}"/>
              </a:ext>
            </a:extLst>
          </p:cNvPr>
          <p:cNvSpPr txBox="1"/>
          <p:nvPr/>
        </p:nvSpPr>
        <p:spPr>
          <a:xfrm>
            <a:off x="4338604" y="1676706"/>
            <a:ext cx="989566"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Mobile/Web</a:t>
            </a:r>
          </a:p>
        </p:txBody>
      </p:sp>
      <p:grpSp>
        <p:nvGrpSpPr>
          <p:cNvPr id="185" name="Group 184">
            <a:extLst>
              <a:ext uri="{FF2B5EF4-FFF2-40B4-BE49-F238E27FC236}">
                <a16:creationId xmlns:a16="http://schemas.microsoft.com/office/drawing/2014/main" id="{08452903-1C4B-4134-82D2-E62DB1F42EE0}"/>
              </a:ext>
            </a:extLst>
          </p:cNvPr>
          <p:cNvGrpSpPr>
            <a:grpSpLocks noChangeAspect="1"/>
          </p:cNvGrpSpPr>
          <p:nvPr/>
        </p:nvGrpSpPr>
        <p:grpSpPr>
          <a:xfrm>
            <a:off x="4377523" y="1971403"/>
            <a:ext cx="911728" cy="911727"/>
            <a:chOff x="4166836" y="1719862"/>
            <a:chExt cx="1002901" cy="1002900"/>
          </a:xfrm>
        </p:grpSpPr>
        <p:sp>
          <p:nvSpPr>
            <p:cNvPr id="186" name="Oval 185">
              <a:extLst>
                <a:ext uri="{FF2B5EF4-FFF2-40B4-BE49-F238E27FC236}">
                  <a16:creationId xmlns:a16="http://schemas.microsoft.com/office/drawing/2014/main" id="{271173BC-5F45-4D07-9714-D8C8D90CE634}"/>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187" name="Group 186">
              <a:extLst>
                <a:ext uri="{FF2B5EF4-FFF2-40B4-BE49-F238E27FC236}">
                  <a16:creationId xmlns:a16="http://schemas.microsoft.com/office/drawing/2014/main" id="{33547FBC-E6B9-43BD-BF4C-76650D54B449}"/>
                </a:ext>
              </a:extLst>
            </p:cNvPr>
            <p:cNvGrpSpPr/>
            <p:nvPr/>
          </p:nvGrpSpPr>
          <p:grpSpPr>
            <a:xfrm>
              <a:off x="4166836" y="1719862"/>
              <a:ext cx="1002900" cy="1002900"/>
              <a:chOff x="4166836" y="1610134"/>
              <a:chExt cx="1002900" cy="1002900"/>
            </a:xfrm>
          </p:grpSpPr>
          <p:sp>
            <p:nvSpPr>
              <p:cNvPr id="188" name="Oval 187">
                <a:extLst>
                  <a:ext uri="{FF2B5EF4-FFF2-40B4-BE49-F238E27FC236}">
                    <a16:creationId xmlns:a16="http://schemas.microsoft.com/office/drawing/2014/main" id="{024AF60C-1827-4BE3-8AFD-1C5C0A3CA78C}"/>
                  </a:ext>
                </a:extLst>
              </p:cNvPr>
              <p:cNvSpPr/>
              <p:nvPr/>
            </p:nvSpPr>
            <p:spPr bwMode="auto">
              <a:xfrm>
                <a:off x="4166836" y="1610134"/>
                <a:ext cx="1002900"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a</a:t>
                </a:r>
              </a:p>
            </p:txBody>
          </p:sp>
          <p:sp>
            <p:nvSpPr>
              <p:cNvPr id="189" name="Touchscreen" title="Icon of a closed hand with one finger touching a screen">
                <a:extLst>
                  <a:ext uri="{FF2B5EF4-FFF2-40B4-BE49-F238E27FC236}">
                    <a16:creationId xmlns:a16="http://schemas.microsoft.com/office/drawing/2014/main" id="{70C64136-FA11-4D48-8068-481F1C0E6CE0}"/>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grpSp>
        <p:nvGrpSpPr>
          <p:cNvPr id="9" name="Group 8">
            <a:extLst>
              <a:ext uri="{FF2B5EF4-FFF2-40B4-BE49-F238E27FC236}">
                <a16:creationId xmlns:a16="http://schemas.microsoft.com/office/drawing/2014/main" id="{C9A20FEE-2F34-41F4-A3CC-3CC6E78B7216}"/>
              </a:ext>
            </a:extLst>
          </p:cNvPr>
          <p:cNvGrpSpPr/>
          <p:nvPr/>
        </p:nvGrpSpPr>
        <p:grpSpPr>
          <a:xfrm>
            <a:off x="5395158" y="3056341"/>
            <a:ext cx="1371603" cy="1371600"/>
            <a:chOff x="5395158" y="3056341"/>
            <a:chExt cx="1371603" cy="1371600"/>
          </a:xfrm>
        </p:grpSpPr>
        <p:grpSp>
          <p:nvGrpSpPr>
            <p:cNvPr id="192" name="Group 191">
              <a:extLst>
                <a:ext uri="{FF2B5EF4-FFF2-40B4-BE49-F238E27FC236}">
                  <a16:creationId xmlns:a16="http://schemas.microsoft.com/office/drawing/2014/main" id="{C91DE9ED-B11C-4426-8E29-F67492E6D8E5}"/>
                </a:ext>
              </a:extLst>
            </p:cNvPr>
            <p:cNvGrpSpPr/>
            <p:nvPr/>
          </p:nvGrpSpPr>
          <p:grpSpPr>
            <a:xfrm>
              <a:off x="5395158" y="3056341"/>
              <a:ext cx="1371603" cy="1371600"/>
              <a:chOff x="1921194" y="2616542"/>
              <a:chExt cx="1371603" cy="1371600"/>
            </a:xfrm>
          </p:grpSpPr>
          <p:sp useBgFill="1">
            <p:nvSpPr>
              <p:cNvPr id="196" name="Oval 195">
                <a:extLst>
                  <a:ext uri="{FF2B5EF4-FFF2-40B4-BE49-F238E27FC236}">
                    <a16:creationId xmlns:a16="http://schemas.microsoft.com/office/drawing/2014/main" id="{B12BF6AF-880C-4591-9A36-80A9D20CB861}"/>
                  </a:ext>
                </a:extLst>
              </p:cNvPr>
              <p:cNvSpPr/>
              <p:nvPr/>
            </p:nvSpPr>
            <p:spPr bwMode="auto">
              <a:xfrm>
                <a:off x="1921194" y="2616542"/>
                <a:ext cx="1371603" cy="1371600"/>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97" name="Oval 102">
                <a:extLst>
                  <a:ext uri="{FF2B5EF4-FFF2-40B4-BE49-F238E27FC236}">
                    <a16:creationId xmlns:a16="http://schemas.microsoft.com/office/drawing/2014/main" id="{9B161375-CF88-4C0E-8B3D-E97E36001957}"/>
                  </a:ext>
                </a:extLst>
              </p:cNvPr>
              <p:cNvSpPr>
                <a:spLocks noChangeArrowheads="1"/>
              </p:cNvSpPr>
              <p:nvPr/>
            </p:nvSpPr>
            <p:spPr bwMode="auto">
              <a:xfrm>
                <a:off x="1921194"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sp>
          <p:nvSpPr>
            <p:cNvPr id="504" name="boy" title="Icon of a man">
              <a:extLst>
                <a:ext uri="{FF2B5EF4-FFF2-40B4-BE49-F238E27FC236}">
                  <a16:creationId xmlns:a16="http://schemas.microsoft.com/office/drawing/2014/main" id="{FC20154D-ED02-4D2C-802F-061905C0707E}"/>
                </a:ext>
              </a:extLst>
            </p:cNvPr>
            <p:cNvSpPr>
              <a:spLocks noChangeAspect="1" noEditPoints="1"/>
            </p:cNvSpPr>
            <p:nvPr/>
          </p:nvSpPr>
          <p:spPr bwMode="auto">
            <a:xfrm>
              <a:off x="5865893" y="3462214"/>
              <a:ext cx="430132" cy="559854"/>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Tree>
    <p:extLst>
      <p:ext uri="{BB962C8B-B14F-4D97-AF65-F5344CB8AC3E}">
        <p14:creationId xmlns:p14="http://schemas.microsoft.com/office/powerpoint/2010/main" val="4106692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250"/>
                                        <p:tgtEl>
                                          <p:spTgt spid="185"/>
                                        </p:tgtEl>
                                      </p:cBhvr>
                                    </p:animEffect>
                                  </p:childTnLst>
                                </p:cTn>
                              </p:par>
                              <p:par>
                                <p:cTn id="8" presetID="42" presetClass="path" presetSubtype="0" decel="100000" fill="hold" nodeType="withEffect">
                                  <p:stCondLst>
                                    <p:cond delay="0"/>
                                  </p:stCondLst>
                                  <p:childTnLst>
                                    <p:animMotion origin="layout" path="M -4.16667E-6 4.81481E-6 L 0.10352 0.18842 " pathEditMode="relative" rAng="0" ptsTypes="AA">
                                      <p:cBhvr>
                                        <p:cTn id="9" dur="800" spd="-100000" fill="hold"/>
                                        <p:tgtEl>
                                          <p:spTgt spid="185"/>
                                        </p:tgtEl>
                                        <p:attrNameLst>
                                          <p:attrName>ppt_x</p:attrName>
                                          <p:attrName>ppt_y</p:attrName>
                                        </p:attrNameLst>
                                      </p:cBhvr>
                                      <p:rCtr x="5169" y="9421"/>
                                    </p:animMotion>
                                  </p:childTnLst>
                                </p:cTn>
                              </p:par>
                              <p:par>
                                <p:cTn id="10" presetID="10" presetClass="entr" presetSubtype="0" fill="hold" grpId="0" nodeType="with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250"/>
                                        <p:tgtEl>
                                          <p:spTgt spid="207"/>
                                        </p:tgtEl>
                                      </p:cBhvr>
                                    </p:animEffect>
                                  </p:childTnLst>
                                </p:cTn>
                              </p:par>
                              <p:par>
                                <p:cTn id="13" presetID="42" presetClass="path" presetSubtype="0" decel="100000" fill="hold" grpId="1" nodeType="withEffect">
                                  <p:stCondLst>
                                    <p:cond delay="0"/>
                                  </p:stCondLst>
                                  <p:childTnLst>
                                    <p:animMotion origin="layout" path="M -4.16667E-6 4.81481E-6 L 0.10352 0.18842 " pathEditMode="relative" rAng="0" ptsTypes="AA">
                                      <p:cBhvr>
                                        <p:cTn id="14" dur="800" spd="-100000" fill="hold"/>
                                        <p:tgtEl>
                                          <p:spTgt spid="207"/>
                                        </p:tgtEl>
                                        <p:attrNameLst>
                                          <p:attrName>ppt_x</p:attrName>
                                          <p:attrName>ppt_y</p:attrName>
                                        </p:attrNameLst>
                                      </p:cBhvr>
                                      <p:rCtr x="5169" y="9421"/>
                                    </p:animMotion>
                                  </p:childTnLst>
                                </p:cTn>
                              </p:par>
                              <p:par>
                                <p:cTn id="15" presetID="22" presetClass="entr" presetSubtype="2" fill="hold" nodeType="withEffect">
                                  <p:stCondLst>
                                    <p:cond delay="0"/>
                                  </p:stCondLst>
                                  <p:childTnLst>
                                    <p:set>
                                      <p:cBhvr>
                                        <p:cTn id="16" dur="1" fill="hold">
                                          <p:stCondLst>
                                            <p:cond delay="0"/>
                                          </p:stCondLst>
                                        </p:cTn>
                                        <p:tgtEl>
                                          <p:spTgt spid="254"/>
                                        </p:tgtEl>
                                        <p:attrNameLst>
                                          <p:attrName>style.visibility</p:attrName>
                                        </p:attrNameLst>
                                      </p:cBhvr>
                                      <p:to>
                                        <p:strVal val="visible"/>
                                      </p:to>
                                    </p:set>
                                    <p:animEffect transition="in" filter="wipe(right)">
                                      <p:cBhvr>
                                        <p:cTn id="17" dur="500"/>
                                        <p:tgtEl>
                                          <p:spTgt spid="254"/>
                                        </p:tgtEl>
                                      </p:cBhvr>
                                    </p:animEffect>
                                  </p:childTnLst>
                                </p:cTn>
                              </p:par>
                              <p:par>
                                <p:cTn id="18" presetID="10" presetClass="entr" presetSubtype="0" fill="hold" nodeType="withEffect">
                                  <p:stCondLst>
                                    <p:cond delay="750"/>
                                  </p:stCondLst>
                                  <p:childTnLst>
                                    <p:set>
                                      <p:cBhvr>
                                        <p:cTn id="19" dur="1" fill="hold">
                                          <p:stCondLst>
                                            <p:cond delay="0"/>
                                          </p:stCondLst>
                                        </p:cTn>
                                        <p:tgtEl>
                                          <p:spTgt spid="190"/>
                                        </p:tgtEl>
                                        <p:attrNameLst>
                                          <p:attrName>style.visibility</p:attrName>
                                        </p:attrNameLst>
                                      </p:cBhvr>
                                      <p:to>
                                        <p:strVal val="visible"/>
                                      </p:to>
                                    </p:set>
                                    <p:animEffect transition="in" filter="fade">
                                      <p:cBhvr>
                                        <p:cTn id="20" dur="250"/>
                                        <p:tgtEl>
                                          <p:spTgt spid="190"/>
                                        </p:tgtEl>
                                      </p:cBhvr>
                                    </p:animEffect>
                                  </p:childTnLst>
                                </p:cTn>
                              </p:par>
                              <p:par>
                                <p:cTn id="21" presetID="42" presetClass="path" presetSubtype="0" decel="100000" fill="hold" nodeType="withEffect">
                                  <p:stCondLst>
                                    <p:cond delay="750"/>
                                  </p:stCondLst>
                                  <p:childTnLst>
                                    <p:animMotion origin="layout" path="M 4.375E-6 -4.07407E-6 L -0.10118 -0.18217 " pathEditMode="relative" rAng="0" ptsTypes="AA">
                                      <p:cBhvr>
                                        <p:cTn id="22" dur="800" spd="-100000" fill="hold"/>
                                        <p:tgtEl>
                                          <p:spTgt spid="190"/>
                                        </p:tgtEl>
                                        <p:attrNameLst>
                                          <p:attrName>ppt_x</p:attrName>
                                          <p:attrName>ppt_y</p:attrName>
                                        </p:attrNameLst>
                                      </p:cBhvr>
                                      <p:rCtr x="-5065" y="-9120"/>
                                    </p:animMotion>
                                  </p:childTnLst>
                                </p:cTn>
                              </p:par>
                              <p:par>
                                <p:cTn id="23" presetID="10" presetClass="entr" presetSubtype="0" fill="hold" grpId="0" nodeType="withEffect">
                                  <p:stCondLst>
                                    <p:cond delay="750"/>
                                  </p:stCondLst>
                                  <p:childTnLst>
                                    <p:set>
                                      <p:cBhvr>
                                        <p:cTn id="24" dur="1" fill="hold">
                                          <p:stCondLst>
                                            <p:cond delay="0"/>
                                          </p:stCondLst>
                                        </p:cTn>
                                        <p:tgtEl>
                                          <p:spTgt spid="206"/>
                                        </p:tgtEl>
                                        <p:attrNameLst>
                                          <p:attrName>style.visibility</p:attrName>
                                        </p:attrNameLst>
                                      </p:cBhvr>
                                      <p:to>
                                        <p:strVal val="visible"/>
                                      </p:to>
                                    </p:set>
                                    <p:animEffect transition="in" filter="fade">
                                      <p:cBhvr>
                                        <p:cTn id="25" dur="250"/>
                                        <p:tgtEl>
                                          <p:spTgt spid="206"/>
                                        </p:tgtEl>
                                      </p:cBhvr>
                                    </p:animEffect>
                                  </p:childTnLst>
                                </p:cTn>
                              </p:par>
                              <p:par>
                                <p:cTn id="26" presetID="42" presetClass="path" presetSubtype="0" decel="100000" fill="hold" grpId="1" nodeType="withEffect">
                                  <p:stCondLst>
                                    <p:cond delay="750"/>
                                  </p:stCondLst>
                                  <p:childTnLst>
                                    <p:animMotion origin="layout" path="M 4.375E-6 -4.07407E-6 L -0.10118 -0.18217 " pathEditMode="relative" rAng="0" ptsTypes="AA">
                                      <p:cBhvr>
                                        <p:cTn id="27" dur="800" spd="-100000" fill="hold"/>
                                        <p:tgtEl>
                                          <p:spTgt spid="206"/>
                                        </p:tgtEl>
                                        <p:attrNameLst>
                                          <p:attrName>ppt_x</p:attrName>
                                          <p:attrName>ppt_y</p:attrName>
                                        </p:attrNameLst>
                                      </p:cBhvr>
                                      <p:rCtr x="-5065" y="-9120"/>
                                    </p:animMotion>
                                  </p:childTnLst>
                                </p:cTn>
                              </p:par>
                              <p:par>
                                <p:cTn id="28" presetID="22" presetClass="entr" presetSubtype="8" fill="hold" nodeType="withEffect">
                                  <p:stCondLst>
                                    <p:cond delay="750"/>
                                  </p:stCondLst>
                                  <p:childTnLst>
                                    <p:set>
                                      <p:cBhvr>
                                        <p:cTn id="29" dur="1" fill="hold">
                                          <p:stCondLst>
                                            <p:cond delay="0"/>
                                          </p:stCondLst>
                                        </p:cTn>
                                        <p:tgtEl>
                                          <p:spTgt spid="259"/>
                                        </p:tgtEl>
                                        <p:attrNameLst>
                                          <p:attrName>style.visibility</p:attrName>
                                        </p:attrNameLst>
                                      </p:cBhvr>
                                      <p:to>
                                        <p:strVal val="visible"/>
                                      </p:to>
                                    </p:set>
                                    <p:animEffect transition="in" filter="wipe(left)">
                                      <p:cBhvr>
                                        <p:cTn id="30" dur="500"/>
                                        <p:tgtEl>
                                          <p:spTgt spid="259"/>
                                        </p:tgtEl>
                                      </p:cBhvr>
                                    </p:animEffect>
                                  </p:childTnLst>
                                </p:cTn>
                              </p:par>
                              <p:par>
                                <p:cTn id="31" presetID="10" presetClass="entr" presetSubtype="0" fill="hold" nodeType="withEffect">
                                  <p:stCondLst>
                                    <p:cond delay="1500"/>
                                  </p:stCondLst>
                                  <p:childTnLst>
                                    <p:set>
                                      <p:cBhvr>
                                        <p:cTn id="32" dur="1" fill="hold">
                                          <p:stCondLst>
                                            <p:cond delay="0"/>
                                          </p:stCondLst>
                                        </p:cTn>
                                        <p:tgtEl>
                                          <p:spTgt spid="211"/>
                                        </p:tgtEl>
                                        <p:attrNameLst>
                                          <p:attrName>style.visibility</p:attrName>
                                        </p:attrNameLst>
                                      </p:cBhvr>
                                      <p:to>
                                        <p:strVal val="visible"/>
                                      </p:to>
                                    </p:set>
                                    <p:animEffect transition="in" filter="fade">
                                      <p:cBhvr>
                                        <p:cTn id="33" dur="250"/>
                                        <p:tgtEl>
                                          <p:spTgt spid="211"/>
                                        </p:tgtEl>
                                      </p:cBhvr>
                                    </p:animEffect>
                                  </p:childTnLst>
                                </p:cTn>
                              </p:par>
                              <p:par>
                                <p:cTn id="34" presetID="42" presetClass="path" presetSubtype="0" decel="100000" fill="hold" nodeType="withEffect">
                                  <p:stCondLst>
                                    <p:cond delay="1500"/>
                                  </p:stCondLst>
                                  <p:childTnLst>
                                    <p:animMotion origin="layout" path="M -4.79167E-6 -3.33333E-6 L 0.18139 0.00023 " pathEditMode="relative" rAng="0" ptsTypes="AA">
                                      <p:cBhvr>
                                        <p:cTn id="35" dur="800" spd="-100000" fill="hold"/>
                                        <p:tgtEl>
                                          <p:spTgt spid="211"/>
                                        </p:tgtEl>
                                        <p:attrNameLst>
                                          <p:attrName>ppt_x</p:attrName>
                                          <p:attrName>ppt_y</p:attrName>
                                        </p:attrNameLst>
                                      </p:cBhvr>
                                      <p:rCtr x="9063" y="0"/>
                                    </p:animMotion>
                                  </p:childTnLst>
                                </p:cTn>
                              </p:par>
                              <p:par>
                                <p:cTn id="36" presetID="10" presetClass="entr" presetSubtype="0" fill="hold" grpId="0" nodeType="withEffect">
                                  <p:stCondLst>
                                    <p:cond delay="1500"/>
                                  </p:stCondLst>
                                  <p:childTnLst>
                                    <p:set>
                                      <p:cBhvr>
                                        <p:cTn id="37" dur="1" fill="hold">
                                          <p:stCondLst>
                                            <p:cond delay="0"/>
                                          </p:stCondLst>
                                        </p:cTn>
                                        <p:tgtEl>
                                          <p:spTgt spid="204"/>
                                        </p:tgtEl>
                                        <p:attrNameLst>
                                          <p:attrName>style.visibility</p:attrName>
                                        </p:attrNameLst>
                                      </p:cBhvr>
                                      <p:to>
                                        <p:strVal val="visible"/>
                                      </p:to>
                                    </p:set>
                                    <p:animEffect transition="in" filter="fade">
                                      <p:cBhvr>
                                        <p:cTn id="38" dur="250"/>
                                        <p:tgtEl>
                                          <p:spTgt spid="204"/>
                                        </p:tgtEl>
                                      </p:cBhvr>
                                    </p:animEffect>
                                  </p:childTnLst>
                                </p:cTn>
                              </p:par>
                              <p:par>
                                <p:cTn id="39" presetID="42" presetClass="path" presetSubtype="0" decel="100000" fill="hold" grpId="1" nodeType="withEffect">
                                  <p:stCondLst>
                                    <p:cond delay="1500"/>
                                  </p:stCondLst>
                                  <p:childTnLst>
                                    <p:animMotion origin="layout" path="M -4.79167E-6 -3.33333E-6 L 0.18139 0.00023 " pathEditMode="relative" rAng="0" ptsTypes="AA">
                                      <p:cBhvr>
                                        <p:cTn id="40" dur="800" spd="-100000" fill="hold"/>
                                        <p:tgtEl>
                                          <p:spTgt spid="204"/>
                                        </p:tgtEl>
                                        <p:attrNameLst>
                                          <p:attrName>ppt_x</p:attrName>
                                          <p:attrName>ppt_y</p:attrName>
                                        </p:attrNameLst>
                                      </p:cBhvr>
                                      <p:rCtr x="9063" y="0"/>
                                    </p:animMotion>
                                  </p:childTnLst>
                                </p:cTn>
                              </p:par>
                              <p:par>
                                <p:cTn id="41" presetID="22" presetClass="entr" presetSubtype="2" fill="hold" nodeType="withEffect">
                                  <p:stCondLst>
                                    <p:cond delay="1500"/>
                                  </p:stCondLst>
                                  <p:childTnLst>
                                    <p:set>
                                      <p:cBhvr>
                                        <p:cTn id="42" dur="1" fill="hold">
                                          <p:stCondLst>
                                            <p:cond delay="0"/>
                                          </p:stCondLst>
                                        </p:cTn>
                                        <p:tgtEl>
                                          <p:spTgt spid="257"/>
                                        </p:tgtEl>
                                        <p:attrNameLst>
                                          <p:attrName>style.visibility</p:attrName>
                                        </p:attrNameLst>
                                      </p:cBhvr>
                                      <p:to>
                                        <p:strVal val="visible"/>
                                      </p:to>
                                    </p:set>
                                    <p:animEffect transition="in" filter="wipe(right)">
                                      <p:cBhvr>
                                        <p:cTn id="43" dur="500"/>
                                        <p:tgtEl>
                                          <p:spTgt spid="257"/>
                                        </p:tgtEl>
                                      </p:cBhvr>
                                    </p:animEffect>
                                  </p:childTnLst>
                                </p:cTn>
                              </p:par>
                              <p:par>
                                <p:cTn id="44" presetID="10" presetClass="entr" presetSubtype="0" fill="hold" nodeType="withEffect">
                                  <p:stCondLst>
                                    <p:cond delay="225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250"/>
                                        <p:tgtEl>
                                          <p:spTgt spid="3"/>
                                        </p:tgtEl>
                                      </p:cBhvr>
                                    </p:animEffect>
                                  </p:childTnLst>
                                </p:cTn>
                              </p:par>
                              <p:par>
                                <p:cTn id="47" presetID="42" presetClass="path" presetSubtype="0" decel="100000" fill="hold" nodeType="withEffect">
                                  <p:stCondLst>
                                    <p:cond delay="2250"/>
                                  </p:stCondLst>
                                  <p:childTnLst>
                                    <p:animMotion origin="layout" path="M -4.16667E-6 -4.07407E-6 L 0.10144 -0.18032 " pathEditMode="relative" rAng="0" ptsTypes="AA">
                                      <p:cBhvr>
                                        <p:cTn id="48" dur="800" spd="-100000" fill="hold"/>
                                        <p:tgtEl>
                                          <p:spTgt spid="3"/>
                                        </p:tgtEl>
                                        <p:attrNameLst>
                                          <p:attrName>ppt_x</p:attrName>
                                          <p:attrName>ppt_y</p:attrName>
                                        </p:attrNameLst>
                                      </p:cBhvr>
                                      <p:rCtr x="5065" y="-9028"/>
                                    </p:animMotion>
                                  </p:childTnLst>
                                </p:cTn>
                              </p:par>
                              <p:par>
                                <p:cTn id="49" presetID="10" presetClass="entr" presetSubtype="0" fill="hold" grpId="0" nodeType="withEffect">
                                  <p:stCondLst>
                                    <p:cond delay="225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250"/>
                                        <p:tgtEl>
                                          <p:spTgt spid="208"/>
                                        </p:tgtEl>
                                      </p:cBhvr>
                                    </p:animEffect>
                                  </p:childTnLst>
                                </p:cTn>
                              </p:par>
                              <p:par>
                                <p:cTn id="52" presetID="42" presetClass="path" presetSubtype="0" decel="100000" fill="hold" grpId="1" nodeType="withEffect">
                                  <p:stCondLst>
                                    <p:cond delay="2250"/>
                                  </p:stCondLst>
                                  <p:childTnLst>
                                    <p:animMotion origin="layout" path="M -4.16667E-6 -4.07407E-6 L 0.10144 -0.18032 " pathEditMode="relative" rAng="0" ptsTypes="AA">
                                      <p:cBhvr>
                                        <p:cTn id="53" dur="800" spd="-100000" fill="hold"/>
                                        <p:tgtEl>
                                          <p:spTgt spid="208"/>
                                        </p:tgtEl>
                                        <p:attrNameLst>
                                          <p:attrName>ppt_x</p:attrName>
                                          <p:attrName>ppt_y</p:attrName>
                                        </p:attrNameLst>
                                      </p:cBhvr>
                                      <p:rCtr x="5065" y="-9028"/>
                                    </p:animMotion>
                                  </p:childTnLst>
                                </p:cTn>
                              </p:par>
                              <p:par>
                                <p:cTn id="54" presetID="22" presetClass="entr" presetSubtype="2" fill="hold" nodeType="withEffect">
                                  <p:stCondLst>
                                    <p:cond delay="2250"/>
                                  </p:stCondLst>
                                  <p:childTnLst>
                                    <p:set>
                                      <p:cBhvr>
                                        <p:cTn id="55" dur="1" fill="hold">
                                          <p:stCondLst>
                                            <p:cond delay="0"/>
                                          </p:stCondLst>
                                        </p:cTn>
                                        <p:tgtEl>
                                          <p:spTgt spid="258"/>
                                        </p:tgtEl>
                                        <p:attrNameLst>
                                          <p:attrName>style.visibility</p:attrName>
                                        </p:attrNameLst>
                                      </p:cBhvr>
                                      <p:to>
                                        <p:strVal val="visible"/>
                                      </p:to>
                                    </p:set>
                                    <p:animEffect transition="in" filter="wipe(right)">
                                      <p:cBhvr>
                                        <p:cTn id="56" dur="500"/>
                                        <p:tgtEl>
                                          <p:spTgt spid="258"/>
                                        </p:tgtEl>
                                      </p:cBhvr>
                                    </p:animEffect>
                                  </p:childTnLst>
                                </p:cTn>
                              </p:par>
                              <p:par>
                                <p:cTn id="57" presetID="10" presetClass="entr" presetSubtype="0" fill="hold" nodeType="withEffect">
                                  <p:stCondLst>
                                    <p:cond delay="3000"/>
                                  </p:stCondLst>
                                  <p:childTnLst>
                                    <p:set>
                                      <p:cBhvr>
                                        <p:cTn id="58" dur="1" fill="hold">
                                          <p:stCondLst>
                                            <p:cond delay="0"/>
                                          </p:stCondLst>
                                        </p:cTn>
                                        <p:tgtEl>
                                          <p:spTgt spid="175"/>
                                        </p:tgtEl>
                                        <p:attrNameLst>
                                          <p:attrName>style.visibility</p:attrName>
                                        </p:attrNameLst>
                                      </p:cBhvr>
                                      <p:to>
                                        <p:strVal val="visible"/>
                                      </p:to>
                                    </p:set>
                                    <p:animEffect transition="in" filter="fade">
                                      <p:cBhvr>
                                        <p:cTn id="59" dur="250"/>
                                        <p:tgtEl>
                                          <p:spTgt spid="175"/>
                                        </p:tgtEl>
                                      </p:cBhvr>
                                    </p:animEffect>
                                  </p:childTnLst>
                                </p:cTn>
                              </p:par>
                              <p:par>
                                <p:cTn id="60" presetID="42" presetClass="path" presetSubtype="0" decel="100000" fill="hold" nodeType="withEffect">
                                  <p:stCondLst>
                                    <p:cond delay="3000"/>
                                  </p:stCondLst>
                                  <p:childTnLst>
                                    <p:animMotion origin="layout" path="M 4.375E-6 4.81481E-6 L -0.10378 0.19259 " pathEditMode="relative" rAng="0" ptsTypes="AA">
                                      <p:cBhvr>
                                        <p:cTn id="61" dur="800" spd="-100000" fill="hold"/>
                                        <p:tgtEl>
                                          <p:spTgt spid="175"/>
                                        </p:tgtEl>
                                        <p:attrNameLst>
                                          <p:attrName>ppt_x</p:attrName>
                                          <p:attrName>ppt_y</p:attrName>
                                        </p:attrNameLst>
                                      </p:cBhvr>
                                      <p:rCtr x="-5195" y="9630"/>
                                    </p:animMotion>
                                  </p:childTnLst>
                                </p:cTn>
                              </p:par>
                              <p:par>
                                <p:cTn id="62" presetID="10" presetClass="entr" presetSubtype="0" fill="hold" grpId="0" nodeType="withEffect">
                                  <p:stCondLst>
                                    <p:cond delay="3000"/>
                                  </p:stCondLst>
                                  <p:childTnLst>
                                    <p:set>
                                      <p:cBhvr>
                                        <p:cTn id="63" dur="1" fill="hold">
                                          <p:stCondLst>
                                            <p:cond delay="0"/>
                                          </p:stCondLst>
                                        </p:cTn>
                                        <p:tgtEl>
                                          <p:spTgt spid="205"/>
                                        </p:tgtEl>
                                        <p:attrNameLst>
                                          <p:attrName>style.visibility</p:attrName>
                                        </p:attrNameLst>
                                      </p:cBhvr>
                                      <p:to>
                                        <p:strVal val="visible"/>
                                      </p:to>
                                    </p:set>
                                    <p:animEffect transition="in" filter="fade">
                                      <p:cBhvr>
                                        <p:cTn id="64" dur="250"/>
                                        <p:tgtEl>
                                          <p:spTgt spid="205"/>
                                        </p:tgtEl>
                                      </p:cBhvr>
                                    </p:animEffect>
                                  </p:childTnLst>
                                </p:cTn>
                              </p:par>
                              <p:par>
                                <p:cTn id="65" presetID="42" presetClass="path" presetSubtype="0" decel="100000" fill="hold" grpId="1" nodeType="withEffect">
                                  <p:stCondLst>
                                    <p:cond delay="3000"/>
                                  </p:stCondLst>
                                  <p:childTnLst>
                                    <p:animMotion origin="layout" path="M 4.375E-6 4.81481E-6 L -0.10378 0.19259 " pathEditMode="relative" rAng="0" ptsTypes="AA">
                                      <p:cBhvr>
                                        <p:cTn id="66" dur="800" spd="-100000" fill="hold"/>
                                        <p:tgtEl>
                                          <p:spTgt spid="205"/>
                                        </p:tgtEl>
                                        <p:attrNameLst>
                                          <p:attrName>ppt_x</p:attrName>
                                          <p:attrName>ppt_y</p:attrName>
                                        </p:attrNameLst>
                                      </p:cBhvr>
                                      <p:rCtr x="-5195" y="9630"/>
                                    </p:animMotion>
                                  </p:childTnLst>
                                </p:cTn>
                              </p:par>
                              <p:par>
                                <p:cTn id="67" presetID="22" presetClass="entr" presetSubtype="8" fill="hold" nodeType="withEffect">
                                  <p:stCondLst>
                                    <p:cond delay="3000"/>
                                  </p:stCondLst>
                                  <p:childTnLst>
                                    <p:set>
                                      <p:cBhvr>
                                        <p:cTn id="68" dur="1" fill="hold">
                                          <p:stCondLst>
                                            <p:cond delay="0"/>
                                          </p:stCondLst>
                                        </p:cTn>
                                        <p:tgtEl>
                                          <p:spTgt spid="255"/>
                                        </p:tgtEl>
                                        <p:attrNameLst>
                                          <p:attrName>style.visibility</p:attrName>
                                        </p:attrNameLst>
                                      </p:cBhvr>
                                      <p:to>
                                        <p:strVal val="visible"/>
                                      </p:to>
                                    </p:set>
                                    <p:animEffect transition="in" filter="wipe(left)">
                                      <p:cBhvr>
                                        <p:cTn id="69" dur="500"/>
                                        <p:tgtEl>
                                          <p:spTgt spid="255"/>
                                        </p:tgtEl>
                                      </p:cBhvr>
                                    </p:animEffect>
                                  </p:childTnLst>
                                </p:cTn>
                              </p:par>
                              <p:par>
                                <p:cTn id="70" presetID="10" presetClass="entr" presetSubtype="0" fill="hold" nodeType="withEffect">
                                  <p:stCondLst>
                                    <p:cond delay="375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250"/>
                                        <p:tgtEl>
                                          <p:spTgt spid="8"/>
                                        </p:tgtEl>
                                      </p:cBhvr>
                                    </p:animEffect>
                                  </p:childTnLst>
                                </p:cTn>
                              </p:par>
                              <p:par>
                                <p:cTn id="73" presetID="42" presetClass="path" presetSubtype="0" decel="100000" fill="hold" nodeType="withEffect">
                                  <p:stCondLst>
                                    <p:cond delay="3750"/>
                                  </p:stCondLst>
                                  <p:childTnLst>
                                    <p:animMotion origin="layout" path="M 4.79167E-6 -3.33333E-6 L -0.18451 -3.33333E-6 " pathEditMode="relative" rAng="0" ptsTypes="AA">
                                      <p:cBhvr>
                                        <p:cTn id="74" dur="800" spd="-100000" fill="hold"/>
                                        <p:tgtEl>
                                          <p:spTgt spid="8"/>
                                        </p:tgtEl>
                                        <p:attrNameLst>
                                          <p:attrName>ppt_x</p:attrName>
                                          <p:attrName>ppt_y</p:attrName>
                                        </p:attrNameLst>
                                      </p:cBhvr>
                                      <p:rCtr x="-9232" y="0"/>
                                    </p:animMotion>
                                  </p:childTnLst>
                                </p:cTn>
                              </p:par>
                              <p:par>
                                <p:cTn id="75" presetID="10" presetClass="entr" presetSubtype="0" fill="hold" grpId="0" nodeType="withEffect">
                                  <p:stCondLst>
                                    <p:cond delay="3750"/>
                                  </p:stCondLst>
                                  <p:childTnLst>
                                    <p:set>
                                      <p:cBhvr>
                                        <p:cTn id="76" dur="1" fill="hold">
                                          <p:stCondLst>
                                            <p:cond delay="0"/>
                                          </p:stCondLst>
                                        </p:cTn>
                                        <p:tgtEl>
                                          <p:spTgt spid="203"/>
                                        </p:tgtEl>
                                        <p:attrNameLst>
                                          <p:attrName>style.visibility</p:attrName>
                                        </p:attrNameLst>
                                      </p:cBhvr>
                                      <p:to>
                                        <p:strVal val="visible"/>
                                      </p:to>
                                    </p:set>
                                    <p:animEffect transition="in" filter="fade">
                                      <p:cBhvr>
                                        <p:cTn id="77" dur="250"/>
                                        <p:tgtEl>
                                          <p:spTgt spid="203"/>
                                        </p:tgtEl>
                                      </p:cBhvr>
                                    </p:animEffect>
                                  </p:childTnLst>
                                </p:cTn>
                              </p:par>
                              <p:par>
                                <p:cTn id="78" presetID="42" presetClass="path" presetSubtype="0" decel="100000" fill="hold" grpId="1" nodeType="withEffect">
                                  <p:stCondLst>
                                    <p:cond delay="3750"/>
                                  </p:stCondLst>
                                  <p:childTnLst>
                                    <p:animMotion origin="layout" path="M -4.16667E-6 1.11111E-6 L -0.1845 1.11111E-6 " pathEditMode="relative" rAng="0" ptsTypes="AA">
                                      <p:cBhvr>
                                        <p:cTn id="79" dur="800" spd="-100000" fill="hold"/>
                                        <p:tgtEl>
                                          <p:spTgt spid="203"/>
                                        </p:tgtEl>
                                        <p:attrNameLst>
                                          <p:attrName>ppt_x</p:attrName>
                                          <p:attrName>ppt_y</p:attrName>
                                        </p:attrNameLst>
                                      </p:cBhvr>
                                      <p:rCtr x="-9232" y="0"/>
                                    </p:animMotion>
                                  </p:childTnLst>
                                </p:cTn>
                              </p:par>
                              <p:par>
                                <p:cTn id="80" presetID="22" presetClass="entr" presetSubtype="8" fill="hold" nodeType="withEffect">
                                  <p:stCondLst>
                                    <p:cond delay="3750"/>
                                  </p:stCondLst>
                                  <p:childTnLst>
                                    <p:set>
                                      <p:cBhvr>
                                        <p:cTn id="81" dur="1" fill="hold">
                                          <p:stCondLst>
                                            <p:cond delay="0"/>
                                          </p:stCondLst>
                                        </p:cTn>
                                        <p:tgtEl>
                                          <p:spTgt spid="256"/>
                                        </p:tgtEl>
                                        <p:attrNameLst>
                                          <p:attrName>style.visibility</p:attrName>
                                        </p:attrNameLst>
                                      </p:cBhvr>
                                      <p:to>
                                        <p:strVal val="visible"/>
                                      </p:to>
                                    </p:set>
                                    <p:animEffect transition="in" filter="wipe(left)">
                                      <p:cBhvr>
                                        <p:cTn id="82" dur="500"/>
                                        <p:tgtEl>
                                          <p:spTgt spid="256"/>
                                        </p:tgtEl>
                                      </p:cBhvr>
                                    </p:animEffect>
                                  </p:childTnLst>
                                </p:cTn>
                              </p:par>
                              <p:par>
                                <p:cTn id="83" presetID="22" presetClass="entr" presetSubtype="4" fill="hold" nodeType="withEffect">
                                  <p:stCondLst>
                                    <p:cond delay="4250"/>
                                  </p:stCondLst>
                                  <p:childTnLst>
                                    <p:set>
                                      <p:cBhvr>
                                        <p:cTn id="84" dur="1" fill="hold">
                                          <p:stCondLst>
                                            <p:cond delay="0"/>
                                          </p:stCondLst>
                                        </p:cTn>
                                        <p:tgtEl>
                                          <p:spTgt spid="18"/>
                                        </p:tgtEl>
                                        <p:attrNameLst>
                                          <p:attrName>style.visibility</p:attrName>
                                        </p:attrNameLst>
                                      </p:cBhvr>
                                      <p:to>
                                        <p:strVal val="visible"/>
                                      </p:to>
                                    </p:set>
                                    <p:animEffect transition="in" filter="wipe(down)">
                                      <p:cBhvr>
                                        <p:cTn id="85" dur="1000"/>
                                        <p:tgtEl>
                                          <p:spTgt spid="18"/>
                                        </p:tgtEl>
                                      </p:cBhvr>
                                    </p:animEffect>
                                  </p:childTnLst>
                                </p:cTn>
                              </p:par>
                              <p:par>
                                <p:cTn id="86" presetID="53" presetClass="entr" presetSubtype="16" fill="hold" grpId="0" nodeType="withEffect">
                                  <p:stCondLst>
                                    <p:cond delay="4450"/>
                                  </p:stCondLst>
                                  <p:childTnLst>
                                    <p:set>
                                      <p:cBhvr>
                                        <p:cTn id="87" dur="1" fill="hold">
                                          <p:stCondLst>
                                            <p:cond delay="0"/>
                                          </p:stCondLst>
                                        </p:cTn>
                                        <p:tgtEl>
                                          <p:spTgt spid="367"/>
                                        </p:tgtEl>
                                        <p:attrNameLst>
                                          <p:attrName>style.visibility</p:attrName>
                                        </p:attrNameLst>
                                      </p:cBhvr>
                                      <p:to>
                                        <p:strVal val="visible"/>
                                      </p:to>
                                    </p:set>
                                    <p:anim calcmode="lin" valueType="num">
                                      <p:cBhvr>
                                        <p:cTn id="88" dur="500" fill="hold"/>
                                        <p:tgtEl>
                                          <p:spTgt spid="367"/>
                                        </p:tgtEl>
                                        <p:attrNameLst>
                                          <p:attrName>ppt_w</p:attrName>
                                        </p:attrNameLst>
                                      </p:cBhvr>
                                      <p:tavLst>
                                        <p:tav tm="0">
                                          <p:val>
                                            <p:fltVal val="0"/>
                                          </p:val>
                                        </p:tav>
                                        <p:tav tm="100000">
                                          <p:val>
                                            <p:strVal val="#ppt_w"/>
                                          </p:val>
                                        </p:tav>
                                      </p:tavLst>
                                    </p:anim>
                                    <p:anim calcmode="lin" valueType="num">
                                      <p:cBhvr>
                                        <p:cTn id="89" dur="500" fill="hold"/>
                                        <p:tgtEl>
                                          <p:spTgt spid="367"/>
                                        </p:tgtEl>
                                        <p:attrNameLst>
                                          <p:attrName>ppt_h</p:attrName>
                                        </p:attrNameLst>
                                      </p:cBhvr>
                                      <p:tavLst>
                                        <p:tav tm="0">
                                          <p:val>
                                            <p:fltVal val="0"/>
                                          </p:val>
                                        </p:tav>
                                        <p:tav tm="100000">
                                          <p:val>
                                            <p:strVal val="#ppt_h"/>
                                          </p:val>
                                        </p:tav>
                                      </p:tavLst>
                                    </p:anim>
                                    <p:animEffect transition="in" filter="fade">
                                      <p:cBhvr>
                                        <p:cTn id="90" dur="500"/>
                                        <p:tgtEl>
                                          <p:spTgt spid="367"/>
                                        </p:tgtEl>
                                      </p:cBhvr>
                                    </p:animEffect>
                                  </p:childTnLst>
                                </p:cTn>
                              </p:par>
                              <p:par>
                                <p:cTn id="91" presetID="53" presetClass="entr" presetSubtype="16" fill="hold" grpId="0" nodeType="withEffect">
                                  <p:stCondLst>
                                    <p:cond delay="4550"/>
                                  </p:stCondLst>
                                  <p:childTnLst>
                                    <p:set>
                                      <p:cBhvr>
                                        <p:cTn id="92" dur="1" fill="hold">
                                          <p:stCondLst>
                                            <p:cond delay="0"/>
                                          </p:stCondLst>
                                        </p:cTn>
                                        <p:tgtEl>
                                          <p:spTgt spid="356"/>
                                        </p:tgtEl>
                                        <p:attrNameLst>
                                          <p:attrName>style.visibility</p:attrName>
                                        </p:attrNameLst>
                                      </p:cBhvr>
                                      <p:to>
                                        <p:strVal val="visible"/>
                                      </p:to>
                                    </p:set>
                                    <p:anim calcmode="lin" valueType="num">
                                      <p:cBhvr>
                                        <p:cTn id="93" dur="500" fill="hold"/>
                                        <p:tgtEl>
                                          <p:spTgt spid="356"/>
                                        </p:tgtEl>
                                        <p:attrNameLst>
                                          <p:attrName>ppt_w</p:attrName>
                                        </p:attrNameLst>
                                      </p:cBhvr>
                                      <p:tavLst>
                                        <p:tav tm="0">
                                          <p:val>
                                            <p:fltVal val="0"/>
                                          </p:val>
                                        </p:tav>
                                        <p:tav tm="100000">
                                          <p:val>
                                            <p:strVal val="#ppt_w"/>
                                          </p:val>
                                        </p:tav>
                                      </p:tavLst>
                                    </p:anim>
                                    <p:anim calcmode="lin" valueType="num">
                                      <p:cBhvr>
                                        <p:cTn id="94" dur="500" fill="hold"/>
                                        <p:tgtEl>
                                          <p:spTgt spid="356"/>
                                        </p:tgtEl>
                                        <p:attrNameLst>
                                          <p:attrName>ppt_h</p:attrName>
                                        </p:attrNameLst>
                                      </p:cBhvr>
                                      <p:tavLst>
                                        <p:tav tm="0">
                                          <p:val>
                                            <p:fltVal val="0"/>
                                          </p:val>
                                        </p:tav>
                                        <p:tav tm="100000">
                                          <p:val>
                                            <p:strVal val="#ppt_h"/>
                                          </p:val>
                                        </p:tav>
                                      </p:tavLst>
                                    </p:anim>
                                    <p:animEffect transition="in" filter="fade">
                                      <p:cBhvr>
                                        <p:cTn id="95" dur="500"/>
                                        <p:tgtEl>
                                          <p:spTgt spid="356"/>
                                        </p:tgtEl>
                                      </p:cBhvr>
                                    </p:animEffect>
                                  </p:childTnLst>
                                </p:cTn>
                              </p:par>
                              <p:par>
                                <p:cTn id="96" presetID="53" presetClass="entr" presetSubtype="16" fill="hold" grpId="0" nodeType="withEffect">
                                  <p:stCondLst>
                                    <p:cond delay="4650"/>
                                  </p:stCondLst>
                                  <p:childTnLst>
                                    <p:set>
                                      <p:cBhvr>
                                        <p:cTn id="97" dur="1" fill="hold">
                                          <p:stCondLst>
                                            <p:cond delay="0"/>
                                          </p:stCondLst>
                                        </p:cTn>
                                        <p:tgtEl>
                                          <p:spTgt spid="221"/>
                                        </p:tgtEl>
                                        <p:attrNameLst>
                                          <p:attrName>style.visibility</p:attrName>
                                        </p:attrNameLst>
                                      </p:cBhvr>
                                      <p:to>
                                        <p:strVal val="visible"/>
                                      </p:to>
                                    </p:set>
                                    <p:anim calcmode="lin" valueType="num">
                                      <p:cBhvr>
                                        <p:cTn id="98" dur="500" fill="hold"/>
                                        <p:tgtEl>
                                          <p:spTgt spid="221"/>
                                        </p:tgtEl>
                                        <p:attrNameLst>
                                          <p:attrName>ppt_w</p:attrName>
                                        </p:attrNameLst>
                                      </p:cBhvr>
                                      <p:tavLst>
                                        <p:tav tm="0">
                                          <p:val>
                                            <p:fltVal val="0"/>
                                          </p:val>
                                        </p:tav>
                                        <p:tav tm="100000">
                                          <p:val>
                                            <p:strVal val="#ppt_w"/>
                                          </p:val>
                                        </p:tav>
                                      </p:tavLst>
                                    </p:anim>
                                    <p:anim calcmode="lin" valueType="num">
                                      <p:cBhvr>
                                        <p:cTn id="99" dur="500" fill="hold"/>
                                        <p:tgtEl>
                                          <p:spTgt spid="221"/>
                                        </p:tgtEl>
                                        <p:attrNameLst>
                                          <p:attrName>ppt_h</p:attrName>
                                        </p:attrNameLst>
                                      </p:cBhvr>
                                      <p:tavLst>
                                        <p:tav tm="0">
                                          <p:val>
                                            <p:fltVal val="0"/>
                                          </p:val>
                                        </p:tav>
                                        <p:tav tm="100000">
                                          <p:val>
                                            <p:strVal val="#ppt_h"/>
                                          </p:val>
                                        </p:tav>
                                      </p:tavLst>
                                    </p:anim>
                                    <p:animEffect transition="in" filter="fade">
                                      <p:cBhvr>
                                        <p:cTn id="100" dur="500"/>
                                        <p:tgtEl>
                                          <p:spTgt spid="221"/>
                                        </p:tgtEl>
                                      </p:cBhvr>
                                    </p:animEffect>
                                  </p:childTnLst>
                                </p:cTn>
                              </p:par>
                              <p:par>
                                <p:cTn id="101" presetID="53" presetClass="entr" presetSubtype="16" fill="hold" grpId="0" nodeType="withEffect">
                                  <p:stCondLst>
                                    <p:cond delay="4750"/>
                                  </p:stCondLst>
                                  <p:childTnLst>
                                    <p:set>
                                      <p:cBhvr>
                                        <p:cTn id="102" dur="1" fill="hold">
                                          <p:stCondLst>
                                            <p:cond delay="0"/>
                                          </p:stCondLst>
                                        </p:cTn>
                                        <p:tgtEl>
                                          <p:spTgt spid="229"/>
                                        </p:tgtEl>
                                        <p:attrNameLst>
                                          <p:attrName>style.visibility</p:attrName>
                                        </p:attrNameLst>
                                      </p:cBhvr>
                                      <p:to>
                                        <p:strVal val="visible"/>
                                      </p:to>
                                    </p:set>
                                    <p:anim calcmode="lin" valueType="num">
                                      <p:cBhvr>
                                        <p:cTn id="103" dur="500" fill="hold"/>
                                        <p:tgtEl>
                                          <p:spTgt spid="229"/>
                                        </p:tgtEl>
                                        <p:attrNameLst>
                                          <p:attrName>ppt_w</p:attrName>
                                        </p:attrNameLst>
                                      </p:cBhvr>
                                      <p:tavLst>
                                        <p:tav tm="0">
                                          <p:val>
                                            <p:fltVal val="0"/>
                                          </p:val>
                                        </p:tav>
                                        <p:tav tm="100000">
                                          <p:val>
                                            <p:strVal val="#ppt_w"/>
                                          </p:val>
                                        </p:tav>
                                      </p:tavLst>
                                    </p:anim>
                                    <p:anim calcmode="lin" valueType="num">
                                      <p:cBhvr>
                                        <p:cTn id="104" dur="500" fill="hold"/>
                                        <p:tgtEl>
                                          <p:spTgt spid="229"/>
                                        </p:tgtEl>
                                        <p:attrNameLst>
                                          <p:attrName>ppt_h</p:attrName>
                                        </p:attrNameLst>
                                      </p:cBhvr>
                                      <p:tavLst>
                                        <p:tav tm="0">
                                          <p:val>
                                            <p:fltVal val="0"/>
                                          </p:val>
                                        </p:tav>
                                        <p:tav tm="100000">
                                          <p:val>
                                            <p:strVal val="#ppt_h"/>
                                          </p:val>
                                        </p:tav>
                                      </p:tavLst>
                                    </p:anim>
                                    <p:animEffect transition="in" filter="fade">
                                      <p:cBhvr>
                                        <p:cTn id="105" dur="500"/>
                                        <p:tgtEl>
                                          <p:spTgt spid="229"/>
                                        </p:tgtEl>
                                      </p:cBhvr>
                                    </p:animEffect>
                                  </p:childTnLst>
                                </p:cTn>
                              </p:par>
                              <p:par>
                                <p:cTn id="106" presetID="53" presetClass="entr" presetSubtype="16" fill="hold" grpId="0" nodeType="withEffect">
                                  <p:stCondLst>
                                    <p:cond delay="4850"/>
                                  </p:stCondLst>
                                  <p:childTnLst>
                                    <p:set>
                                      <p:cBhvr>
                                        <p:cTn id="107" dur="1" fill="hold">
                                          <p:stCondLst>
                                            <p:cond delay="0"/>
                                          </p:stCondLst>
                                        </p:cTn>
                                        <p:tgtEl>
                                          <p:spTgt spid="338"/>
                                        </p:tgtEl>
                                        <p:attrNameLst>
                                          <p:attrName>style.visibility</p:attrName>
                                        </p:attrNameLst>
                                      </p:cBhvr>
                                      <p:to>
                                        <p:strVal val="visible"/>
                                      </p:to>
                                    </p:set>
                                    <p:anim calcmode="lin" valueType="num">
                                      <p:cBhvr>
                                        <p:cTn id="108" dur="500" fill="hold"/>
                                        <p:tgtEl>
                                          <p:spTgt spid="338"/>
                                        </p:tgtEl>
                                        <p:attrNameLst>
                                          <p:attrName>ppt_w</p:attrName>
                                        </p:attrNameLst>
                                      </p:cBhvr>
                                      <p:tavLst>
                                        <p:tav tm="0">
                                          <p:val>
                                            <p:fltVal val="0"/>
                                          </p:val>
                                        </p:tav>
                                        <p:tav tm="100000">
                                          <p:val>
                                            <p:strVal val="#ppt_w"/>
                                          </p:val>
                                        </p:tav>
                                      </p:tavLst>
                                    </p:anim>
                                    <p:anim calcmode="lin" valueType="num">
                                      <p:cBhvr>
                                        <p:cTn id="109" dur="500" fill="hold"/>
                                        <p:tgtEl>
                                          <p:spTgt spid="338"/>
                                        </p:tgtEl>
                                        <p:attrNameLst>
                                          <p:attrName>ppt_h</p:attrName>
                                        </p:attrNameLst>
                                      </p:cBhvr>
                                      <p:tavLst>
                                        <p:tav tm="0">
                                          <p:val>
                                            <p:fltVal val="0"/>
                                          </p:val>
                                        </p:tav>
                                        <p:tav tm="100000">
                                          <p:val>
                                            <p:strVal val="#ppt_h"/>
                                          </p:val>
                                        </p:tav>
                                      </p:tavLst>
                                    </p:anim>
                                    <p:animEffect transition="in" filter="fade">
                                      <p:cBhvr>
                                        <p:cTn id="110" dur="500"/>
                                        <p:tgtEl>
                                          <p:spTgt spid="338"/>
                                        </p:tgtEl>
                                      </p:cBhvr>
                                    </p:animEffect>
                                  </p:childTnLst>
                                </p:cTn>
                              </p:par>
                              <p:par>
                                <p:cTn id="111" presetID="22" presetClass="entr" presetSubtype="2" fill="hold" nodeType="withEffect">
                                  <p:stCondLst>
                                    <p:cond delay="4250"/>
                                  </p:stCondLst>
                                  <p:childTnLst>
                                    <p:set>
                                      <p:cBhvr>
                                        <p:cTn id="112" dur="1" fill="hold">
                                          <p:stCondLst>
                                            <p:cond delay="0"/>
                                          </p:stCondLst>
                                        </p:cTn>
                                        <p:tgtEl>
                                          <p:spTgt spid="19"/>
                                        </p:tgtEl>
                                        <p:attrNameLst>
                                          <p:attrName>style.visibility</p:attrName>
                                        </p:attrNameLst>
                                      </p:cBhvr>
                                      <p:to>
                                        <p:strVal val="visible"/>
                                      </p:to>
                                    </p:set>
                                    <p:animEffect transition="in" filter="wipe(right)">
                                      <p:cBhvr>
                                        <p:cTn id="113" dur="1000"/>
                                        <p:tgtEl>
                                          <p:spTgt spid="19"/>
                                        </p:tgtEl>
                                      </p:cBhvr>
                                    </p:animEffect>
                                  </p:childTnLst>
                                </p:cTn>
                              </p:par>
                              <p:par>
                                <p:cTn id="114" presetID="53" presetClass="entr" presetSubtype="16" fill="hold" grpId="0" nodeType="withEffect">
                                  <p:stCondLst>
                                    <p:cond delay="4450"/>
                                  </p:stCondLst>
                                  <p:childTnLst>
                                    <p:set>
                                      <p:cBhvr>
                                        <p:cTn id="115" dur="1" fill="hold">
                                          <p:stCondLst>
                                            <p:cond delay="0"/>
                                          </p:stCondLst>
                                        </p:cTn>
                                        <p:tgtEl>
                                          <p:spTgt spid="220"/>
                                        </p:tgtEl>
                                        <p:attrNameLst>
                                          <p:attrName>style.visibility</p:attrName>
                                        </p:attrNameLst>
                                      </p:cBhvr>
                                      <p:to>
                                        <p:strVal val="visible"/>
                                      </p:to>
                                    </p:set>
                                    <p:anim calcmode="lin" valueType="num">
                                      <p:cBhvr>
                                        <p:cTn id="116" dur="500" fill="hold"/>
                                        <p:tgtEl>
                                          <p:spTgt spid="220"/>
                                        </p:tgtEl>
                                        <p:attrNameLst>
                                          <p:attrName>ppt_w</p:attrName>
                                        </p:attrNameLst>
                                      </p:cBhvr>
                                      <p:tavLst>
                                        <p:tav tm="0">
                                          <p:val>
                                            <p:fltVal val="0"/>
                                          </p:val>
                                        </p:tav>
                                        <p:tav tm="100000">
                                          <p:val>
                                            <p:strVal val="#ppt_w"/>
                                          </p:val>
                                        </p:tav>
                                      </p:tavLst>
                                    </p:anim>
                                    <p:anim calcmode="lin" valueType="num">
                                      <p:cBhvr>
                                        <p:cTn id="117" dur="500" fill="hold"/>
                                        <p:tgtEl>
                                          <p:spTgt spid="220"/>
                                        </p:tgtEl>
                                        <p:attrNameLst>
                                          <p:attrName>ppt_h</p:attrName>
                                        </p:attrNameLst>
                                      </p:cBhvr>
                                      <p:tavLst>
                                        <p:tav tm="0">
                                          <p:val>
                                            <p:fltVal val="0"/>
                                          </p:val>
                                        </p:tav>
                                        <p:tav tm="100000">
                                          <p:val>
                                            <p:strVal val="#ppt_h"/>
                                          </p:val>
                                        </p:tav>
                                      </p:tavLst>
                                    </p:anim>
                                    <p:animEffect transition="in" filter="fade">
                                      <p:cBhvr>
                                        <p:cTn id="118" dur="500"/>
                                        <p:tgtEl>
                                          <p:spTgt spid="220"/>
                                        </p:tgtEl>
                                      </p:cBhvr>
                                    </p:animEffect>
                                  </p:childTnLst>
                                </p:cTn>
                              </p:par>
                              <p:par>
                                <p:cTn id="119" presetID="53" presetClass="entr" presetSubtype="16" fill="hold" grpId="0" nodeType="withEffect">
                                  <p:stCondLst>
                                    <p:cond delay="4550"/>
                                  </p:stCondLst>
                                  <p:childTnLst>
                                    <p:set>
                                      <p:cBhvr>
                                        <p:cTn id="120" dur="1" fill="hold">
                                          <p:stCondLst>
                                            <p:cond delay="0"/>
                                          </p:stCondLst>
                                        </p:cTn>
                                        <p:tgtEl>
                                          <p:spTgt spid="357"/>
                                        </p:tgtEl>
                                        <p:attrNameLst>
                                          <p:attrName>style.visibility</p:attrName>
                                        </p:attrNameLst>
                                      </p:cBhvr>
                                      <p:to>
                                        <p:strVal val="visible"/>
                                      </p:to>
                                    </p:set>
                                    <p:anim calcmode="lin" valueType="num">
                                      <p:cBhvr>
                                        <p:cTn id="121" dur="500" fill="hold"/>
                                        <p:tgtEl>
                                          <p:spTgt spid="357"/>
                                        </p:tgtEl>
                                        <p:attrNameLst>
                                          <p:attrName>ppt_w</p:attrName>
                                        </p:attrNameLst>
                                      </p:cBhvr>
                                      <p:tavLst>
                                        <p:tav tm="0">
                                          <p:val>
                                            <p:fltVal val="0"/>
                                          </p:val>
                                        </p:tav>
                                        <p:tav tm="100000">
                                          <p:val>
                                            <p:strVal val="#ppt_w"/>
                                          </p:val>
                                        </p:tav>
                                      </p:tavLst>
                                    </p:anim>
                                    <p:anim calcmode="lin" valueType="num">
                                      <p:cBhvr>
                                        <p:cTn id="122" dur="500" fill="hold"/>
                                        <p:tgtEl>
                                          <p:spTgt spid="357"/>
                                        </p:tgtEl>
                                        <p:attrNameLst>
                                          <p:attrName>ppt_h</p:attrName>
                                        </p:attrNameLst>
                                      </p:cBhvr>
                                      <p:tavLst>
                                        <p:tav tm="0">
                                          <p:val>
                                            <p:fltVal val="0"/>
                                          </p:val>
                                        </p:tav>
                                        <p:tav tm="100000">
                                          <p:val>
                                            <p:strVal val="#ppt_h"/>
                                          </p:val>
                                        </p:tav>
                                      </p:tavLst>
                                    </p:anim>
                                    <p:animEffect transition="in" filter="fade">
                                      <p:cBhvr>
                                        <p:cTn id="123" dur="500"/>
                                        <p:tgtEl>
                                          <p:spTgt spid="357"/>
                                        </p:tgtEl>
                                      </p:cBhvr>
                                    </p:animEffect>
                                  </p:childTnLst>
                                </p:cTn>
                              </p:par>
                              <p:par>
                                <p:cTn id="124" presetID="53" presetClass="entr" presetSubtype="16" fill="hold" grpId="0" nodeType="withEffect">
                                  <p:stCondLst>
                                    <p:cond delay="4650"/>
                                  </p:stCondLst>
                                  <p:childTnLst>
                                    <p:set>
                                      <p:cBhvr>
                                        <p:cTn id="125" dur="1" fill="hold">
                                          <p:stCondLst>
                                            <p:cond delay="0"/>
                                          </p:stCondLst>
                                        </p:cTn>
                                        <p:tgtEl>
                                          <p:spTgt spid="231"/>
                                        </p:tgtEl>
                                        <p:attrNameLst>
                                          <p:attrName>style.visibility</p:attrName>
                                        </p:attrNameLst>
                                      </p:cBhvr>
                                      <p:to>
                                        <p:strVal val="visible"/>
                                      </p:to>
                                    </p:set>
                                    <p:anim calcmode="lin" valueType="num">
                                      <p:cBhvr>
                                        <p:cTn id="126" dur="500" fill="hold"/>
                                        <p:tgtEl>
                                          <p:spTgt spid="231"/>
                                        </p:tgtEl>
                                        <p:attrNameLst>
                                          <p:attrName>ppt_w</p:attrName>
                                        </p:attrNameLst>
                                      </p:cBhvr>
                                      <p:tavLst>
                                        <p:tav tm="0">
                                          <p:val>
                                            <p:fltVal val="0"/>
                                          </p:val>
                                        </p:tav>
                                        <p:tav tm="100000">
                                          <p:val>
                                            <p:strVal val="#ppt_w"/>
                                          </p:val>
                                        </p:tav>
                                      </p:tavLst>
                                    </p:anim>
                                    <p:anim calcmode="lin" valueType="num">
                                      <p:cBhvr>
                                        <p:cTn id="127" dur="500" fill="hold"/>
                                        <p:tgtEl>
                                          <p:spTgt spid="231"/>
                                        </p:tgtEl>
                                        <p:attrNameLst>
                                          <p:attrName>ppt_h</p:attrName>
                                        </p:attrNameLst>
                                      </p:cBhvr>
                                      <p:tavLst>
                                        <p:tav tm="0">
                                          <p:val>
                                            <p:fltVal val="0"/>
                                          </p:val>
                                        </p:tav>
                                        <p:tav tm="100000">
                                          <p:val>
                                            <p:strVal val="#ppt_h"/>
                                          </p:val>
                                        </p:tav>
                                      </p:tavLst>
                                    </p:anim>
                                    <p:animEffect transition="in" filter="fade">
                                      <p:cBhvr>
                                        <p:cTn id="128" dur="500"/>
                                        <p:tgtEl>
                                          <p:spTgt spid="231"/>
                                        </p:tgtEl>
                                      </p:cBhvr>
                                    </p:animEffect>
                                  </p:childTnLst>
                                </p:cTn>
                              </p:par>
                              <p:par>
                                <p:cTn id="129" presetID="53" presetClass="entr" presetSubtype="16" fill="hold" grpId="0" nodeType="withEffect">
                                  <p:stCondLst>
                                    <p:cond delay="4750"/>
                                  </p:stCondLst>
                                  <p:childTnLst>
                                    <p:set>
                                      <p:cBhvr>
                                        <p:cTn id="130" dur="1" fill="hold">
                                          <p:stCondLst>
                                            <p:cond delay="0"/>
                                          </p:stCondLst>
                                        </p:cTn>
                                        <p:tgtEl>
                                          <p:spTgt spid="363"/>
                                        </p:tgtEl>
                                        <p:attrNameLst>
                                          <p:attrName>style.visibility</p:attrName>
                                        </p:attrNameLst>
                                      </p:cBhvr>
                                      <p:to>
                                        <p:strVal val="visible"/>
                                      </p:to>
                                    </p:set>
                                    <p:anim calcmode="lin" valueType="num">
                                      <p:cBhvr>
                                        <p:cTn id="131" dur="500" fill="hold"/>
                                        <p:tgtEl>
                                          <p:spTgt spid="363"/>
                                        </p:tgtEl>
                                        <p:attrNameLst>
                                          <p:attrName>ppt_w</p:attrName>
                                        </p:attrNameLst>
                                      </p:cBhvr>
                                      <p:tavLst>
                                        <p:tav tm="0">
                                          <p:val>
                                            <p:fltVal val="0"/>
                                          </p:val>
                                        </p:tav>
                                        <p:tav tm="100000">
                                          <p:val>
                                            <p:strVal val="#ppt_w"/>
                                          </p:val>
                                        </p:tav>
                                      </p:tavLst>
                                    </p:anim>
                                    <p:anim calcmode="lin" valueType="num">
                                      <p:cBhvr>
                                        <p:cTn id="132" dur="500" fill="hold"/>
                                        <p:tgtEl>
                                          <p:spTgt spid="363"/>
                                        </p:tgtEl>
                                        <p:attrNameLst>
                                          <p:attrName>ppt_h</p:attrName>
                                        </p:attrNameLst>
                                      </p:cBhvr>
                                      <p:tavLst>
                                        <p:tav tm="0">
                                          <p:val>
                                            <p:fltVal val="0"/>
                                          </p:val>
                                        </p:tav>
                                        <p:tav tm="100000">
                                          <p:val>
                                            <p:strVal val="#ppt_h"/>
                                          </p:val>
                                        </p:tav>
                                      </p:tavLst>
                                    </p:anim>
                                    <p:animEffect transition="in" filter="fade">
                                      <p:cBhvr>
                                        <p:cTn id="133" dur="500"/>
                                        <p:tgtEl>
                                          <p:spTgt spid="363"/>
                                        </p:tgtEl>
                                      </p:cBhvr>
                                    </p:animEffect>
                                  </p:childTnLst>
                                </p:cTn>
                              </p:par>
                              <p:par>
                                <p:cTn id="134" presetID="22" presetClass="entr" presetSubtype="2" fill="hold" nodeType="withEffect">
                                  <p:stCondLst>
                                    <p:cond delay="4250"/>
                                  </p:stCondLst>
                                  <p:childTnLst>
                                    <p:set>
                                      <p:cBhvr>
                                        <p:cTn id="135" dur="1" fill="hold">
                                          <p:stCondLst>
                                            <p:cond delay="0"/>
                                          </p:stCondLst>
                                        </p:cTn>
                                        <p:tgtEl>
                                          <p:spTgt spid="16"/>
                                        </p:tgtEl>
                                        <p:attrNameLst>
                                          <p:attrName>style.visibility</p:attrName>
                                        </p:attrNameLst>
                                      </p:cBhvr>
                                      <p:to>
                                        <p:strVal val="visible"/>
                                      </p:to>
                                    </p:set>
                                    <p:animEffect transition="in" filter="wipe(right)">
                                      <p:cBhvr>
                                        <p:cTn id="136" dur="1000"/>
                                        <p:tgtEl>
                                          <p:spTgt spid="16"/>
                                        </p:tgtEl>
                                      </p:cBhvr>
                                    </p:animEffect>
                                  </p:childTnLst>
                                </p:cTn>
                              </p:par>
                              <p:par>
                                <p:cTn id="137" presetID="53" presetClass="entr" presetSubtype="16" fill="hold" grpId="0" nodeType="withEffect">
                                  <p:stCondLst>
                                    <p:cond delay="4450"/>
                                  </p:stCondLst>
                                  <p:childTnLst>
                                    <p:set>
                                      <p:cBhvr>
                                        <p:cTn id="138" dur="1" fill="hold">
                                          <p:stCondLst>
                                            <p:cond delay="0"/>
                                          </p:stCondLst>
                                        </p:cTn>
                                        <p:tgtEl>
                                          <p:spTgt spid="273"/>
                                        </p:tgtEl>
                                        <p:attrNameLst>
                                          <p:attrName>style.visibility</p:attrName>
                                        </p:attrNameLst>
                                      </p:cBhvr>
                                      <p:to>
                                        <p:strVal val="visible"/>
                                      </p:to>
                                    </p:set>
                                    <p:anim calcmode="lin" valueType="num">
                                      <p:cBhvr>
                                        <p:cTn id="139" dur="500" fill="hold"/>
                                        <p:tgtEl>
                                          <p:spTgt spid="273"/>
                                        </p:tgtEl>
                                        <p:attrNameLst>
                                          <p:attrName>ppt_w</p:attrName>
                                        </p:attrNameLst>
                                      </p:cBhvr>
                                      <p:tavLst>
                                        <p:tav tm="0">
                                          <p:val>
                                            <p:fltVal val="0"/>
                                          </p:val>
                                        </p:tav>
                                        <p:tav tm="100000">
                                          <p:val>
                                            <p:strVal val="#ppt_w"/>
                                          </p:val>
                                        </p:tav>
                                      </p:tavLst>
                                    </p:anim>
                                    <p:anim calcmode="lin" valueType="num">
                                      <p:cBhvr>
                                        <p:cTn id="140" dur="500" fill="hold"/>
                                        <p:tgtEl>
                                          <p:spTgt spid="273"/>
                                        </p:tgtEl>
                                        <p:attrNameLst>
                                          <p:attrName>ppt_h</p:attrName>
                                        </p:attrNameLst>
                                      </p:cBhvr>
                                      <p:tavLst>
                                        <p:tav tm="0">
                                          <p:val>
                                            <p:fltVal val="0"/>
                                          </p:val>
                                        </p:tav>
                                        <p:tav tm="100000">
                                          <p:val>
                                            <p:strVal val="#ppt_h"/>
                                          </p:val>
                                        </p:tav>
                                      </p:tavLst>
                                    </p:anim>
                                    <p:animEffect transition="in" filter="fade">
                                      <p:cBhvr>
                                        <p:cTn id="141" dur="500"/>
                                        <p:tgtEl>
                                          <p:spTgt spid="273"/>
                                        </p:tgtEl>
                                      </p:cBhvr>
                                    </p:animEffect>
                                  </p:childTnLst>
                                </p:cTn>
                              </p:par>
                              <p:par>
                                <p:cTn id="142" presetID="53" presetClass="entr" presetSubtype="16" fill="hold" grpId="0" nodeType="withEffect">
                                  <p:stCondLst>
                                    <p:cond delay="4550"/>
                                  </p:stCondLst>
                                  <p:childTnLst>
                                    <p:set>
                                      <p:cBhvr>
                                        <p:cTn id="143" dur="1" fill="hold">
                                          <p:stCondLst>
                                            <p:cond delay="0"/>
                                          </p:stCondLst>
                                        </p:cTn>
                                        <p:tgtEl>
                                          <p:spTgt spid="269"/>
                                        </p:tgtEl>
                                        <p:attrNameLst>
                                          <p:attrName>style.visibility</p:attrName>
                                        </p:attrNameLst>
                                      </p:cBhvr>
                                      <p:to>
                                        <p:strVal val="visible"/>
                                      </p:to>
                                    </p:set>
                                    <p:anim calcmode="lin" valueType="num">
                                      <p:cBhvr>
                                        <p:cTn id="144" dur="500" fill="hold"/>
                                        <p:tgtEl>
                                          <p:spTgt spid="269"/>
                                        </p:tgtEl>
                                        <p:attrNameLst>
                                          <p:attrName>ppt_w</p:attrName>
                                        </p:attrNameLst>
                                      </p:cBhvr>
                                      <p:tavLst>
                                        <p:tav tm="0">
                                          <p:val>
                                            <p:fltVal val="0"/>
                                          </p:val>
                                        </p:tav>
                                        <p:tav tm="100000">
                                          <p:val>
                                            <p:strVal val="#ppt_w"/>
                                          </p:val>
                                        </p:tav>
                                      </p:tavLst>
                                    </p:anim>
                                    <p:anim calcmode="lin" valueType="num">
                                      <p:cBhvr>
                                        <p:cTn id="145" dur="500" fill="hold"/>
                                        <p:tgtEl>
                                          <p:spTgt spid="269"/>
                                        </p:tgtEl>
                                        <p:attrNameLst>
                                          <p:attrName>ppt_h</p:attrName>
                                        </p:attrNameLst>
                                      </p:cBhvr>
                                      <p:tavLst>
                                        <p:tav tm="0">
                                          <p:val>
                                            <p:fltVal val="0"/>
                                          </p:val>
                                        </p:tav>
                                        <p:tav tm="100000">
                                          <p:val>
                                            <p:strVal val="#ppt_h"/>
                                          </p:val>
                                        </p:tav>
                                      </p:tavLst>
                                    </p:anim>
                                    <p:animEffect transition="in" filter="fade">
                                      <p:cBhvr>
                                        <p:cTn id="146" dur="500"/>
                                        <p:tgtEl>
                                          <p:spTgt spid="269"/>
                                        </p:tgtEl>
                                      </p:cBhvr>
                                    </p:animEffect>
                                  </p:childTnLst>
                                </p:cTn>
                              </p:par>
                              <p:par>
                                <p:cTn id="147" presetID="53" presetClass="entr" presetSubtype="16" fill="hold" grpId="0" nodeType="withEffect">
                                  <p:stCondLst>
                                    <p:cond delay="4650"/>
                                  </p:stCondLst>
                                  <p:childTnLst>
                                    <p:set>
                                      <p:cBhvr>
                                        <p:cTn id="148" dur="1" fill="hold">
                                          <p:stCondLst>
                                            <p:cond delay="0"/>
                                          </p:stCondLst>
                                        </p:cTn>
                                        <p:tgtEl>
                                          <p:spTgt spid="268"/>
                                        </p:tgtEl>
                                        <p:attrNameLst>
                                          <p:attrName>style.visibility</p:attrName>
                                        </p:attrNameLst>
                                      </p:cBhvr>
                                      <p:to>
                                        <p:strVal val="visible"/>
                                      </p:to>
                                    </p:set>
                                    <p:anim calcmode="lin" valueType="num">
                                      <p:cBhvr>
                                        <p:cTn id="149" dur="500" fill="hold"/>
                                        <p:tgtEl>
                                          <p:spTgt spid="268"/>
                                        </p:tgtEl>
                                        <p:attrNameLst>
                                          <p:attrName>ppt_w</p:attrName>
                                        </p:attrNameLst>
                                      </p:cBhvr>
                                      <p:tavLst>
                                        <p:tav tm="0">
                                          <p:val>
                                            <p:fltVal val="0"/>
                                          </p:val>
                                        </p:tav>
                                        <p:tav tm="100000">
                                          <p:val>
                                            <p:strVal val="#ppt_w"/>
                                          </p:val>
                                        </p:tav>
                                      </p:tavLst>
                                    </p:anim>
                                    <p:anim calcmode="lin" valueType="num">
                                      <p:cBhvr>
                                        <p:cTn id="150" dur="500" fill="hold"/>
                                        <p:tgtEl>
                                          <p:spTgt spid="268"/>
                                        </p:tgtEl>
                                        <p:attrNameLst>
                                          <p:attrName>ppt_h</p:attrName>
                                        </p:attrNameLst>
                                      </p:cBhvr>
                                      <p:tavLst>
                                        <p:tav tm="0">
                                          <p:val>
                                            <p:fltVal val="0"/>
                                          </p:val>
                                        </p:tav>
                                        <p:tav tm="100000">
                                          <p:val>
                                            <p:strVal val="#ppt_h"/>
                                          </p:val>
                                        </p:tav>
                                      </p:tavLst>
                                    </p:anim>
                                    <p:animEffect transition="in" filter="fade">
                                      <p:cBhvr>
                                        <p:cTn id="151" dur="500"/>
                                        <p:tgtEl>
                                          <p:spTgt spid="268"/>
                                        </p:tgtEl>
                                      </p:cBhvr>
                                    </p:animEffect>
                                  </p:childTnLst>
                                </p:cTn>
                              </p:par>
                              <p:par>
                                <p:cTn id="152" presetID="53" presetClass="entr" presetSubtype="16" fill="hold" grpId="0" nodeType="withEffect">
                                  <p:stCondLst>
                                    <p:cond delay="4750"/>
                                  </p:stCondLst>
                                  <p:childTnLst>
                                    <p:set>
                                      <p:cBhvr>
                                        <p:cTn id="153" dur="1" fill="hold">
                                          <p:stCondLst>
                                            <p:cond delay="0"/>
                                          </p:stCondLst>
                                        </p:cTn>
                                        <p:tgtEl>
                                          <p:spTgt spid="216"/>
                                        </p:tgtEl>
                                        <p:attrNameLst>
                                          <p:attrName>style.visibility</p:attrName>
                                        </p:attrNameLst>
                                      </p:cBhvr>
                                      <p:to>
                                        <p:strVal val="visible"/>
                                      </p:to>
                                    </p:set>
                                    <p:anim calcmode="lin" valueType="num">
                                      <p:cBhvr>
                                        <p:cTn id="154" dur="500" fill="hold"/>
                                        <p:tgtEl>
                                          <p:spTgt spid="216"/>
                                        </p:tgtEl>
                                        <p:attrNameLst>
                                          <p:attrName>ppt_w</p:attrName>
                                        </p:attrNameLst>
                                      </p:cBhvr>
                                      <p:tavLst>
                                        <p:tav tm="0">
                                          <p:val>
                                            <p:fltVal val="0"/>
                                          </p:val>
                                        </p:tav>
                                        <p:tav tm="100000">
                                          <p:val>
                                            <p:strVal val="#ppt_w"/>
                                          </p:val>
                                        </p:tav>
                                      </p:tavLst>
                                    </p:anim>
                                    <p:anim calcmode="lin" valueType="num">
                                      <p:cBhvr>
                                        <p:cTn id="155" dur="500" fill="hold"/>
                                        <p:tgtEl>
                                          <p:spTgt spid="216"/>
                                        </p:tgtEl>
                                        <p:attrNameLst>
                                          <p:attrName>ppt_h</p:attrName>
                                        </p:attrNameLst>
                                      </p:cBhvr>
                                      <p:tavLst>
                                        <p:tav tm="0">
                                          <p:val>
                                            <p:fltVal val="0"/>
                                          </p:val>
                                        </p:tav>
                                        <p:tav tm="100000">
                                          <p:val>
                                            <p:strVal val="#ppt_h"/>
                                          </p:val>
                                        </p:tav>
                                      </p:tavLst>
                                    </p:anim>
                                    <p:animEffect transition="in" filter="fade">
                                      <p:cBhvr>
                                        <p:cTn id="156" dur="500"/>
                                        <p:tgtEl>
                                          <p:spTgt spid="216"/>
                                        </p:tgtEl>
                                      </p:cBhvr>
                                    </p:animEffect>
                                  </p:childTnLst>
                                </p:cTn>
                              </p:par>
                              <p:par>
                                <p:cTn id="157" presetID="53" presetClass="entr" presetSubtype="16" fill="hold" grpId="0" nodeType="withEffect">
                                  <p:stCondLst>
                                    <p:cond delay="4850"/>
                                  </p:stCondLst>
                                  <p:childTnLst>
                                    <p:set>
                                      <p:cBhvr>
                                        <p:cTn id="158" dur="1" fill="hold">
                                          <p:stCondLst>
                                            <p:cond delay="0"/>
                                          </p:stCondLst>
                                        </p:cTn>
                                        <p:tgtEl>
                                          <p:spTgt spid="219"/>
                                        </p:tgtEl>
                                        <p:attrNameLst>
                                          <p:attrName>style.visibility</p:attrName>
                                        </p:attrNameLst>
                                      </p:cBhvr>
                                      <p:to>
                                        <p:strVal val="visible"/>
                                      </p:to>
                                    </p:set>
                                    <p:anim calcmode="lin" valueType="num">
                                      <p:cBhvr>
                                        <p:cTn id="159" dur="500" fill="hold"/>
                                        <p:tgtEl>
                                          <p:spTgt spid="219"/>
                                        </p:tgtEl>
                                        <p:attrNameLst>
                                          <p:attrName>ppt_w</p:attrName>
                                        </p:attrNameLst>
                                      </p:cBhvr>
                                      <p:tavLst>
                                        <p:tav tm="0">
                                          <p:val>
                                            <p:fltVal val="0"/>
                                          </p:val>
                                        </p:tav>
                                        <p:tav tm="100000">
                                          <p:val>
                                            <p:strVal val="#ppt_w"/>
                                          </p:val>
                                        </p:tav>
                                      </p:tavLst>
                                    </p:anim>
                                    <p:anim calcmode="lin" valueType="num">
                                      <p:cBhvr>
                                        <p:cTn id="160" dur="500" fill="hold"/>
                                        <p:tgtEl>
                                          <p:spTgt spid="219"/>
                                        </p:tgtEl>
                                        <p:attrNameLst>
                                          <p:attrName>ppt_h</p:attrName>
                                        </p:attrNameLst>
                                      </p:cBhvr>
                                      <p:tavLst>
                                        <p:tav tm="0">
                                          <p:val>
                                            <p:fltVal val="0"/>
                                          </p:val>
                                        </p:tav>
                                        <p:tav tm="100000">
                                          <p:val>
                                            <p:strVal val="#ppt_h"/>
                                          </p:val>
                                        </p:tav>
                                      </p:tavLst>
                                    </p:anim>
                                    <p:animEffect transition="in" filter="fade">
                                      <p:cBhvr>
                                        <p:cTn id="161" dur="500"/>
                                        <p:tgtEl>
                                          <p:spTgt spid="219"/>
                                        </p:tgtEl>
                                      </p:cBhvr>
                                    </p:animEffect>
                                  </p:childTnLst>
                                </p:cTn>
                              </p:par>
                              <p:par>
                                <p:cTn id="162" presetID="22" presetClass="entr" presetSubtype="2" fill="hold" nodeType="withEffect">
                                  <p:stCondLst>
                                    <p:cond delay="4250"/>
                                  </p:stCondLst>
                                  <p:childTnLst>
                                    <p:set>
                                      <p:cBhvr>
                                        <p:cTn id="163" dur="1" fill="hold">
                                          <p:stCondLst>
                                            <p:cond delay="0"/>
                                          </p:stCondLst>
                                        </p:cTn>
                                        <p:tgtEl>
                                          <p:spTgt spid="15"/>
                                        </p:tgtEl>
                                        <p:attrNameLst>
                                          <p:attrName>style.visibility</p:attrName>
                                        </p:attrNameLst>
                                      </p:cBhvr>
                                      <p:to>
                                        <p:strVal val="visible"/>
                                      </p:to>
                                    </p:set>
                                    <p:animEffect transition="in" filter="wipe(right)">
                                      <p:cBhvr>
                                        <p:cTn id="164" dur="1000"/>
                                        <p:tgtEl>
                                          <p:spTgt spid="15"/>
                                        </p:tgtEl>
                                      </p:cBhvr>
                                    </p:animEffect>
                                  </p:childTnLst>
                                </p:cTn>
                              </p:par>
                              <p:par>
                                <p:cTn id="165" presetID="53" presetClass="entr" presetSubtype="16" fill="hold" grpId="0" nodeType="withEffect">
                                  <p:stCondLst>
                                    <p:cond delay="4450"/>
                                  </p:stCondLst>
                                  <p:childTnLst>
                                    <p:set>
                                      <p:cBhvr>
                                        <p:cTn id="166" dur="1" fill="hold">
                                          <p:stCondLst>
                                            <p:cond delay="0"/>
                                          </p:stCondLst>
                                        </p:cTn>
                                        <p:tgtEl>
                                          <p:spTgt spid="354"/>
                                        </p:tgtEl>
                                        <p:attrNameLst>
                                          <p:attrName>style.visibility</p:attrName>
                                        </p:attrNameLst>
                                      </p:cBhvr>
                                      <p:to>
                                        <p:strVal val="visible"/>
                                      </p:to>
                                    </p:set>
                                    <p:anim calcmode="lin" valueType="num">
                                      <p:cBhvr>
                                        <p:cTn id="167" dur="500" fill="hold"/>
                                        <p:tgtEl>
                                          <p:spTgt spid="354"/>
                                        </p:tgtEl>
                                        <p:attrNameLst>
                                          <p:attrName>ppt_w</p:attrName>
                                        </p:attrNameLst>
                                      </p:cBhvr>
                                      <p:tavLst>
                                        <p:tav tm="0">
                                          <p:val>
                                            <p:fltVal val="0"/>
                                          </p:val>
                                        </p:tav>
                                        <p:tav tm="100000">
                                          <p:val>
                                            <p:strVal val="#ppt_w"/>
                                          </p:val>
                                        </p:tav>
                                      </p:tavLst>
                                    </p:anim>
                                    <p:anim calcmode="lin" valueType="num">
                                      <p:cBhvr>
                                        <p:cTn id="168" dur="500" fill="hold"/>
                                        <p:tgtEl>
                                          <p:spTgt spid="354"/>
                                        </p:tgtEl>
                                        <p:attrNameLst>
                                          <p:attrName>ppt_h</p:attrName>
                                        </p:attrNameLst>
                                      </p:cBhvr>
                                      <p:tavLst>
                                        <p:tav tm="0">
                                          <p:val>
                                            <p:fltVal val="0"/>
                                          </p:val>
                                        </p:tav>
                                        <p:tav tm="100000">
                                          <p:val>
                                            <p:strVal val="#ppt_h"/>
                                          </p:val>
                                        </p:tav>
                                      </p:tavLst>
                                    </p:anim>
                                    <p:animEffect transition="in" filter="fade">
                                      <p:cBhvr>
                                        <p:cTn id="169" dur="500"/>
                                        <p:tgtEl>
                                          <p:spTgt spid="354"/>
                                        </p:tgtEl>
                                      </p:cBhvr>
                                    </p:animEffect>
                                  </p:childTnLst>
                                </p:cTn>
                              </p:par>
                              <p:par>
                                <p:cTn id="170" presetID="53" presetClass="entr" presetSubtype="16" fill="hold" grpId="0" nodeType="withEffect">
                                  <p:stCondLst>
                                    <p:cond delay="4550"/>
                                  </p:stCondLst>
                                  <p:childTnLst>
                                    <p:set>
                                      <p:cBhvr>
                                        <p:cTn id="171" dur="1" fill="hold">
                                          <p:stCondLst>
                                            <p:cond delay="0"/>
                                          </p:stCondLst>
                                        </p:cTn>
                                        <p:tgtEl>
                                          <p:spTgt spid="345"/>
                                        </p:tgtEl>
                                        <p:attrNameLst>
                                          <p:attrName>style.visibility</p:attrName>
                                        </p:attrNameLst>
                                      </p:cBhvr>
                                      <p:to>
                                        <p:strVal val="visible"/>
                                      </p:to>
                                    </p:set>
                                    <p:anim calcmode="lin" valueType="num">
                                      <p:cBhvr>
                                        <p:cTn id="172" dur="500" fill="hold"/>
                                        <p:tgtEl>
                                          <p:spTgt spid="345"/>
                                        </p:tgtEl>
                                        <p:attrNameLst>
                                          <p:attrName>ppt_w</p:attrName>
                                        </p:attrNameLst>
                                      </p:cBhvr>
                                      <p:tavLst>
                                        <p:tav tm="0">
                                          <p:val>
                                            <p:fltVal val="0"/>
                                          </p:val>
                                        </p:tav>
                                        <p:tav tm="100000">
                                          <p:val>
                                            <p:strVal val="#ppt_w"/>
                                          </p:val>
                                        </p:tav>
                                      </p:tavLst>
                                    </p:anim>
                                    <p:anim calcmode="lin" valueType="num">
                                      <p:cBhvr>
                                        <p:cTn id="173" dur="500" fill="hold"/>
                                        <p:tgtEl>
                                          <p:spTgt spid="345"/>
                                        </p:tgtEl>
                                        <p:attrNameLst>
                                          <p:attrName>ppt_h</p:attrName>
                                        </p:attrNameLst>
                                      </p:cBhvr>
                                      <p:tavLst>
                                        <p:tav tm="0">
                                          <p:val>
                                            <p:fltVal val="0"/>
                                          </p:val>
                                        </p:tav>
                                        <p:tav tm="100000">
                                          <p:val>
                                            <p:strVal val="#ppt_h"/>
                                          </p:val>
                                        </p:tav>
                                      </p:tavLst>
                                    </p:anim>
                                    <p:animEffect transition="in" filter="fade">
                                      <p:cBhvr>
                                        <p:cTn id="174" dur="500"/>
                                        <p:tgtEl>
                                          <p:spTgt spid="345"/>
                                        </p:tgtEl>
                                      </p:cBhvr>
                                    </p:animEffect>
                                  </p:childTnLst>
                                </p:cTn>
                              </p:par>
                              <p:par>
                                <p:cTn id="175" presetID="53" presetClass="entr" presetSubtype="16" fill="hold" grpId="0" nodeType="withEffect">
                                  <p:stCondLst>
                                    <p:cond delay="4650"/>
                                  </p:stCondLst>
                                  <p:childTnLst>
                                    <p:set>
                                      <p:cBhvr>
                                        <p:cTn id="176" dur="1" fill="hold">
                                          <p:stCondLst>
                                            <p:cond delay="0"/>
                                          </p:stCondLst>
                                        </p:cTn>
                                        <p:tgtEl>
                                          <p:spTgt spid="217"/>
                                        </p:tgtEl>
                                        <p:attrNameLst>
                                          <p:attrName>style.visibility</p:attrName>
                                        </p:attrNameLst>
                                      </p:cBhvr>
                                      <p:to>
                                        <p:strVal val="visible"/>
                                      </p:to>
                                    </p:set>
                                    <p:anim calcmode="lin" valueType="num">
                                      <p:cBhvr>
                                        <p:cTn id="177" dur="500" fill="hold"/>
                                        <p:tgtEl>
                                          <p:spTgt spid="217"/>
                                        </p:tgtEl>
                                        <p:attrNameLst>
                                          <p:attrName>ppt_w</p:attrName>
                                        </p:attrNameLst>
                                      </p:cBhvr>
                                      <p:tavLst>
                                        <p:tav tm="0">
                                          <p:val>
                                            <p:fltVal val="0"/>
                                          </p:val>
                                        </p:tav>
                                        <p:tav tm="100000">
                                          <p:val>
                                            <p:strVal val="#ppt_w"/>
                                          </p:val>
                                        </p:tav>
                                      </p:tavLst>
                                    </p:anim>
                                    <p:anim calcmode="lin" valueType="num">
                                      <p:cBhvr>
                                        <p:cTn id="178" dur="500" fill="hold"/>
                                        <p:tgtEl>
                                          <p:spTgt spid="217"/>
                                        </p:tgtEl>
                                        <p:attrNameLst>
                                          <p:attrName>ppt_h</p:attrName>
                                        </p:attrNameLst>
                                      </p:cBhvr>
                                      <p:tavLst>
                                        <p:tav tm="0">
                                          <p:val>
                                            <p:fltVal val="0"/>
                                          </p:val>
                                        </p:tav>
                                        <p:tav tm="100000">
                                          <p:val>
                                            <p:strVal val="#ppt_h"/>
                                          </p:val>
                                        </p:tav>
                                      </p:tavLst>
                                    </p:anim>
                                    <p:animEffect transition="in" filter="fade">
                                      <p:cBhvr>
                                        <p:cTn id="179" dur="500"/>
                                        <p:tgtEl>
                                          <p:spTgt spid="217"/>
                                        </p:tgtEl>
                                      </p:cBhvr>
                                    </p:animEffect>
                                  </p:childTnLst>
                                </p:cTn>
                              </p:par>
                              <p:par>
                                <p:cTn id="180" presetID="53" presetClass="entr" presetSubtype="16" fill="hold" grpId="0" nodeType="withEffect">
                                  <p:stCondLst>
                                    <p:cond delay="4750"/>
                                  </p:stCondLst>
                                  <p:childTnLst>
                                    <p:set>
                                      <p:cBhvr>
                                        <p:cTn id="181" dur="1" fill="hold">
                                          <p:stCondLst>
                                            <p:cond delay="0"/>
                                          </p:stCondLst>
                                        </p:cTn>
                                        <p:tgtEl>
                                          <p:spTgt spid="350"/>
                                        </p:tgtEl>
                                        <p:attrNameLst>
                                          <p:attrName>style.visibility</p:attrName>
                                        </p:attrNameLst>
                                      </p:cBhvr>
                                      <p:to>
                                        <p:strVal val="visible"/>
                                      </p:to>
                                    </p:set>
                                    <p:anim calcmode="lin" valueType="num">
                                      <p:cBhvr>
                                        <p:cTn id="182" dur="500" fill="hold"/>
                                        <p:tgtEl>
                                          <p:spTgt spid="350"/>
                                        </p:tgtEl>
                                        <p:attrNameLst>
                                          <p:attrName>ppt_w</p:attrName>
                                        </p:attrNameLst>
                                      </p:cBhvr>
                                      <p:tavLst>
                                        <p:tav tm="0">
                                          <p:val>
                                            <p:fltVal val="0"/>
                                          </p:val>
                                        </p:tav>
                                        <p:tav tm="100000">
                                          <p:val>
                                            <p:strVal val="#ppt_w"/>
                                          </p:val>
                                        </p:tav>
                                      </p:tavLst>
                                    </p:anim>
                                    <p:anim calcmode="lin" valueType="num">
                                      <p:cBhvr>
                                        <p:cTn id="183" dur="500" fill="hold"/>
                                        <p:tgtEl>
                                          <p:spTgt spid="350"/>
                                        </p:tgtEl>
                                        <p:attrNameLst>
                                          <p:attrName>ppt_h</p:attrName>
                                        </p:attrNameLst>
                                      </p:cBhvr>
                                      <p:tavLst>
                                        <p:tav tm="0">
                                          <p:val>
                                            <p:fltVal val="0"/>
                                          </p:val>
                                        </p:tav>
                                        <p:tav tm="100000">
                                          <p:val>
                                            <p:strVal val="#ppt_h"/>
                                          </p:val>
                                        </p:tav>
                                      </p:tavLst>
                                    </p:anim>
                                    <p:animEffect transition="in" filter="fade">
                                      <p:cBhvr>
                                        <p:cTn id="184" dur="500"/>
                                        <p:tgtEl>
                                          <p:spTgt spid="350"/>
                                        </p:tgtEl>
                                      </p:cBhvr>
                                    </p:animEffect>
                                  </p:childTnLst>
                                </p:cTn>
                              </p:par>
                              <p:par>
                                <p:cTn id="185" presetID="22" presetClass="entr" presetSubtype="2" fill="hold" nodeType="withEffect">
                                  <p:stCondLst>
                                    <p:cond delay="4250"/>
                                  </p:stCondLst>
                                  <p:childTnLst>
                                    <p:set>
                                      <p:cBhvr>
                                        <p:cTn id="186" dur="1" fill="hold">
                                          <p:stCondLst>
                                            <p:cond delay="0"/>
                                          </p:stCondLst>
                                        </p:cTn>
                                        <p:tgtEl>
                                          <p:spTgt spid="5"/>
                                        </p:tgtEl>
                                        <p:attrNameLst>
                                          <p:attrName>style.visibility</p:attrName>
                                        </p:attrNameLst>
                                      </p:cBhvr>
                                      <p:to>
                                        <p:strVal val="visible"/>
                                      </p:to>
                                    </p:set>
                                    <p:animEffect transition="in" filter="wipe(right)">
                                      <p:cBhvr>
                                        <p:cTn id="187" dur="1000"/>
                                        <p:tgtEl>
                                          <p:spTgt spid="5"/>
                                        </p:tgtEl>
                                      </p:cBhvr>
                                    </p:animEffect>
                                  </p:childTnLst>
                                </p:cTn>
                              </p:par>
                              <p:par>
                                <p:cTn id="188" presetID="53" presetClass="entr" presetSubtype="16" fill="hold" grpId="0" nodeType="withEffect">
                                  <p:stCondLst>
                                    <p:cond delay="4450"/>
                                  </p:stCondLst>
                                  <p:childTnLst>
                                    <p:set>
                                      <p:cBhvr>
                                        <p:cTn id="189" dur="1" fill="hold">
                                          <p:stCondLst>
                                            <p:cond delay="0"/>
                                          </p:stCondLst>
                                        </p:cTn>
                                        <p:tgtEl>
                                          <p:spTgt spid="212"/>
                                        </p:tgtEl>
                                        <p:attrNameLst>
                                          <p:attrName>style.visibility</p:attrName>
                                        </p:attrNameLst>
                                      </p:cBhvr>
                                      <p:to>
                                        <p:strVal val="visible"/>
                                      </p:to>
                                    </p:set>
                                    <p:anim calcmode="lin" valueType="num">
                                      <p:cBhvr>
                                        <p:cTn id="190" dur="500" fill="hold"/>
                                        <p:tgtEl>
                                          <p:spTgt spid="212"/>
                                        </p:tgtEl>
                                        <p:attrNameLst>
                                          <p:attrName>ppt_w</p:attrName>
                                        </p:attrNameLst>
                                      </p:cBhvr>
                                      <p:tavLst>
                                        <p:tav tm="0">
                                          <p:val>
                                            <p:fltVal val="0"/>
                                          </p:val>
                                        </p:tav>
                                        <p:tav tm="100000">
                                          <p:val>
                                            <p:strVal val="#ppt_w"/>
                                          </p:val>
                                        </p:tav>
                                      </p:tavLst>
                                    </p:anim>
                                    <p:anim calcmode="lin" valueType="num">
                                      <p:cBhvr>
                                        <p:cTn id="191" dur="500" fill="hold"/>
                                        <p:tgtEl>
                                          <p:spTgt spid="212"/>
                                        </p:tgtEl>
                                        <p:attrNameLst>
                                          <p:attrName>ppt_h</p:attrName>
                                        </p:attrNameLst>
                                      </p:cBhvr>
                                      <p:tavLst>
                                        <p:tav tm="0">
                                          <p:val>
                                            <p:fltVal val="0"/>
                                          </p:val>
                                        </p:tav>
                                        <p:tav tm="100000">
                                          <p:val>
                                            <p:strVal val="#ppt_h"/>
                                          </p:val>
                                        </p:tav>
                                      </p:tavLst>
                                    </p:anim>
                                    <p:animEffect transition="in" filter="fade">
                                      <p:cBhvr>
                                        <p:cTn id="192" dur="500"/>
                                        <p:tgtEl>
                                          <p:spTgt spid="212"/>
                                        </p:tgtEl>
                                      </p:cBhvr>
                                    </p:animEffect>
                                  </p:childTnLst>
                                </p:cTn>
                              </p:par>
                              <p:par>
                                <p:cTn id="193" presetID="53" presetClass="entr" presetSubtype="16" fill="hold" grpId="0" nodeType="withEffect">
                                  <p:stCondLst>
                                    <p:cond delay="4550"/>
                                  </p:stCondLst>
                                  <p:childTnLst>
                                    <p:set>
                                      <p:cBhvr>
                                        <p:cTn id="194" dur="1" fill="hold">
                                          <p:stCondLst>
                                            <p:cond delay="0"/>
                                          </p:stCondLst>
                                        </p:cTn>
                                        <p:tgtEl>
                                          <p:spTgt spid="262"/>
                                        </p:tgtEl>
                                        <p:attrNameLst>
                                          <p:attrName>style.visibility</p:attrName>
                                        </p:attrNameLst>
                                      </p:cBhvr>
                                      <p:to>
                                        <p:strVal val="visible"/>
                                      </p:to>
                                    </p:set>
                                    <p:anim calcmode="lin" valueType="num">
                                      <p:cBhvr>
                                        <p:cTn id="195" dur="500" fill="hold"/>
                                        <p:tgtEl>
                                          <p:spTgt spid="262"/>
                                        </p:tgtEl>
                                        <p:attrNameLst>
                                          <p:attrName>ppt_w</p:attrName>
                                        </p:attrNameLst>
                                      </p:cBhvr>
                                      <p:tavLst>
                                        <p:tav tm="0">
                                          <p:val>
                                            <p:fltVal val="0"/>
                                          </p:val>
                                        </p:tav>
                                        <p:tav tm="100000">
                                          <p:val>
                                            <p:strVal val="#ppt_w"/>
                                          </p:val>
                                        </p:tav>
                                      </p:tavLst>
                                    </p:anim>
                                    <p:anim calcmode="lin" valueType="num">
                                      <p:cBhvr>
                                        <p:cTn id="196" dur="500" fill="hold"/>
                                        <p:tgtEl>
                                          <p:spTgt spid="262"/>
                                        </p:tgtEl>
                                        <p:attrNameLst>
                                          <p:attrName>ppt_h</p:attrName>
                                        </p:attrNameLst>
                                      </p:cBhvr>
                                      <p:tavLst>
                                        <p:tav tm="0">
                                          <p:val>
                                            <p:fltVal val="0"/>
                                          </p:val>
                                        </p:tav>
                                        <p:tav tm="100000">
                                          <p:val>
                                            <p:strVal val="#ppt_h"/>
                                          </p:val>
                                        </p:tav>
                                      </p:tavLst>
                                    </p:anim>
                                    <p:animEffect transition="in" filter="fade">
                                      <p:cBhvr>
                                        <p:cTn id="197" dur="500"/>
                                        <p:tgtEl>
                                          <p:spTgt spid="262"/>
                                        </p:tgtEl>
                                      </p:cBhvr>
                                    </p:animEffect>
                                  </p:childTnLst>
                                </p:cTn>
                              </p:par>
                              <p:par>
                                <p:cTn id="198" presetID="53" presetClass="entr" presetSubtype="16" fill="hold" grpId="0" nodeType="withEffect">
                                  <p:stCondLst>
                                    <p:cond delay="4650"/>
                                  </p:stCondLst>
                                  <p:childTnLst>
                                    <p:set>
                                      <p:cBhvr>
                                        <p:cTn id="199" dur="1" fill="hold">
                                          <p:stCondLst>
                                            <p:cond delay="0"/>
                                          </p:stCondLst>
                                        </p:cTn>
                                        <p:tgtEl>
                                          <p:spTgt spid="246"/>
                                        </p:tgtEl>
                                        <p:attrNameLst>
                                          <p:attrName>style.visibility</p:attrName>
                                        </p:attrNameLst>
                                      </p:cBhvr>
                                      <p:to>
                                        <p:strVal val="visible"/>
                                      </p:to>
                                    </p:set>
                                    <p:anim calcmode="lin" valueType="num">
                                      <p:cBhvr>
                                        <p:cTn id="200" dur="500" fill="hold"/>
                                        <p:tgtEl>
                                          <p:spTgt spid="246"/>
                                        </p:tgtEl>
                                        <p:attrNameLst>
                                          <p:attrName>ppt_w</p:attrName>
                                        </p:attrNameLst>
                                      </p:cBhvr>
                                      <p:tavLst>
                                        <p:tav tm="0">
                                          <p:val>
                                            <p:fltVal val="0"/>
                                          </p:val>
                                        </p:tav>
                                        <p:tav tm="100000">
                                          <p:val>
                                            <p:strVal val="#ppt_w"/>
                                          </p:val>
                                        </p:tav>
                                      </p:tavLst>
                                    </p:anim>
                                    <p:anim calcmode="lin" valueType="num">
                                      <p:cBhvr>
                                        <p:cTn id="201" dur="500" fill="hold"/>
                                        <p:tgtEl>
                                          <p:spTgt spid="246"/>
                                        </p:tgtEl>
                                        <p:attrNameLst>
                                          <p:attrName>ppt_h</p:attrName>
                                        </p:attrNameLst>
                                      </p:cBhvr>
                                      <p:tavLst>
                                        <p:tav tm="0">
                                          <p:val>
                                            <p:fltVal val="0"/>
                                          </p:val>
                                        </p:tav>
                                        <p:tav tm="100000">
                                          <p:val>
                                            <p:strVal val="#ppt_h"/>
                                          </p:val>
                                        </p:tav>
                                      </p:tavLst>
                                    </p:anim>
                                    <p:animEffect transition="in" filter="fade">
                                      <p:cBhvr>
                                        <p:cTn id="202" dur="500"/>
                                        <p:tgtEl>
                                          <p:spTgt spid="246"/>
                                        </p:tgtEl>
                                      </p:cBhvr>
                                    </p:animEffect>
                                  </p:childTnLst>
                                </p:cTn>
                              </p:par>
                              <p:par>
                                <p:cTn id="203" presetID="53" presetClass="entr" presetSubtype="16" fill="hold" grpId="0" nodeType="withEffect">
                                  <p:stCondLst>
                                    <p:cond delay="4750"/>
                                  </p:stCondLst>
                                  <p:childTnLst>
                                    <p:set>
                                      <p:cBhvr>
                                        <p:cTn id="204" dur="1" fill="hold">
                                          <p:stCondLst>
                                            <p:cond delay="0"/>
                                          </p:stCondLst>
                                        </p:cTn>
                                        <p:tgtEl>
                                          <p:spTgt spid="252"/>
                                        </p:tgtEl>
                                        <p:attrNameLst>
                                          <p:attrName>style.visibility</p:attrName>
                                        </p:attrNameLst>
                                      </p:cBhvr>
                                      <p:to>
                                        <p:strVal val="visible"/>
                                      </p:to>
                                    </p:set>
                                    <p:anim calcmode="lin" valueType="num">
                                      <p:cBhvr>
                                        <p:cTn id="205" dur="500" fill="hold"/>
                                        <p:tgtEl>
                                          <p:spTgt spid="252"/>
                                        </p:tgtEl>
                                        <p:attrNameLst>
                                          <p:attrName>ppt_w</p:attrName>
                                        </p:attrNameLst>
                                      </p:cBhvr>
                                      <p:tavLst>
                                        <p:tav tm="0">
                                          <p:val>
                                            <p:fltVal val="0"/>
                                          </p:val>
                                        </p:tav>
                                        <p:tav tm="100000">
                                          <p:val>
                                            <p:strVal val="#ppt_w"/>
                                          </p:val>
                                        </p:tav>
                                      </p:tavLst>
                                    </p:anim>
                                    <p:anim calcmode="lin" valueType="num">
                                      <p:cBhvr>
                                        <p:cTn id="206" dur="500" fill="hold"/>
                                        <p:tgtEl>
                                          <p:spTgt spid="252"/>
                                        </p:tgtEl>
                                        <p:attrNameLst>
                                          <p:attrName>ppt_h</p:attrName>
                                        </p:attrNameLst>
                                      </p:cBhvr>
                                      <p:tavLst>
                                        <p:tav tm="0">
                                          <p:val>
                                            <p:fltVal val="0"/>
                                          </p:val>
                                        </p:tav>
                                        <p:tav tm="100000">
                                          <p:val>
                                            <p:strVal val="#ppt_h"/>
                                          </p:val>
                                        </p:tav>
                                      </p:tavLst>
                                    </p:anim>
                                    <p:animEffect transition="in" filter="fade">
                                      <p:cBhvr>
                                        <p:cTn id="207" dur="500"/>
                                        <p:tgtEl>
                                          <p:spTgt spid="252"/>
                                        </p:tgtEl>
                                      </p:cBhvr>
                                    </p:animEffect>
                                  </p:childTnLst>
                                </p:cTn>
                              </p:par>
                              <p:par>
                                <p:cTn id="208" presetID="53" presetClass="entr" presetSubtype="16" fill="hold" grpId="0" nodeType="withEffect">
                                  <p:stCondLst>
                                    <p:cond delay="4850"/>
                                  </p:stCondLst>
                                  <p:childTnLst>
                                    <p:set>
                                      <p:cBhvr>
                                        <p:cTn id="209" dur="1" fill="hold">
                                          <p:stCondLst>
                                            <p:cond delay="0"/>
                                          </p:stCondLst>
                                        </p:cTn>
                                        <p:tgtEl>
                                          <p:spTgt spid="245"/>
                                        </p:tgtEl>
                                        <p:attrNameLst>
                                          <p:attrName>style.visibility</p:attrName>
                                        </p:attrNameLst>
                                      </p:cBhvr>
                                      <p:to>
                                        <p:strVal val="visible"/>
                                      </p:to>
                                    </p:set>
                                    <p:anim calcmode="lin" valueType="num">
                                      <p:cBhvr>
                                        <p:cTn id="210" dur="500" fill="hold"/>
                                        <p:tgtEl>
                                          <p:spTgt spid="245"/>
                                        </p:tgtEl>
                                        <p:attrNameLst>
                                          <p:attrName>ppt_w</p:attrName>
                                        </p:attrNameLst>
                                      </p:cBhvr>
                                      <p:tavLst>
                                        <p:tav tm="0">
                                          <p:val>
                                            <p:fltVal val="0"/>
                                          </p:val>
                                        </p:tav>
                                        <p:tav tm="100000">
                                          <p:val>
                                            <p:strVal val="#ppt_w"/>
                                          </p:val>
                                        </p:tav>
                                      </p:tavLst>
                                    </p:anim>
                                    <p:anim calcmode="lin" valueType="num">
                                      <p:cBhvr>
                                        <p:cTn id="211" dur="500" fill="hold"/>
                                        <p:tgtEl>
                                          <p:spTgt spid="245"/>
                                        </p:tgtEl>
                                        <p:attrNameLst>
                                          <p:attrName>ppt_h</p:attrName>
                                        </p:attrNameLst>
                                      </p:cBhvr>
                                      <p:tavLst>
                                        <p:tav tm="0">
                                          <p:val>
                                            <p:fltVal val="0"/>
                                          </p:val>
                                        </p:tav>
                                        <p:tav tm="100000">
                                          <p:val>
                                            <p:strVal val="#ppt_h"/>
                                          </p:val>
                                        </p:tav>
                                      </p:tavLst>
                                    </p:anim>
                                    <p:animEffect transition="in" filter="fade">
                                      <p:cBhvr>
                                        <p:cTn id="212" dur="500"/>
                                        <p:tgtEl>
                                          <p:spTgt spid="245"/>
                                        </p:tgtEl>
                                      </p:cBhvr>
                                    </p:animEffect>
                                  </p:childTnLst>
                                </p:cTn>
                              </p:par>
                              <p:par>
                                <p:cTn id="213" presetID="53" presetClass="entr" presetSubtype="16" fill="hold" grpId="0" nodeType="withEffect">
                                  <p:stCondLst>
                                    <p:cond delay="4950"/>
                                  </p:stCondLst>
                                  <p:childTnLst>
                                    <p:set>
                                      <p:cBhvr>
                                        <p:cTn id="214" dur="1" fill="hold">
                                          <p:stCondLst>
                                            <p:cond delay="0"/>
                                          </p:stCondLst>
                                        </p:cTn>
                                        <p:tgtEl>
                                          <p:spTgt spid="214"/>
                                        </p:tgtEl>
                                        <p:attrNameLst>
                                          <p:attrName>style.visibility</p:attrName>
                                        </p:attrNameLst>
                                      </p:cBhvr>
                                      <p:to>
                                        <p:strVal val="visible"/>
                                      </p:to>
                                    </p:set>
                                    <p:anim calcmode="lin" valueType="num">
                                      <p:cBhvr>
                                        <p:cTn id="215" dur="500" fill="hold"/>
                                        <p:tgtEl>
                                          <p:spTgt spid="214"/>
                                        </p:tgtEl>
                                        <p:attrNameLst>
                                          <p:attrName>ppt_w</p:attrName>
                                        </p:attrNameLst>
                                      </p:cBhvr>
                                      <p:tavLst>
                                        <p:tav tm="0">
                                          <p:val>
                                            <p:fltVal val="0"/>
                                          </p:val>
                                        </p:tav>
                                        <p:tav tm="100000">
                                          <p:val>
                                            <p:strVal val="#ppt_w"/>
                                          </p:val>
                                        </p:tav>
                                      </p:tavLst>
                                    </p:anim>
                                    <p:anim calcmode="lin" valueType="num">
                                      <p:cBhvr>
                                        <p:cTn id="216" dur="500" fill="hold"/>
                                        <p:tgtEl>
                                          <p:spTgt spid="214"/>
                                        </p:tgtEl>
                                        <p:attrNameLst>
                                          <p:attrName>ppt_h</p:attrName>
                                        </p:attrNameLst>
                                      </p:cBhvr>
                                      <p:tavLst>
                                        <p:tav tm="0">
                                          <p:val>
                                            <p:fltVal val="0"/>
                                          </p:val>
                                        </p:tav>
                                        <p:tav tm="100000">
                                          <p:val>
                                            <p:strVal val="#ppt_h"/>
                                          </p:val>
                                        </p:tav>
                                      </p:tavLst>
                                    </p:anim>
                                    <p:animEffect transition="in" filter="fade">
                                      <p:cBhvr>
                                        <p:cTn id="217" dur="500"/>
                                        <p:tgtEl>
                                          <p:spTgt spid="214"/>
                                        </p:tgtEl>
                                      </p:cBhvr>
                                    </p:animEffect>
                                  </p:childTnLst>
                                </p:cTn>
                              </p:par>
                              <p:par>
                                <p:cTn id="218" presetID="53" presetClass="entr" presetSubtype="16" fill="hold" grpId="0" nodeType="withEffect">
                                  <p:stCondLst>
                                    <p:cond delay="4950"/>
                                  </p:stCondLst>
                                  <p:childTnLst>
                                    <p:set>
                                      <p:cBhvr>
                                        <p:cTn id="219" dur="1" fill="hold">
                                          <p:stCondLst>
                                            <p:cond delay="0"/>
                                          </p:stCondLst>
                                        </p:cTn>
                                        <p:tgtEl>
                                          <p:spTgt spid="213"/>
                                        </p:tgtEl>
                                        <p:attrNameLst>
                                          <p:attrName>style.visibility</p:attrName>
                                        </p:attrNameLst>
                                      </p:cBhvr>
                                      <p:to>
                                        <p:strVal val="visible"/>
                                      </p:to>
                                    </p:set>
                                    <p:anim calcmode="lin" valueType="num">
                                      <p:cBhvr>
                                        <p:cTn id="220" dur="500" fill="hold"/>
                                        <p:tgtEl>
                                          <p:spTgt spid="213"/>
                                        </p:tgtEl>
                                        <p:attrNameLst>
                                          <p:attrName>ppt_w</p:attrName>
                                        </p:attrNameLst>
                                      </p:cBhvr>
                                      <p:tavLst>
                                        <p:tav tm="0">
                                          <p:val>
                                            <p:fltVal val="0"/>
                                          </p:val>
                                        </p:tav>
                                        <p:tav tm="100000">
                                          <p:val>
                                            <p:strVal val="#ppt_w"/>
                                          </p:val>
                                        </p:tav>
                                      </p:tavLst>
                                    </p:anim>
                                    <p:anim calcmode="lin" valueType="num">
                                      <p:cBhvr>
                                        <p:cTn id="221" dur="500" fill="hold"/>
                                        <p:tgtEl>
                                          <p:spTgt spid="213"/>
                                        </p:tgtEl>
                                        <p:attrNameLst>
                                          <p:attrName>ppt_h</p:attrName>
                                        </p:attrNameLst>
                                      </p:cBhvr>
                                      <p:tavLst>
                                        <p:tav tm="0">
                                          <p:val>
                                            <p:fltVal val="0"/>
                                          </p:val>
                                        </p:tav>
                                        <p:tav tm="100000">
                                          <p:val>
                                            <p:strVal val="#ppt_h"/>
                                          </p:val>
                                        </p:tav>
                                      </p:tavLst>
                                    </p:anim>
                                    <p:animEffect transition="in" filter="fade">
                                      <p:cBhvr>
                                        <p:cTn id="222" dur="500"/>
                                        <p:tgtEl>
                                          <p:spTgt spid="213"/>
                                        </p:tgtEl>
                                      </p:cBhvr>
                                    </p:animEffect>
                                  </p:childTnLst>
                                </p:cTn>
                              </p:par>
                              <p:par>
                                <p:cTn id="223" presetID="22" presetClass="entr" presetSubtype="1" fill="hold" nodeType="withEffect">
                                  <p:stCondLst>
                                    <p:cond delay="4250"/>
                                  </p:stCondLst>
                                  <p:childTnLst>
                                    <p:set>
                                      <p:cBhvr>
                                        <p:cTn id="224" dur="1" fill="hold">
                                          <p:stCondLst>
                                            <p:cond delay="0"/>
                                          </p:stCondLst>
                                        </p:cTn>
                                        <p:tgtEl>
                                          <p:spTgt spid="4"/>
                                        </p:tgtEl>
                                        <p:attrNameLst>
                                          <p:attrName>style.visibility</p:attrName>
                                        </p:attrNameLst>
                                      </p:cBhvr>
                                      <p:to>
                                        <p:strVal val="visible"/>
                                      </p:to>
                                    </p:set>
                                    <p:animEffect transition="in" filter="wipe(up)">
                                      <p:cBhvr>
                                        <p:cTn id="225" dur="1000"/>
                                        <p:tgtEl>
                                          <p:spTgt spid="4"/>
                                        </p:tgtEl>
                                      </p:cBhvr>
                                    </p:animEffect>
                                  </p:childTnLst>
                                </p:cTn>
                              </p:par>
                              <p:par>
                                <p:cTn id="226" presetID="53" presetClass="entr" presetSubtype="16" fill="hold" grpId="0" nodeType="withEffect">
                                  <p:stCondLst>
                                    <p:cond delay="4450"/>
                                  </p:stCondLst>
                                  <p:childTnLst>
                                    <p:set>
                                      <p:cBhvr>
                                        <p:cTn id="227" dur="1" fill="hold">
                                          <p:stCondLst>
                                            <p:cond delay="0"/>
                                          </p:stCondLst>
                                        </p:cTn>
                                        <p:tgtEl>
                                          <p:spTgt spid="210"/>
                                        </p:tgtEl>
                                        <p:attrNameLst>
                                          <p:attrName>style.visibility</p:attrName>
                                        </p:attrNameLst>
                                      </p:cBhvr>
                                      <p:to>
                                        <p:strVal val="visible"/>
                                      </p:to>
                                    </p:set>
                                    <p:anim calcmode="lin" valueType="num">
                                      <p:cBhvr>
                                        <p:cTn id="228" dur="500" fill="hold"/>
                                        <p:tgtEl>
                                          <p:spTgt spid="210"/>
                                        </p:tgtEl>
                                        <p:attrNameLst>
                                          <p:attrName>ppt_w</p:attrName>
                                        </p:attrNameLst>
                                      </p:cBhvr>
                                      <p:tavLst>
                                        <p:tav tm="0">
                                          <p:val>
                                            <p:fltVal val="0"/>
                                          </p:val>
                                        </p:tav>
                                        <p:tav tm="100000">
                                          <p:val>
                                            <p:strVal val="#ppt_w"/>
                                          </p:val>
                                        </p:tav>
                                      </p:tavLst>
                                    </p:anim>
                                    <p:anim calcmode="lin" valueType="num">
                                      <p:cBhvr>
                                        <p:cTn id="229" dur="500" fill="hold"/>
                                        <p:tgtEl>
                                          <p:spTgt spid="210"/>
                                        </p:tgtEl>
                                        <p:attrNameLst>
                                          <p:attrName>ppt_h</p:attrName>
                                        </p:attrNameLst>
                                      </p:cBhvr>
                                      <p:tavLst>
                                        <p:tav tm="0">
                                          <p:val>
                                            <p:fltVal val="0"/>
                                          </p:val>
                                        </p:tav>
                                        <p:tav tm="100000">
                                          <p:val>
                                            <p:strVal val="#ppt_h"/>
                                          </p:val>
                                        </p:tav>
                                      </p:tavLst>
                                    </p:anim>
                                    <p:animEffect transition="in" filter="fade">
                                      <p:cBhvr>
                                        <p:cTn id="230" dur="500"/>
                                        <p:tgtEl>
                                          <p:spTgt spid="210"/>
                                        </p:tgtEl>
                                      </p:cBhvr>
                                    </p:animEffect>
                                  </p:childTnLst>
                                </p:cTn>
                              </p:par>
                              <p:par>
                                <p:cTn id="231" presetID="53" presetClass="entr" presetSubtype="16" fill="hold" grpId="0" nodeType="withEffect">
                                  <p:stCondLst>
                                    <p:cond delay="4550"/>
                                  </p:stCondLst>
                                  <p:childTnLst>
                                    <p:set>
                                      <p:cBhvr>
                                        <p:cTn id="232" dur="1" fill="hold">
                                          <p:stCondLst>
                                            <p:cond delay="0"/>
                                          </p:stCondLst>
                                        </p:cTn>
                                        <p:tgtEl>
                                          <p:spTgt spid="284"/>
                                        </p:tgtEl>
                                        <p:attrNameLst>
                                          <p:attrName>style.visibility</p:attrName>
                                        </p:attrNameLst>
                                      </p:cBhvr>
                                      <p:to>
                                        <p:strVal val="visible"/>
                                      </p:to>
                                    </p:set>
                                    <p:anim calcmode="lin" valueType="num">
                                      <p:cBhvr>
                                        <p:cTn id="233" dur="500" fill="hold"/>
                                        <p:tgtEl>
                                          <p:spTgt spid="284"/>
                                        </p:tgtEl>
                                        <p:attrNameLst>
                                          <p:attrName>ppt_w</p:attrName>
                                        </p:attrNameLst>
                                      </p:cBhvr>
                                      <p:tavLst>
                                        <p:tav tm="0">
                                          <p:val>
                                            <p:fltVal val="0"/>
                                          </p:val>
                                        </p:tav>
                                        <p:tav tm="100000">
                                          <p:val>
                                            <p:strVal val="#ppt_w"/>
                                          </p:val>
                                        </p:tav>
                                      </p:tavLst>
                                    </p:anim>
                                    <p:anim calcmode="lin" valueType="num">
                                      <p:cBhvr>
                                        <p:cTn id="234" dur="500" fill="hold"/>
                                        <p:tgtEl>
                                          <p:spTgt spid="284"/>
                                        </p:tgtEl>
                                        <p:attrNameLst>
                                          <p:attrName>ppt_h</p:attrName>
                                        </p:attrNameLst>
                                      </p:cBhvr>
                                      <p:tavLst>
                                        <p:tav tm="0">
                                          <p:val>
                                            <p:fltVal val="0"/>
                                          </p:val>
                                        </p:tav>
                                        <p:tav tm="100000">
                                          <p:val>
                                            <p:strVal val="#ppt_h"/>
                                          </p:val>
                                        </p:tav>
                                      </p:tavLst>
                                    </p:anim>
                                    <p:animEffect transition="in" filter="fade">
                                      <p:cBhvr>
                                        <p:cTn id="235" dur="500"/>
                                        <p:tgtEl>
                                          <p:spTgt spid="284"/>
                                        </p:tgtEl>
                                      </p:cBhvr>
                                    </p:animEffect>
                                  </p:childTnLst>
                                </p:cTn>
                              </p:par>
                              <p:par>
                                <p:cTn id="236" presetID="53" presetClass="entr" presetSubtype="16" fill="hold" grpId="0" nodeType="withEffect">
                                  <p:stCondLst>
                                    <p:cond delay="4650"/>
                                  </p:stCondLst>
                                  <p:childTnLst>
                                    <p:set>
                                      <p:cBhvr>
                                        <p:cTn id="237" dur="1" fill="hold">
                                          <p:stCondLst>
                                            <p:cond delay="0"/>
                                          </p:stCondLst>
                                        </p:cTn>
                                        <p:tgtEl>
                                          <p:spTgt spid="280"/>
                                        </p:tgtEl>
                                        <p:attrNameLst>
                                          <p:attrName>style.visibility</p:attrName>
                                        </p:attrNameLst>
                                      </p:cBhvr>
                                      <p:to>
                                        <p:strVal val="visible"/>
                                      </p:to>
                                    </p:set>
                                    <p:anim calcmode="lin" valueType="num">
                                      <p:cBhvr>
                                        <p:cTn id="238" dur="500" fill="hold"/>
                                        <p:tgtEl>
                                          <p:spTgt spid="280"/>
                                        </p:tgtEl>
                                        <p:attrNameLst>
                                          <p:attrName>ppt_w</p:attrName>
                                        </p:attrNameLst>
                                      </p:cBhvr>
                                      <p:tavLst>
                                        <p:tav tm="0">
                                          <p:val>
                                            <p:fltVal val="0"/>
                                          </p:val>
                                        </p:tav>
                                        <p:tav tm="100000">
                                          <p:val>
                                            <p:strVal val="#ppt_w"/>
                                          </p:val>
                                        </p:tav>
                                      </p:tavLst>
                                    </p:anim>
                                    <p:anim calcmode="lin" valueType="num">
                                      <p:cBhvr>
                                        <p:cTn id="239" dur="500" fill="hold"/>
                                        <p:tgtEl>
                                          <p:spTgt spid="280"/>
                                        </p:tgtEl>
                                        <p:attrNameLst>
                                          <p:attrName>ppt_h</p:attrName>
                                        </p:attrNameLst>
                                      </p:cBhvr>
                                      <p:tavLst>
                                        <p:tav tm="0">
                                          <p:val>
                                            <p:fltVal val="0"/>
                                          </p:val>
                                        </p:tav>
                                        <p:tav tm="100000">
                                          <p:val>
                                            <p:strVal val="#ppt_h"/>
                                          </p:val>
                                        </p:tav>
                                      </p:tavLst>
                                    </p:anim>
                                    <p:animEffect transition="in" filter="fade">
                                      <p:cBhvr>
                                        <p:cTn id="240" dur="500"/>
                                        <p:tgtEl>
                                          <p:spTgt spid="280"/>
                                        </p:tgtEl>
                                      </p:cBhvr>
                                    </p:animEffect>
                                  </p:childTnLst>
                                </p:cTn>
                              </p:par>
                              <p:par>
                                <p:cTn id="241" presetID="22" presetClass="entr" presetSubtype="1" fill="hold" nodeType="withEffect">
                                  <p:stCondLst>
                                    <p:cond delay="4250"/>
                                  </p:stCondLst>
                                  <p:childTnLst>
                                    <p:set>
                                      <p:cBhvr>
                                        <p:cTn id="242" dur="1" fill="hold">
                                          <p:stCondLst>
                                            <p:cond delay="0"/>
                                          </p:stCondLst>
                                        </p:cTn>
                                        <p:tgtEl>
                                          <p:spTgt spid="6"/>
                                        </p:tgtEl>
                                        <p:attrNameLst>
                                          <p:attrName>style.visibility</p:attrName>
                                        </p:attrNameLst>
                                      </p:cBhvr>
                                      <p:to>
                                        <p:strVal val="visible"/>
                                      </p:to>
                                    </p:set>
                                    <p:animEffect transition="in" filter="wipe(up)">
                                      <p:cBhvr>
                                        <p:cTn id="243" dur="1000"/>
                                        <p:tgtEl>
                                          <p:spTgt spid="6"/>
                                        </p:tgtEl>
                                      </p:cBhvr>
                                    </p:animEffect>
                                  </p:childTnLst>
                                </p:cTn>
                              </p:par>
                              <p:par>
                                <p:cTn id="244" presetID="53" presetClass="entr" presetSubtype="16" fill="hold" grpId="0" nodeType="withEffect">
                                  <p:stCondLst>
                                    <p:cond delay="4450"/>
                                  </p:stCondLst>
                                  <p:childTnLst>
                                    <p:set>
                                      <p:cBhvr>
                                        <p:cTn id="245" dur="1" fill="hold">
                                          <p:stCondLst>
                                            <p:cond delay="0"/>
                                          </p:stCondLst>
                                        </p:cTn>
                                        <p:tgtEl>
                                          <p:spTgt spid="310"/>
                                        </p:tgtEl>
                                        <p:attrNameLst>
                                          <p:attrName>style.visibility</p:attrName>
                                        </p:attrNameLst>
                                      </p:cBhvr>
                                      <p:to>
                                        <p:strVal val="visible"/>
                                      </p:to>
                                    </p:set>
                                    <p:anim calcmode="lin" valueType="num">
                                      <p:cBhvr>
                                        <p:cTn id="246" dur="500" fill="hold"/>
                                        <p:tgtEl>
                                          <p:spTgt spid="310"/>
                                        </p:tgtEl>
                                        <p:attrNameLst>
                                          <p:attrName>ppt_w</p:attrName>
                                        </p:attrNameLst>
                                      </p:cBhvr>
                                      <p:tavLst>
                                        <p:tav tm="0">
                                          <p:val>
                                            <p:fltVal val="0"/>
                                          </p:val>
                                        </p:tav>
                                        <p:tav tm="100000">
                                          <p:val>
                                            <p:strVal val="#ppt_w"/>
                                          </p:val>
                                        </p:tav>
                                      </p:tavLst>
                                    </p:anim>
                                    <p:anim calcmode="lin" valueType="num">
                                      <p:cBhvr>
                                        <p:cTn id="247" dur="500" fill="hold"/>
                                        <p:tgtEl>
                                          <p:spTgt spid="310"/>
                                        </p:tgtEl>
                                        <p:attrNameLst>
                                          <p:attrName>ppt_h</p:attrName>
                                        </p:attrNameLst>
                                      </p:cBhvr>
                                      <p:tavLst>
                                        <p:tav tm="0">
                                          <p:val>
                                            <p:fltVal val="0"/>
                                          </p:val>
                                        </p:tav>
                                        <p:tav tm="100000">
                                          <p:val>
                                            <p:strVal val="#ppt_h"/>
                                          </p:val>
                                        </p:tav>
                                      </p:tavLst>
                                    </p:anim>
                                    <p:animEffect transition="in" filter="fade">
                                      <p:cBhvr>
                                        <p:cTn id="248" dur="500"/>
                                        <p:tgtEl>
                                          <p:spTgt spid="310"/>
                                        </p:tgtEl>
                                      </p:cBhvr>
                                    </p:animEffect>
                                  </p:childTnLst>
                                </p:cTn>
                              </p:par>
                              <p:par>
                                <p:cTn id="249" presetID="53" presetClass="entr" presetSubtype="16" fill="hold" grpId="0" nodeType="withEffect">
                                  <p:stCondLst>
                                    <p:cond delay="4550"/>
                                  </p:stCondLst>
                                  <p:childTnLst>
                                    <p:set>
                                      <p:cBhvr>
                                        <p:cTn id="250" dur="1" fill="hold">
                                          <p:stCondLst>
                                            <p:cond delay="0"/>
                                          </p:stCondLst>
                                        </p:cTn>
                                        <p:tgtEl>
                                          <p:spTgt spid="296"/>
                                        </p:tgtEl>
                                        <p:attrNameLst>
                                          <p:attrName>style.visibility</p:attrName>
                                        </p:attrNameLst>
                                      </p:cBhvr>
                                      <p:to>
                                        <p:strVal val="visible"/>
                                      </p:to>
                                    </p:set>
                                    <p:anim calcmode="lin" valueType="num">
                                      <p:cBhvr>
                                        <p:cTn id="251" dur="500" fill="hold"/>
                                        <p:tgtEl>
                                          <p:spTgt spid="296"/>
                                        </p:tgtEl>
                                        <p:attrNameLst>
                                          <p:attrName>ppt_w</p:attrName>
                                        </p:attrNameLst>
                                      </p:cBhvr>
                                      <p:tavLst>
                                        <p:tav tm="0">
                                          <p:val>
                                            <p:fltVal val="0"/>
                                          </p:val>
                                        </p:tav>
                                        <p:tav tm="100000">
                                          <p:val>
                                            <p:strVal val="#ppt_w"/>
                                          </p:val>
                                        </p:tav>
                                      </p:tavLst>
                                    </p:anim>
                                    <p:anim calcmode="lin" valueType="num">
                                      <p:cBhvr>
                                        <p:cTn id="252" dur="500" fill="hold"/>
                                        <p:tgtEl>
                                          <p:spTgt spid="296"/>
                                        </p:tgtEl>
                                        <p:attrNameLst>
                                          <p:attrName>ppt_h</p:attrName>
                                        </p:attrNameLst>
                                      </p:cBhvr>
                                      <p:tavLst>
                                        <p:tav tm="0">
                                          <p:val>
                                            <p:fltVal val="0"/>
                                          </p:val>
                                        </p:tav>
                                        <p:tav tm="100000">
                                          <p:val>
                                            <p:strVal val="#ppt_h"/>
                                          </p:val>
                                        </p:tav>
                                      </p:tavLst>
                                    </p:anim>
                                    <p:animEffect transition="in" filter="fade">
                                      <p:cBhvr>
                                        <p:cTn id="253" dur="500"/>
                                        <p:tgtEl>
                                          <p:spTgt spid="296"/>
                                        </p:tgtEl>
                                      </p:cBhvr>
                                    </p:animEffect>
                                  </p:childTnLst>
                                </p:cTn>
                              </p:par>
                              <p:par>
                                <p:cTn id="254" presetID="53" presetClass="entr" presetSubtype="16" fill="hold" grpId="0" nodeType="withEffect">
                                  <p:stCondLst>
                                    <p:cond delay="4650"/>
                                  </p:stCondLst>
                                  <p:childTnLst>
                                    <p:set>
                                      <p:cBhvr>
                                        <p:cTn id="255" dur="1" fill="hold">
                                          <p:stCondLst>
                                            <p:cond delay="0"/>
                                          </p:stCondLst>
                                        </p:cTn>
                                        <p:tgtEl>
                                          <p:spTgt spid="311"/>
                                        </p:tgtEl>
                                        <p:attrNameLst>
                                          <p:attrName>style.visibility</p:attrName>
                                        </p:attrNameLst>
                                      </p:cBhvr>
                                      <p:to>
                                        <p:strVal val="visible"/>
                                      </p:to>
                                    </p:set>
                                    <p:anim calcmode="lin" valueType="num">
                                      <p:cBhvr>
                                        <p:cTn id="256" dur="500" fill="hold"/>
                                        <p:tgtEl>
                                          <p:spTgt spid="311"/>
                                        </p:tgtEl>
                                        <p:attrNameLst>
                                          <p:attrName>ppt_w</p:attrName>
                                        </p:attrNameLst>
                                      </p:cBhvr>
                                      <p:tavLst>
                                        <p:tav tm="0">
                                          <p:val>
                                            <p:fltVal val="0"/>
                                          </p:val>
                                        </p:tav>
                                        <p:tav tm="100000">
                                          <p:val>
                                            <p:strVal val="#ppt_w"/>
                                          </p:val>
                                        </p:tav>
                                      </p:tavLst>
                                    </p:anim>
                                    <p:anim calcmode="lin" valueType="num">
                                      <p:cBhvr>
                                        <p:cTn id="257" dur="500" fill="hold"/>
                                        <p:tgtEl>
                                          <p:spTgt spid="311"/>
                                        </p:tgtEl>
                                        <p:attrNameLst>
                                          <p:attrName>ppt_h</p:attrName>
                                        </p:attrNameLst>
                                      </p:cBhvr>
                                      <p:tavLst>
                                        <p:tav tm="0">
                                          <p:val>
                                            <p:fltVal val="0"/>
                                          </p:val>
                                        </p:tav>
                                        <p:tav tm="100000">
                                          <p:val>
                                            <p:strVal val="#ppt_h"/>
                                          </p:val>
                                        </p:tav>
                                      </p:tavLst>
                                    </p:anim>
                                    <p:animEffect transition="in" filter="fade">
                                      <p:cBhvr>
                                        <p:cTn id="258" dur="500"/>
                                        <p:tgtEl>
                                          <p:spTgt spid="311"/>
                                        </p:tgtEl>
                                      </p:cBhvr>
                                    </p:animEffect>
                                  </p:childTnLst>
                                </p:cTn>
                              </p:par>
                              <p:par>
                                <p:cTn id="259" presetID="53" presetClass="entr" presetSubtype="16" fill="hold" grpId="0" nodeType="withEffect">
                                  <p:stCondLst>
                                    <p:cond delay="4750"/>
                                  </p:stCondLst>
                                  <p:childTnLst>
                                    <p:set>
                                      <p:cBhvr>
                                        <p:cTn id="260" dur="1" fill="hold">
                                          <p:stCondLst>
                                            <p:cond delay="0"/>
                                          </p:stCondLst>
                                        </p:cTn>
                                        <p:tgtEl>
                                          <p:spTgt spid="291"/>
                                        </p:tgtEl>
                                        <p:attrNameLst>
                                          <p:attrName>style.visibility</p:attrName>
                                        </p:attrNameLst>
                                      </p:cBhvr>
                                      <p:to>
                                        <p:strVal val="visible"/>
                                      </p:to>
                                    </p:set>
                                    <p:anim calcmode="lin" valueType="num">
                                      <p:cBhvr>
                                        <p:cTn id="261" dur="500" fill="hold"/>
                                        <p:tgtEl>
                                          <p:spTgt spid="291"/>
                                        </p:tgtEl>
                                        <p:attrNameLst>
                                          <p:attrName>ppt_w</p:attrName>
                                        </p:attrNameLst>
                                      </p:cBhvr>
                                      <p:tavLst>
                                        <p:tav tm="0">
                                          <p:val>
                                            <p:fltVal val="0"/>
                                          </p:val>
                                        </p:tav>
                                        <p:tav tm="100000">
                                          <p:val>
                                            <p:strVal val="#ppt_w"/>
                                          </p:val>
                                        </p:tav>
                                      </p:tavLst>
                                    </p:anim>
                                    <p:anim calcmode="lin" valueType="num">
                                      <p:cBhvr>
                                        <p:cTn id="262" dur="500" fill="hold"/>
                                        <p:tgtEl>
                                          <p:spTgt spid="291"/>
                                        </p:tgtEl>
                                        <p:attrNameLst>
                                          <p:attrName>ppt_h</p:attrName>
                                        </p:attrNameLst>
                                      </p:cBhvr>
                                      <p:tavLst>
                                        <p:tav tm="0">
                                          <p:val>
                                            <p:fltVal val="0"/>
                                          </p:val>
                                        </p:tav>
                                        <p:tav tm="100000">
                                          <p:val>
                                            <p:strVal val="#ppt_h"/>
                                          </p:val>
                                        </p:tav>
                                      </p:tavLst>
                                    </p:anim>
                                    <p:animEffect transition="in" filter="fade">
                                      <p:cBhvr>
                                        <p:cTn id="263" dur="500"/>
                                        <p:tgtEl>
                                          <p:spTgt spid="291"/>
                                        </p:tgtEl>
                                      </p:cBhvr>
                                    </p:animEffect>
                                  </p:childTnLst>
                                </p:cTn>
                              </p:par>
                              <p:par>
                                <p:cTn id="264" presetID="53" presetClass="entr" presetSubtype="16" fill="hold" grpId="0" nodeType="withEffect">
                                  <p:stCondLst>
                                    <p:cond delay="4850"/>
                                  </p:stCondLst>
                                  <p:childTnLst>
                                    <p:set>
                                      <p:cBhvr>
                                        <p:cTn id="265" dur="1" fill="hold">
                                          <p:stCondLst>
                                            <p:cond delay="0"/>
                                          </p:stCondLst>
                                        </p:cTn>
                                        <p:tgtEl>
                                          <p:spTgt spid="292"/>
                                        </p:tgtEl>
                                        <p:attrNameLst>
                                          <p:attrName>style.visibility</p:attrName>
                                        </p:attrNameLst>
                                      </p:cBhvr>
                                      <p:to>
                                        <p:strVal val="visible"/>
                                      </p:to>
                                    </p:set>
                                    <p:anim calcmode="lin" valueType="num">
                                      <p:cBhvr>
                                        <p:cTn id="266" dur="500" fill="hold"/>
                                        <p:tgtEl>
                                          <p:spTgt spid="292"/>
                                        </p:tgtEl>
                                        <p:attrNameLst>
                                          <p:attrName>ppt_w</p:attrName>
                                        </p:attrNameLst>
                                      </p:cBhvr>
                                      <p:tavLst>
                                        <p:tav tm="0">
                                          <p:val>
                                            <p:fltVal val="0"/>
                                          </p:val>
                                        </p:tav>
                                        <p:tav tm="100000">
                                          <p:val>
                                            <p:strVal val="#ppt_w"/>
                                          </p:val>
                                        </p:tav>
                                      </p:tavLst>
                                    </p:anim>
                                    <p:anim calcmode="lin" valueType="num">
                                      <p:cBhvr>
                                        <p:cTn id="267" dur="500" fill="hold"/>
                                        <p:tgtEl>
                                          <p:spTgt spid="292"/>
                                        </p:tgtEl>
                                        <p:attrNameLst>
                                          <p:attrName>ppt_h</p:attrName>
                                        </p:attrNameLst>
                                      </p:cBhvr>
                                      <p:tavLst>
                                        <p:tav tm="0">
                                          <p:val>
                                            <p:fltVal val="0"/>
                                          </p:val>
                                        </p:tav>
                                        <p:tav tm="100000">
                                          <p:val>
                                            <p:strVal val="#ppt_h"/>
                                          </p:val>
                                        </p:tav>
                                      </p:tavLst>
                                    </p:anim>
                                    <p:animEffect transition="in" filter="fade">
                                      <p:cBhvr>
                                        <p:cTn id="268" dur="500"/>
                                        <p:tgtEl>
                                          <p:spTgt spid="292"/>
                                        </p:tgtEl>
                                      </p:cBhvr>
                                    </p:animEffect>
                                  </p:childTnLst>
                                </p:cTn>
                              </p:par>
                              <p:par>
                                <p:cTn id="269" presetID="22" presetClass="entr" presetSubtype="8" fill="hold" nodeType="withEffect">
                                  <p:stCondLst>
                                    <p:cond delay="4250"/>
                                  </p:stCondLst>
                                  <p:childTnLst>
                                    <p:set>
                                      <p:cBhvr>
                                        <p:cTn id="270" dur="1" fill="hold">
                                          <p:stCondLst>
                                            <p:cond delay="0"/>
                                          </p:stCondLst>
                                        </p:cTn>
                                        <p:tgtEl>
                                          <p:spTgt spid="7"/>
                                        </p:tgtEl>
                                        <p:attrNameLst>
                                          <p:attrName>style.visibility</p:attrName>
                                        </p:attrNameLst>
                                      </p:cBhvr>
                                      <p:to>
                                        <p:strVal val="visible"/>
                                      </p:to>
                                    </p:set>
                                    <p:animEffect transition="in" filter="wipe(left)">
                                      <p:cBhvr>
                                        <p:cTn id="271" dur="1000"/>
                                        <p:tgtEl>
                                          <p:spTgt spid="7"/>
                                        </p:tgtEl>
                                      </p:cBhvr>
                                    </p:animEffect>
                                  </p:childTnLst>
                                </p:cTn>
                              </p:par>
                              <p:par>
                                <p:cTn id="272" presetID="53" presetClass="entr" presetSubtype="16" fill="hold" grpId="0" nodeType="withEffect">
                                  <p:stCondLst>
                                    <p:cond delay="4450"/>
                                  </p:stCondLst>
                                  <p:childTnLst>
                                    <p:set>
                                      <p:cBhvr>
                                        <p:cTn id="273" dur="1" fill="hold">
                                          <p:stCondLst>
                                            <p:cond delay="0"/>
                                          </p:stCondLst>
                                        </p:cTn>
                                        <p:tgtEl>
                                          <p:spTgt spid="326"/>
                                        </p:tgtEl>
                                        <p:attrNameLst>
                                          <p:attrName>style.visibility</p:attrName>
                                        </p:attrNameLst>
                                      </p:cBhvr>
                                      <p:to>
                                        <p:strVal val="visible"/>
                                      </p:to>
                                    </p:set>
                                    <p:anim calcmode="lin" valueType="num">
                                      <p:cBhvr>
                                        <p:cTn id="274" dur="500" fill="hold"/>
                                        <p:tgtEl>
                                          <p:spTgt spid="326"/>
                                        </p:tgtEl>
                                        <p:attrNameLst>
                                          <p:attrName>ppt_w</p:attrName>
                                        </p:attrNameLst>
                                      </p:cBhvr>
                                      <p:tavLst>
                                        <p:tav tm="0">
                                          <p:val>
                                            <p:fltVal val="0"/>
                                          </p:val>
                                        </p:tav>
                                        <p:tav tm="100000">
                                          <p:val>
                                            <p:strVal val="#ppt_w"/>
                                          </p:val>
                                        </p:tav>
                                      </p:tavLst>
                                    </p:anim>
                                    <p:anim calcmode="lin" valueType="num">
                                      <p:cBhvr>
                                        <p:cTn id="275" dur="500" fill="hold"/>
                                        <p:tgtEl>
                                          <p:spTgt spid="326"/>
                                        </p:tgtEl>
                                        <p:attrNameLst>
                                          <p:attrName>ppt_h</p:attrName>
                                        </p:attrNameLst>
                                      </p:cBhvr>
                                      <p:tavLst>
                                        <p:tav tm="0">
                                          <p:val>
                                            <p:fltVal val="0"/>
                                          </p:val>
                                        </p:tav>
                                        <p:tav tm="100000">
                                          <p:val>
                                            <p:strVal val="#ppt_h"/>
                                          </p:val>
                                        </p:tav>
                                      </p:tavLst>
                                    </p:anim>
                                    <p:animEffect transition="in" filter="fade">
                                      <p:cBhvr>
                                        <p:cTn id="276" dur="500"/>
                                        <p:tgtEl>
                                          <p:spTgt spid="326"/>
                                        </p:tgtEl>
                                      </p:cBhvr>
                                    </p:animEffect>
                                  </p:childTnLst>
                                </p:cTn>
                              </p:par>
                              <p:par>
                                <p:cTn id="277" presetID="53" presetClass="entr" presetSubtype="16" fill="hold" grpId="0" nodeType="withEffect">
                                  <p:stCondLst>
                                    <p:cond delay="4550"/>
                                  </p:stCondLst>
                                  <p:childTnLst>
                                    <p:set>
                                      <p:cBhvr>
                                        <p:cTn id="278" dur="1" fill="hold">
                                          <p:stCondLst>
                                            <p:cond delay="0"/>
                                          </p:stCondLst>
                                        </p:cTn>
                                        <p:tgtEl>
                                          <p:spTgt spid="318"/>
                                        </p:tgtEl>
                                        <p:attrNameLst>
                                          <p:attrName>style.visibility</p:attrName>
                                        </p:attrNameLst>
                                      </p:cBhvr>
                                      <p:to>
                                        <p:strVal val="visible"/>
                                      </p:to>
                                    </p:set>
                                    <p:anim calcmode="lin" valueType="num">
                                      <p:cBhvr>
                                        <p:cTn id="279" dur="500" fill="hold"/>
                                        <p:tgtEl>
                                          <p:spTgt spid="318"/>
                                        </p:tgtEl>
                                        <p:attrNameLst>
                                          <p:attrName>ppt_w</p:attrName>
                                        </p:attrNameLst>
                                      </p:cBhvr>
                                      <p:tavLst>
                                        <p:tav tm="0">
                                          <p:val>
                                            <p:fltVal val="0"/>
                                          </p:val>
                                        </p:tav>
                                        <p:tav tm="100000">
                                          <p:val>
                                            <p:strVal val="#ppt_w"/>
                                          </p:val>
                                        </p:tav>
                                      </p:tavLst>
                                    </p:anim>
                                    <p:anim calcmode="lin" valueType="num">
                                      <p:cBhvr>
                                        <p:cTn id="280" dur="500" fill="hold"/>
                                        <p:tgtEl>
                                          <p:spTgt spid="318"/>
                                        </p:tgtEl>
                                        <p:attrNameLst>
                                          <p:attrName>ppt_h</p:attrName>
                                        </p:attrNameLst>
                                      </p:cBhvr>
                                      <p:tavLst>
                                        <p:tav tm="0">
                                          <p:val>
                                            <p:fltVal val="0"/>
                                          </p:val>
                                        </p:tav>
                                        <p:tav tm="100000">
                                          <p:val>
                                            <p:strVal val="#ppt_h"/>
                                          </p:val>
                                        </p:tav>
                                      </p:tavLst>
                                    </p:anim>
                                    <p:animEffect transition="in" filter="fade">
                                      <p:cBhvr>
                                        <p:cTn id="281" dur="500"/>
                                        <p:tgtEl>
                                          <p:spTgt spid="318"/>
                                        </p:tgtEl>
                                      </p:cBhvr>
                                    </p:animEffect>
                                  </p:childTnLst>
                                </p:cTn>
                              </p:par>
                              <p:par>
                                <p:cTn id="282" presetID="53" presetClass="entr" presetSubtype="16" fill="hold" grpId="0" nodeType="withEffect">
                                  <p:stCondLst>
                                    <p:cond delay="4650"/>
                                  </p:stCondLst>
                                  <p:childTnLst>
                                    <p:set>
                                      <p:cBhvr>
                                        <p:cTn id="283" dur="1" fill="hold">
                                          <p:stCondLst>
                                            <p:cond delay="0"/>
                                          </p:stCondLst>
                                        </p:cTn>
                                        <p:tgtEl>
                                          <p:spTgt spid="322"/>
                                        </p:tgtEl>
                                        <p:attrNameLst>
                                          <p:attrName>style.visibility</p:attrName>
                                        </p:attrNameLst>
                                      </p:cBhvr>
                                      <p:to>
                                        <p:strVal val="visible"/>
                                      </p:to>
                                    </p:set>
                                    <p:anim calcmode="lin" valueType="num">
                                      <p:cBhvr>
                                        <p:cTn id="284" dur="500" fill="hold"/>
                                        <p:tgtEl>
                                          <p:spTgt spid="322"/>
                                        </p:tgtEl>
                                        <p:attrNameLst>
                                          <p:attrName>ppt_w</p:attrName>
                                        </p:attrNameLst>
                                      </p:cBhvr>
                                      <p:tavLst>
                                        <p:tav tm="0">
                                          <p:val>
                                            <p:fltVal val="0"/>
                                          </p:val>
                                        </p:tav>
                                        <p:tav tm="100000">
                                          <p:val>
                                            <p:strVal val="#ppt_w"/>
                                          </p:val>
                                        </p:tav>
                                      </p:tavLst>
                                    </p:anim>
                                    <p:anim calcmode="lin" valueType="num">
                                      <p:cBhvr>
                                        <p:cTn id="285" dur="500" fill="hold"/>
                                        <p:tgtEl>
                                          <p:spTgt spid="322"/>
                                        </p:tgtEl>
                                        <p:attrNameLst>
                                          <p:attrName>ppt_h</p:attrName>
                                        </p:attrNameLst>
                                      </p:cBhvr>
                                      <p:tavLst>
                                        <p:tav tm="0">
                                          <p:val>
                                            <p:fltVal val="0"/>
                                          </p:val>
                                        </p:tav>
                                        <p:tav tm="100000">
                                          <p:val>
                                            <p:strVal val="#ppt_h"/>
                                          </p:val>
                                        </p:tav>
                                      </p:tavLst>
                                    </p:anim>
                                    <p:animEffect transition="in" filter="fade">
                                      <p:cBhvr>
                                        <p:cTn id="286" dur="500"/>
                                        <p:tgtEl>
                                          <p:spTgt spid="322"/>
                                        </p:tgtEl>
                                      </p:cBhvr>
                                    </p:animEffect>
                                  </p:childTnLst>
                                </p:cTn>
                              </p:par>
                              <p:par>
                                <p:cTn id="287" presetID="53" presetClass="entr" presetSubtype="16" fill="hold" grpId="0" nodeType="withEffect">
                                  <p:stCondLst>
                                    <p:cond delay="4750"/>
                                  </p:stCondLst>
                                  <p:childTnLst>
                                    <p:set>
                                      <p:cBhvr>
                                        <p:cTn id="288" dur="1" fill="hold">
                                          <p:stCondLst>
                                            <p:cond delay="0"/>
                                          </p:stCondLst>
                                        </p:cTn>
                                        <p:tgtEl>
                                          <p:spTgt spid="313"/>
                                        </p:tgtEl>
                                        <p:attrNameLst>
                                          <p:attrName>style.visibility</p:attrName>
                                        </p:attrNameLst>
                                      </p:cBhvr>
                                      <p:to>
                                        <p:strVal val="visible"/>
                                      </p:to>
                                    </p:set>
                                    <p:anim calcmode="lin" valueType="num">
                                      <p:cBhvr>
                                        <p:cTn id="289" dur="500" fill="hold"/>
                                        <p:tgtEl>
                                          <p:spTgt spid="313"/>
                                        </p:tgtEl>
                                        <p:attrNameLst>
                                          <p:attrName>ppt_w</p:attrName>
                                        </p:attrNameLst>
                                      </p:cBhvr>
                                      <p:tavLst>
                                        <p:tav tm="0">
                                          <p:val>
                                            <p:fltVal val="0"/>
                                          </p:val>
                                        </p:tav>
                                        <p:tav tm="100000">
                                          <p:val>
                                            <p:strVal val="#ppt_w"/>
                                          </p:val>
                                        </p:tav>
                                      </p:tavLst>
                                    </p:anim>
                                    <p:anim calcmode="lin" valueType="num">
                                      <p:cBhvr>
                                        <p:cTn id="290" dur="500" fill="hold"/>
                                        <p:tgtEl>
                                          <p:spTgt spid="313"/>
                                        </p:tgtEl>
                                        <p:attrNameLst>
                                          <p:attrName>ppt_h</p:attrName>
                                        </p:attrNameLst>
                                      </p:cBhvr>
                                      <p:tavLst>
                                        <p:tav tm="0">
                                          <p:val>
                                            <p:fltVal val="0"/>
                                          </p:val>
                                        </p:tav>
                                        <p:tav tm="100000">
                                          <p:val>
                                            <p:strVal val="#ppt_h"/>
                                          </p:val>
                                        </p:tav>
                                      </p:tavLst>
                                    </p:anim>
                                    <p:animEffect transition="in" filter="fade">
                                      <p:cBhvr>
                                        <p:cTn id="291" dur="500"/>
                                        <p:tgtEl>
                                          <p:spTgt spid="313"/>
                                        </p:tgtEl>
                                      </p:cBhvr>
                                    </p:animEffect>
                                  </p:childTnLst>
                                </p:cTn>
                              </p:par>
                              <p:par>
                                <p:cTn id="292" presetID="53" presetClass="entr" presetSubtype="16" fill="hold" grpId="0" nodeType="withEffect">
                                  <p:stCondLst>
                                    <p:cond delay="4850"/>
                                  </p:stCondLst>
                                  <p:childTnLst>
                                    <p:set>
                                      <p:cBhvr>
                                        <p:cTn id="293" dur="1" fill="hold">
                                          <p:stCondLst>
                                            <p:cond delay="0"/>
                                          </p:stCondLst>
                                        </p:cTn>
                                        <p:tgtEl>
                                          <p:spTgt spid="314"/>
                                        </p:tgtEl>
                                        <p:attrNameLst>
                                          <p:attrName>style.visibility</p:attrName>
                                        </p:attrNameLst>
                                      </p:cBhvr>
                                      <p:to>
                                        <p:strVal val="visible"/>
                                      </p:to>
                                    </p:set>
                                    <p:anim calcmode="lin" valueType="num">
                                      <p:cBhvr>
                                        <p:cTn id="294" dur="500" fill="hold"/>
                                        <p:tgtEl>
                                          <p:spTgt spid="314"/>
                                        </p:tgtEl>
                                        <p:attrNameLst>
                                          <p:attrName>ppt_w</p:attrName>
                                        </p:attrNameLst>
                                      </p:cBhvr>
                                      <p:tavLst>
                                        <p:tav tm="0">
                                          <p:val>
                                            <p:fltVal val="0"/>
                                          </p:val>
                                        </p:tav>
                                        <p:tav tm="100000">
                                          <p:val>
                                            <p:strVal val="#ppt_w"/>
                                          </p:val>
                                        </p:tav>
                                      </p:tavLst>
                                    </p:anim>
                                    <p:anim calcmode="lin" valueType="num">
                                      <p:cBhvr>
                                        <p:cTn id="295" dur="500" fill="hold"/>
                                        <p:tgtEl>
                                          <p:spTgt spid="314"/>
                                        </p:tgtEl>
                                        <p:attrNameLst>
                                          <p:attrName>ppt_h</p:attrName>
                                        </p:attrNameLst>
                                      </p:cBhvr>
                                      <p:tavLst>
                                        <p:tav tm="0">
                                          <p:val>
                                            <p:fltVal val="0"/>
                                          </p:val>
                                        </p:tav>
                                        <p:tav tm="100000">
                                          <p:val>
                                            <p:strVal val="#ppt_h"/>
                                          </p:val>
                                        </p:tav>
                                      </p:tavLst>
                                    </p:anim>
                                    <p:animEffect transition="in" filter="fade">
                                      <p:cBhvr>
                                        <p:cTn id="296" dur="500"/>
                                        <p:tgtEl>
                                          <p:spTgt spid="314"/>
                                        </p:tgtEl>
                                      </p:cBhvr>
                                    </p:animEffect>
                                  </p:childTnLst>
                                </p:cTn>
                              </p:par>
                              <p:par>
                                <p:cTn id="297" presetID="22" presetClass="entr" presetSubtype="8" fill="hold" nodeType="withEffect">
                                  <p:stCondLst>
                                    <p:cond delay="4250"/>
                                  </p:stCondLst>
                                  <p:childTnLst>
                                    <p:set>
                                      <p:cBhvr>
                                        <p:cTn id="298" dur="1" fill="hold">
                                          <p:stCondLst>
                                            <p:cond delay="0"/>
                                          </p:stCondLst>
                                        </p:cTn>
                                        <p:tgtEl>
                                          <p:spTgt spid="28"/>
                                        </p:tgtEl>
                                        <p:attrNameLst>
                                          <p:attrName>style.visibility</p:attrName>
                                        </p:attrNameLst>
                                      </p:cBhvr>
                                      <p:to>
                                        <p:strVal val="visible"/>
                                      </p:to>
                                    </p:set>
                                    <p:animEffect transition="in" filter="wipe(left)">
                                      <p:cBhvr>
                                        <p:cTn id="299" dur="1000"/>
                                        <p:tgtEl>
                                          <p:spTgt spid="28"/>
                                        </p:tgtEl>
                                      </p:cBhvr>
                                    </p:animEffect>
                                  </p:childTnLst>
                                </p:cTn>
                              </p:par>
                              <p:par>
                                <p:cTn id="300" presetID="53" presetClass="entr" presetSubtype="16" fill="hold" grpId="0" nodeType="withEffect">
                                  <p:stCondLst>
                                    <p:cond delay="4450"/>
                                  </p:stCondLst>
                                  <p:childTnLst>
                                    <p:set>
                                      <p:cBhvr>
                                        <p:cTn id="301" dur="1" fill="hold">
                                          <p:stCondLst>
                                            <p:cond delay="0"/>
                                          </p:stCondLst>
                                        </p:cTn>
                                        <p:tgtEl>
                                          <p:spTgt spid="309"/>
                                        </p:tgtEl>
                                        <p:attrNameLst>
                                          <p:attrName>style.visibility</p:attrName>
                                        </p:attrNameLst>
                                      </p:cBhvr>
                                      <p:to>
                                        <p:strVal val="visible"/>
                                      </p:to>
                                    </p:set>
                                    <p:anim calcmode="lin" valueType="num">
                                      <p:cBhvr>
                                        <p:cTn id="302" dur="500" fill="hold"/>
                                        <p:tgtEl>
                                          <p:spTgt spid="309"/>
                                        </p:tgtEl>
                                        <p:attrNameLst>
                                          <p:attrName>ppt_w</p:attrName>
                                        </p:attrNameLst>
                                      </p:cBhvr>
                                      <p:tavLst>
                                        <p:tav tm="0">
                                          <p:val>
                                            <p:fltVal val="0"/>
                                          </p:val>
                                        </p:tav>
                                        <p:tav tm="100000">
                                          <p:val>
                                            <p:strVal val="#ppt_w"/>
                                          </p:val>
                                        </p:tav>
                                      </p:tavLst>
                                    </p:anim>
                                    <p:anim calcmode="lin" valueType="num">
                                      <p:cBhvr>
                                        <p:cTn id="303" dur="500" fill="hold"/>
                                        <p:tgtEl>
                                          <p:spTgt spid="309"/>
                                        </p:tgtEl>
                                        <p:attrNameLst>
                                          <p:attrName>ppt_h</p:attrName>
                                        </p:attrNameLst>
                                      </p:cBhvr>
                                      <p:tavLst>
                                        <p:tav tm="0">
                                          <p:val>
                                            <p:fltVal val="0"/>
                                          </p:val>
                                        </p:tav>
                                        <p:tav tm="100000">
                                          <p:val>
                                            <p:strVal val="#ppt_h"/>
                                          </p:val>
                                        </p:tav>
                                      </p:tavLst>
                                    </p:anim>
                                    <p:animEffect transition="in" filter="fade">
                                      <p:cBhvr>
                                        <p:cTn id="304" dur="500"/>
                                        <p:tgtEl>
                                          <p:spTgt spid="309"/>
                                        </p:tgtEl>
                                      </p:cBhvr>
                                    </p:animEffect>
                                  </p:childTnLst>
                                </p:cTn>
                              </p:par>
                              <p:par>
                                <p:cTn id="305" presetID="53" presetClass="entr" presetSubtype="16" fill="hold" grpId="0" nodeType="withEffect">
                                  <p:stCondLst>
                                    <p:cond delay="4550"/>
                                  </p:stCondLst>
                                  <p:childTnLst>
                                    <p:set>
                                      <p:cBhvr>
                                        <p:cTn id="306" dur="1" fill="hold">
                                          <p:stCondLst>
                                            <p:cond delay="0"/>
                                          </p:stCondLst>
                                        </p:cTn>
                                        <p:tgtEl>
                                          <p:spTgt spid="355"/>
                                        </p:tgtEl>
                                        <p:attrNameLst>
                                          <p:attrName>style.visibility</p:attrName>
                                        </p:attrNameLst>
                                      </p:cBhvr>
                                      <p:to>
                                        <p:strVal val="visible"/>
                                      </p:to>
                                    </p:set>
                                    <p:anim calcmode="lin" valueType="num">
                                      <p:cBhvr>
                                        <p:cTn id="307" dur="500" fill="hold"/>
                                        <p:tgtEl>
                                          <p:spTgt spid="355"/>
                                        </p:tgtEl>
                                        <p:attrNameLst>
                                          <p:attrName>ppt_w</p:attrName>
                                        </p:attrNameLst>
                                      </p:cBhvr>
                                      <p:tavLst>
                                        <p:tav tm="0">
                                          <p:val>
                                            <p:fltVal val="0"/>
                                          </p:val>
                                        </p:tav>
                                        <p:tav tm="100000">
                                          <p:val>
                                            <p:strVal val="#ppt_w"/>
                                          </p:val>
                                        </p:tav>
                                      </p:tavLst>
                                    </p:anim>
                                    <p:anim calcmode="lin" valueType="num">
                                      <p:cBhvr>
                                        <p:cTn id="308" dur="500" fill="hold"/>
                                        <p:tgtEl>
                                          <p:spTgt spid="355"/>
                                        </p:tgtEl>
                                        <p:attrNameLst>
                                          <p:attrName>ppt_h</p:attrName>
                                        </p:attrNameLst>
                                      </p:cBhvr>
                                      <p:tavLst>
                                        <p:tav tm="0">
                                          <p:val>
                                            <p:fltVal val="0"/>
                                          </p:val>
                                        </p:tav>
                                        <p:tav tm="100000">
                                          <p:val>
                                            <p:strVal val="#ppt_h"/>
                                          </p:val>
                                        </p:tav>
                                      </p:tavLst>
                                    </p:anim>
                                    <p:animEffect transition="in" filter="fade">
                                      <p:cBhvr>
                                        <p:cTn id="309" dur="500"/>
                                        <p:tgtEl>
                                          <p:spTgt spid="355"/>
                                        </p:tgtEl>
                                      </p:cBhvr>
                                    </p:animEffect>
                                  </p:childTnLst>
                                </p:cTn>
                              </p:par>
                              <p:par>
                                <p:cTn id="310" presetID="53" presetClass="entr" presetSubtype="16" fill="hold" grpId="0" nodeType="withEffect">
                                  <p:stCondLst>
                                    <p:cond delay="4650"/>
                                  </p:stCondLst>
                                  <p:childTnLst>
                                    <p:set>
                                      <p:cBhvr>
                                        <p:cTn id="311" dur="1" fill="hold">
                                          <p:stCondLst>
                                            <p:cond delay="0"/>
                                          </p:stCondLst>
                                        </p:cTn>
                                        <p:tgtEl>
                                          <p:spTgt spid="305"/>
                                        </p:tgtEl>
                                        <p:attrNameLst>
                                          <p:attrName>style.visibility</p:attrName>
                                        </p:attrNameLst>
                                      </p:cBhvr>
                                      <p:to>
                                        <p:strVal val="visible"/>
                                      </p:to>
                                    </p:set>
                                    <p:anim calcmode="lin" valueType="num">
                                      <p:cBhvr>
                                        <p:cTn id="312" dur="500" fill="hold"/>
                                        <p:tgtEl>
                                          <p:spTgt spid="305"/>
                                        </p:tgtEl>
                                        <p:attrNameLst>
                                          <p:attrName>ppt_w</p:attrName>
                                        </p:attrNameLst>
                                      </p:cBhvr>
                                      <p:tavLst>
                                        <p:tav tm="0">
                                          <p:val>
                                            <p:fltVal val="0"/>
                                          </p:val>
                                        </p:tav>
                                        <p:tav tm="100000">
                                          <p:val>
                                            <p:strVal val="#ppt_w"/>
                                          </p:val>
                                        </p:tav>
                                      </p:tavLst>
                                    </p:anim>
                                    <p:anim calcmode="lin" valueType="num">
                                      <p:cBhvr>
                                        <p:cTn id="313" dur="500" fill="hold"/>
                                        <p:tgtEl>
                                          <p:spTgt spid="305"/>
                                        </p:tgtEl>
                                        <p:attrNameLst>
                                          <p:attrName>ppt_h</p:attrName>
                                        </p:attrNameLst>
                                      </p:cBhvr>
                                      <p:tavLst>
                                        <p:tav tm="0">
                                          <p:val>
                                            <p:fltVal val="0"/>
                                          </p:val>
                                        </p:tav>
                                        <p:tav tm="100000">
                                          <p:val>
                                            <p:strVal val="#ppt_h"/>
                                          </p:val>
                                        </p:tav>
                                      </p:tavLst>
                                    </p:anim>
                                    <p:animEffect transition="in" filter="fade">
                                      <p:cBhvr>
                                        <p:cTn id="314" dur="500"/>
                                        <p:tgtEl>
                                          <p:spTgt spid="305"/>
                                        </p:tgtEl>
                                      </p:cBhvr>
                                    </p:animEffect>
                                  </p:childTnLst>
                                </p:cTn>
                              </p:par>
                              <p:par>
                                <p:cTn id="315" presetID="53" presetClass="entr" presetSubtype="16" fill="hold" grpId="0" nodeType="withEffect">
                                  <p:stCondLst>
                                    <p:cond delay="4750"/>
                                  </p:stCondLst>
                                  <p:childTnLst>
                                    <p:set>
                                      <p:cBhvr>
                                        <p:cTn id="316" dur="1" fill="hold">
                                          <p:stCondLst>
                                            <p:cond delay="0"/>
                                          </p:stCondLst>
                                        </p:cTn>
                                        <p:tgtEl>
                                          <p:spTgt spid="300"/>
                                        </p:tgtEl>
                                        <p:attrNameLst>
                                          <p:attrName>style.visibility</p:attrName>
                                        </p:attrNameLst>
                                      </p:cBhvr>
                                      <p:to>
                                        <p:strVal val="visible"/>
                                      </p:to>
                                    </p:set>
                                    <p:anim calcmode="lin" valueType="num">
                                      <p:cBhvr>
                                        <p:cTn id="317" dur="500" fill="hold"/>
                                        <p:tgtEl>
                                          <p:spTgt spid="300"/>
                                        </p:tgtEl>
                                        <p:attrNameLst>
                                          <p:attrName>ppt_w</p:attrName>
                                        </p:attrNameLst>
                                      </p:cBhvr>
                                      <p:tavLst>
                                        <p:tav tm="0">
                                          <p:val>
                                            <p:fltVal val="0"/>
                                          </p:val>
                                        </p:tav>
                                        <p:tav tm="100000">
                                          <p:val>
                                            <p:strVal val="#ppt_w"/>
                                          </p:val>
                                        </p:tav>
                                      </p:tavLst>
                                    </p:anim>
                                    <p:anim calcmode="lin" valueType="num">
                                      <p:cBhvr>
                                        <p:cTn id="318" dur="500" fill="hold"/>
                                        <p:tgtEl>
                                          <p:spTgt spid="300"/>
                                        </p:tgtEl>
                                        <p:attrNameLst>
                                          <p:attrName>ppt_h</p:attrName>
                                        </p:attrNameLst>
                                      </p:cBhvr>
                                      <p:tavLst>
                                        <p:tav tm="0">
                                          <p:val>
                                            <p:fltVal val="0"/>
                                          </p:val>
                                        </p:tav>
                                        <p:tav tm="100000">
                                          <p:val>
                                            <p:strVal val="#ppt_h"/>
                                          </p:val>
                                        </p:tav>
                                      </p:tavLst>
                                    </p:anim>
                                    <p:animEffect transition="in" filter="fade">
                                      <p:cBhvr>
                                        <p:cTn id="319" dur="500"/>
                                        <p:tgtEl>
                                          <p:spTgt spid="300"/>
                                        </p:tgtEl>
                                      </p:cBhvr>
                                    </p:animEffect>
                                  </p:childTnLst>
                                </p:cTn>
                              </p:par>
                              <p:par>
                                <p:cTn id="320" presetID="53" presetClass="entr" presetSubtype="16" fill="hold" grpId="0" nodeType="withEffect">
                                  <p:stCondLst>
                                    <p:cond delay="4850"/>
                                  </p:stCondLst>
                                  <p:childTnLst>
                                    <p:set>
                                      <p:cBhvr>
                                        <p:cTn id="321" dur="1" fill="hold">
                                          <p:stCondLst>
                                            <p:cond delay="0"/>
                                          </p:stCondLst>
                                        </p:cTn>
                                        <p:tgtEl>
                                          <p:spTgt spid="352"/>
                                        </p:tgtEl>
                                        <p:attrNameLst>
                                          <p:attrName>style.visibility</p:attrName>
                                        </p:attrNameLst>
                                      </p:cBhvr>
                                      <p:to>
                                        <p:strVal val="visible"/>
                                      </p:to>
                                    </p:set>
                                    <p:anim calcmode="lin" valueType="num">
                                      <p:cBhvr>
                                        <p:cTn id="322" dur="500" fill="hold"/>
                                        <p:tgtEl>
                                          <p:spTgt spid="352"/>
                                        </p:tgtEl>
                                        <p:attrNameLst>
                                          <p:attrName>ppt_w</p:attrName>
                                        </p:attrNameLst>
                                      </p:cBhvr>
                                      <p:tavLst>
                                        <p:tav tm="0">
                                          <p:val>
                                            <p:fltVal val="0"/>
                                          </p:val>
                                        </p:tav>
                                        <p:tav tm="100000">
                                          <p:val>
                                            <p:strVal val="#ppt_w"/>
                                          </p:val>
                                        </p:tav>
                                      </p:tavLst>
                                    </p:anim>
                                    <p:anim calcmode="lin" valueType="num">
                                      <p:cBhvr>
                                        <p:cTn id="323" dur="500" fill="hold"/>
                                        <p:tgtEl>
                                          <p:spTgt spid="352"/>
                                        </p:tgtEl>
                                        <p:attrNameLst>
                                          <p:attrName>ppt_h</p:attrName>
                                        </p:attrNameLst>
                                      </p:cBhvr>
                                      <p:tavLst>
                                        <p:tav tm="0">
                                          <p:val>
                                            <p:fltVal val="0"/>
                                          </p:val>
                                        </p:tav>
                                        <p:tav tm="100000">
                                          <p:val>
                                            <p:strVal val="#ppt_h"/>
                                          </p:val>
                                        </p:tav>
                                      </p:tavLst>
                                    </p:anim>
                                    <p:animEffect transition="in" filter="fade">
                                      <p:cBhvr>
                                        <p:cTn id="324" dur="500"/>
                                        <p:tgtEl>
                                          <p:spTgt spid="352"/>
                                        </p:tgtEl>
                                      </p:cBhvr>
                                    </p:animEffect>
                                  </p:childTnLst>
                                </p:cTn>
                              </p:par>
                              <p:par>
                                <p:cTn id="325" presetID="22" presetClass="entr" presetSubtype="8" fill="hold" nodeType="withEffect">
                                  <p:stCondLst>
                                    <p:cond delay="4250"/>
                                  </p:stCondLst>
                                  <p:childTnLst>
                                    <p:set>
                                      <p:cBhvr>
                                        <p:cTn id="326" dur="1" fill="hold">
                                          <p:stCondLst>
                                            <p:cond delay="0"/>
                                          </p:stCondLst>
                                        </p:cTn>
                                        <p:tgtEl>
                                          <p:spTgt spid="29"/>
                                        </p:tgtEl>
                                        <p:attrNameLst>
                                          <p:attrName>style.visibility</p:attrName>
                                        </p:attrNameLst>
                                      </p:cBhvr>
                                      <p:to>
                                        <p:strVal val="visible"/>
                                      </p:to>
                                    </p:set>
                                    <p:animEffect transition="in" filter="wipe(left)">
                                      <p:cBhvr>
                                        <p:cTn id="327" dur="1000"/>
                                        <p:tgtEl>
                                          <p:spTgt spid="29"/>
                                        </p:tgtEl>
                                      </p:cBhvr>
                                    </p:animEffect>
                                  </p:childTnLst>
                                </p:cTn>
                              </p:par>
                              <p:par>
                                <p:cTn id="328" presetID="22" presetClass="entr" presetSubtype="8" fill="hold" nodeType="withEffect">
                                  <p:stCondLst>
                                    <p:cond delay="4250"/>
                                  </p:stCondLst>
                                  <p:childTnLst>
                                    <p:set>
                                      <p:cBhvr>
                                        <p:cTn id="329" dur="1" fill="hold">
                                          <p:stCondLst>
                                            <p:cond delay="0"/>
                                          </p:stCondLst>
                                        </p:cTn>
                                        <p:tgtEl>
                                          <p:spTgt spid="372"/>
                                        </p:tgtEl>
                                        <p:attrNameLst>
                                          <p:attrName>style.visibility</p:attrName>
                                        </p:attrNameLst>
                                      </p:cBhvr>
                                      <p:to>
                                        <p:strVal val="visible"/>
                                      </p:to>
                                    </p:set>
                                    <p:animEffect transition="in" filter="wipe(left)">
                                      <p:cBhvr>
                                        <p:cTn id="330" dur="750"/>
                                        <p:tgtEl>
                                          <p:spTgt spid="372"/>
                                        </p:tgtEl>
                                      </p:cBhvr>
                                    </p:animEffect>
                                  </p:childTnLst>
                                </p:cTn>
                              </p:par>
                              <p:par>
                                <p:cTn id="331" presetID="53" presetClass="entr" presetSubtype="16" fill="hold" grpId="0" nodeType="withEffect">
                                  <p:stCondLst>
                                    <p:cond delay="4450"/>
                                  </p:stCondLst>
                                  <p:childTnLst>
                                    <p:set>
                                      <p:cBhvr>
                                        <p:cTn id="332" dur="1" fill="hold">
                                          <p:stCondLst>
                                            <p:cond delay="0"/>
                                          </p:stCondLst>
                                        </p:cTn>
                                        <p:tgtEl>
                                          <p:spTgt spid="344"/>
                                        </p:tgtEl>
                                        <p:attrNameLst>
                                          <p:attrName>style.visibility</p:attrName>
                                        </p:attrNameLst>
                                      </p:cBhvr>
                                      <p:to>
                                        <p:strVal val="visible"/>
                                      </p:to>
                                    </p:set>
                                    <p:anim calcmode="lin" valueType="num">
                                      <p:cBhvr>
                                        <p:cTn id="333" dur="500" fill="hold"/>
                                        <p:tgtEl>
                                          <p:spTgt spid="344"/>
                                        </p:tgtEl>
                                        <p:attrNameLst>
                                          <p:attrName>ppt_w</p:attrName>
                                        </p:attrNameLst>
                                      </p:cBhvr>
                                      <p:tavLst>
                                        <p:tav tm="0">
                                          <p:val>
                                            <p:fltVal val="0"/>
                                          </p:val>
                                        </p:tav>
                                        <p:tav tm="100000">
                                          <p:val>
                                            <p:strVal val="#ppt_w"/>
                                          </p:val>
                                        </p:tav>
                                      </p:tavLst>
                                    </p:anim>
                                    <p:anim calcmode="lin" valueType="num">
                                      <p:cBhvr>
                                        <p:cTn id="334" dur="500" fill="hold"/>
                                        <p:tgtEl>
                                          <p:spTgt spid="344"/>
                                        </p:tgtEl>
                                        <p:attrNameLst>
                                          <p:attrName>ppt_h</p:attrName>
                                        </p:attrNameLst>
                                      </p:cBhvr>
                                      <p:tavLst>
                                        <p:tav tm="0">
                                          <p:val>
                                            <p:fltVal val="0"/>
                                          </p:val>
                                        </p:tav>
                                        <p:tav tm="100000">
                                          <p:val>
                                            <p:strVal val="#ppt_h"/>
                                          </p:val>
                                        </p:tav>
                                      </p:tavLst>
                                    </p:anim>
                                    <p:animEffect transition="in" filter="fade">
                                      <p:cBhvr>
                                        <p:cTn id="335" dur="500"/>
                                        <p:tgtEl>
                                          <p:spTgt spid="344"/>
                                        </p:tgtEl>
                                      </p:cBhvr>
                                    </p:animEffect>
                                  </p:childTnLst>
                                </p:cTn>
                              </p:par>
                              <p:par>
                                <p:cTn id="336" presetID="53" presetClass="entr" presetSubtype="16" fill="hold" grpId="0" nodeType="withEffect">
                                  <p:stCondLst>
                                    <p:cond delay="4550"/>
                                  </p:stCondLst>
                                  <p:childTnLst>
                                    <p:set>
                                      <p:cBhvr>
                                        <p:cTn id="337" dur="1" fill="hold">
                                          <p:stCondLst>
                                            <p:cond delay="0"/>
                                          </p:stCondLst>
                                        </p:cTn>
                                        <p:tgtEl>
                                          <p:spTgt spid="332"/>
                                        </p:tgtEl>
                                        <p:attrNameLst>
                                          <p:attrName>style.visibility</p:attrName>
                                        </p:attrNameLst>
                                      </p:cBhvr>
                                      <p:to>
                                        <p:strVal val="visible"/>
                                      </p:to>
                                    </p:set>
                                    <p:anim calcmode="lin" valueType="num">
                                      <p:cBhvr>
                                        <p:cTn id="338" dur="500" fill="hold"/>
                                        <p:tgtEl>
                                          <p:spTgt spid="332"/>
                                        </p:tgtEl>
                                        <p:attrNameLst>
                                          <p:attrName>ppt_w</p:attrName>
                                        </p:attrNameLst>
                                      </p:cBhvr>
                                      <p:tavLst>
                                        <p:tav tm="0">
                                          <p:val>
                                            <p:fltVal val="0"/>
                                          </p:val>
                                        </p:tav>
                                        <p:tav tm="100000">
                                          <p:val>
                                            <p:strVal val="#ppt_w"/>
                                          </p:val>
                                        </p:tav>
                                      </p:tavLst>
                                    </p:anim>
                                    <p:anim calcmode="lin" valueType="num">
                                      <p:cBhvr>
                                        <p:cTn id="339" dur="500" fill="hold"/>
                                        <p:tgtEl>
                                          <p:spTgt spid="332"/>
                                        </p:tgtEl>
                                        <p:attrNameLst>
                                          <p:attrName>ppt_h</p:attrName>
                                        </p:attrNameLst>
                                      </p:cBhvr>
                                      <p:tavLst>
                                        <p:tav tm="0">
                                          <p:val>
                                            <p:fltVal val="0"/>
                                          </p:val>
                                        </p:tav>
                                        <p:tav tm="100000">
                                          <p:val>
                                            <p:strVal val="#ppt_h"/>
                                          </p:val>
                                        </p:tav>
                                      </p:tavLst>
                                    </p:anim>
                                    <p:animEffect transition="in" filter="fade">
                                      <p:cBhvr>
                                        <p:cTn id="340" dur="500"/>
                                        <p:tgtEl>
                                          <p:spTgt spid="332"/>
                                        </p:tgtEl>
                                      </p:cBhvr>
                                    </p:animEffect>
                                  </p:childTnLst>
                                </p:cTn>
                              </p:par>
                              <p:par>
                                <p:cTn id="341" presetID="53" presetClass="entr" presetSubtype="16" fill="hold" grpId="0" nodeType="withEffect">
                                  <p:stCondLst>
                                    <p:cond delay="4650"/>
                                  </p:stCondLst>
                                  <p:childTnLst>
                                    <p:set>
                                      <p:cBhvr>
                                        <p:cTn id="342" dur="1" fill="hold">
                                          <p:stCondLst>
                                            <p:cond delay="0"/>
                                          </p:stCondLst>
                                        </p:cTn>
                                        <p:tgtEl>
                                          <p:spTgt spid="328"/>
                                        </p:tgtEl>
                                        <p:attrNameLst>
                                          <p:attrName>style.visibility</p:attrName>
                                        </p:attrNameLst>
                                      </p:cBhvr>
                                      <p:to>
                                        <p:strVal val="visible"/>
                                      </p:to>
                                    </p:set>
                                    <p:anim calcmode="lin" valueType="num">
                                      <p:cBhvr>
                                        <p:cTn id="343" dur="500" fill="hold"/>
                                        <p:tgtEl>
                                          <p:spTgt spid="328"/>
                                        </p:tgtEl>
                                        <p:attrNameLst>
                                          <p:attrName>ppt_w</p:attrName>
                                        </p:attrNameLst>
                                      </p:cBhvr>
                                      <p:tavLst>
                                        <p:tav tm="0">
                                          <p:val>
                                            <p:fltVal val="0"/>
                                          </p:val>
                                        </p:tav>
                                        <p:tav tm="100000">
                                          <p:val>
                                            <p:strVal val="#ppt_w"/>
                                          </p:val>
                                        </p:tav>
                                      </p:tavLst>
                                    </p:anim>
                                    <p:anim calcmode="lin" valueType="num">
                                      <p:cBhvr>
                                        <p:cTn id="344" dur="500" fill="hold"/>
                                        <p:tgtEl>
                                          <p:spTgt spid="328"/>
                                        </p:tgtEl>
                                        <p:attrNameLst>
                                          <p:attrName>ppt_h</p:attrName>
                                        </p:attrNameLst>
                                      </p:cBhvr>
                                      <p:tavLst>
                                        <p:tav tm="0">
                                          <p:val>
                                            <p:fltVal val="0"/>
                                          </p:val>
                                        </p:tav>
                                        <p:tav tm="100000">
                                          <p:val>
                                            <p:strVal val="#ppt_h"/>
                                          </p:val>
                                        </p:tav>
                                      </p:tavLst>
                                    </p:anim>
                                    <p:animEffect transition="in" filter="fade">
                                      <p:cBhvr>
                                        <p:cTn id="345" dur="500"/>
                                        <p:tgtEl>
                                          <p:spTgt spid="328"/>
                                        </p:tgtEl>
                                      </p:cBhvr>
                                    </p:animEffect>
                                  </p:childTnLst>
                                </p:cTn>
                              </p:par>
                              <p:par>
                                <p:cTn id="346" presetID="53" presetClass="entr" presetSubtype="16" fill="hold" grpId="0" nodeType="withEffect">
                                  <p:stCondLst>
                                    <p:cond delay="4750"/>
                                  </p:stCondLst>
                                  <p:childTnLst>
                                    <p:set>
                                      <p:cBhvr>
                                        <p:cTn id="347" dur="1" fill="hold">
                                          <p:stCondLst>
                                            <p:cond delay="0"/>
                                          </p:stCondLst>
                                        </p:cTn>
                                        <p:tgtEl>
                                          <p:spTgt spid="368"/>
                                        </p:tgtEl>
                                        <p:attrNameLst>
                                          <p:attrName>style.visibility</p:attrName>
                                        </p:attrNameLst>
                                      </p:cBhvr>
                                      <p:to>
                                        <p:strVal val="visible"/>
                                      </p:to>
                                    </p:set>
                                    <p:anim calcmode="lin" valueType="num">
                                      <p:cBhvr>
                                        <p:cTn id="348" dur="500" fill="hold"/>
                                        <p:tgtEl>
                                          <p:spTgt spid="368"/>
                                        </p:tgtEl>
                                        <p:attrNameLst>
                                          <p:attrName>ppt_w</p:attrName>
                                        </p:attrNameLst>
                                      </p:cBhvr>
                                      <p:tavLst>
                                        <p:tav tm="0">
                                          <p:val>
                                            <p:fltVal val="0"/>
                                          </p:val>
                                        </p:tav>
                                        <p:tav tm="100000">
                                          <p:val>
                                            <p:strVal val="#ppt_w"/>
                                          </p:val>
                                        </p:tav>
                                      </p:tavLst>
                                    </p:anim>
                                    <p:anim calcmode="lin" valueType="num">
                                      <p:cBhvr>
                                        <p:cTn id="349" dur="500" fill="hold"/>
                                        <p:tgtEl>
                                          <p:spTgt spid="368"/>
                                        </p:tgtEl>
                                        <p:attrNameLst>
                                          <p:attrName>ppt_h</p:attrName>
                                        </p:attrNameLst>
                                      </p:cBhvr>
                                      <p:tavLst>
                                        <p:tav tm="0">
                                          <p:val>
                                            <p:fltVal val="0"/>
                                          </p:val>
                                        </p:tav>
                                        <p:tav tm="100000">
                                          <p:val>
                                            <p:strVal val="#ppt_h"/>
                                          </p:val>
                                        </p:tav>
                                      </p:tavLst>
                                    </p:anim>
                                    <p:animEffect transition="in" filter="fade">
                                      <p:cBhvr>
                                        <p:cTn id="350" dur="500"/>
                                        <p:tgtEl>
                                          <p:spTgt spid="368"/>
                                        </p:tgtEl>
                                      </p:cBhvr>
                                    </p:animEffect>
                                  </p:childTnLst>
                                </p:cTn>
                              </p:par>
                              <p:par>
                                <p:cTn id="351" presetID="53" presetClass="entr" presetSubtype="16" fill="hold" grpId="0" nodeType="withEffect">
                                  <p:stCondLst>
                                    <p:cond delay="4750"/>
                                  </p:stCondLst>
                                  <p:childTnLst>
                                    <p:set>
                                      <p:cBhvr>
                                        <p:cTn id="352" dur="1" fill="hold">
                                          <p:stCondLst>
                                            <p:cond delay="0"/>
                                          </p:stCondLst>
                                        </p:cTn>
                                        <p:tgtEl>
                                          <p:spTgt spid="327"/>
                                        </p:tgtEl>
                                        <p:attrNameLst>
                                          <p:attrName>style.visibility</p:attrName>
                                        </p:attrNameLst>
                                      </p:cBhvr>
                                      <p:to>
                                        <p:strVal val="visible"/>
                                      </p:to>
                                    </p:set>
                                    <p:anim calcmode="lin" valueType="num">
                                      <p:cBhvr>
                                        <p:cTn id="353" dur="500" fill="hold"/>
                                        <p:tgtEl>
                                          <p:spTgt spid="327"/>
                                        </p:tgtEl>
                                        <p:attrNameLst>
                                          <p:attrName>ppt_w</p:attrName>
                                        </p:attrNameLst>
                                      </p:cBhvr>
                                      <p:tavLst>
                                        <p:tav tm="0">
                                          <p:val>
                                            <p:fltVal val="0"/>
                                          </p:val>
                                        </p:tav>
                                        <p:tav tm="100000">
                                          <p:val>
                                            <p:strVal val="#ppt_w"/>
                                          </p:val>
                                        </p:tav>
                                      </p:tavLst>
                                    </p:anim>
                                    <p:anim calcmode="lin" valueType="num">
                                      <p:cBhvr>
                                        <p:cTn id="354" dur="500" fill="hold"/>
                                        <p:tgtEl>
                                          <p:spTgt spid="327"/>
                                        </p:tgtEl>
                                        <p:attrNameLst>
                                          <p:attrName>ppt_h</p:attrName>
                                        </p:attrNameLst>
                                      </p:cBhvr>
                                      <p:tavLst>
                                        <p:tav tm="0">
                                          <p:val>
                                            <p:fltVal val="0"/>
                                          </p:val>
                                        </p:tav>
                                        <p:tav tm="100000">
                                          <p:val>
                                            <p:strVal val="#ppt_h"/>
                                          </p:val>
                                        </p:tav>
                                      </p:tavLst>
                                    </p:anim>
                                    <p:animEffect transition="in" filter="fade">
                                      <p:cBhvr>
                                        <p:cTn id="355" dur="500"/>
                                        <p:tgtEl>
                                          <p:spTgt spid="327"/>
                                        </p:tgtEl>
                                      </p:cBhvr>
                                    </p:animEffect>
                                  </p:childTnLst>
                                </p:cTn>
                              </p:par>
                              <p:par>
                                <p:cTn id="356" presetID="22" presetClass="entr" presetSubtype="8" fill="hold" nodeType="withEffect">
                                  <p:stCondLst>
                                    <p:cond delay="4250"/>
                                  </p:stCondLst>
                                  <p:childTnLst>
                                    <p:set>
                                      <p:cBhvr>
                                        <p:cTn id="357" dur="1" fill="hold">
                                          <p:stCondLst>
                                            <p:cond delay="0"/>
                                          </p:stCondLst>
                                        </p:cTn>
                                        <p:tgtEl>
                                          <p:spTgt spid="31"/>
                                        </p:tgtEl>
                                        <p:attrNameLst>
                                          <p:attrName>style.visibility</p:attrName>
                                        </p:attrNameLst>
                                      </p:cBhvr>
                                      <p:to>
                                        <p:strVal val="visible"/>
                                      </p:to>
                                    </p:set>
                                    <p:animEffect transition="in" filter="wipe(left)">
                                      <p:cBhvr>
                                        <p:cTn id="358" dur="1000"/>
                                        <p:tgtEl>
                                          <p:spTgt spid="31"/>
                                        </p:tgtEl>
                                      </p:cBhvr>
                                    </p:animEffect>
                                  </p:childTnLst>
                                </p:cTn>
                              </p:par>
                              <p:par>
                                <p:cTn id="359" presetID="53" presetClass="entr" presetSubtype="16" fill="hold" grpId="0" nodeType="withEffect">
                                  <p:stCondLst>
                                    <p:cond delay="4450"/>
                                  </p:stCondLst>
                                  <p:childTnLst>
                                    <p:set>
                                      <p:cBhvr>
                                        <p:cTn id="360" dur="1" fill="hold">
                                          <p:stCondLst>
                                            <p:cond delay="0"/>
                                          </p:stCondLst>
                                        </p:cTn>
                                        <p:tgtEl>
                                          <p:spTgt spid="403"/>
                                        </p:tgtEl>
                                        <p:attrNameLst>
                                          <p:attrName>style.visibility</p:attrName>
                                        </p:attrNameLst>
                                      </p:cBhvr>
                                      <p:to>
                                        <p:strVal val="visible"/>
                                      </p:to>
                                    </p:set>
                                    <p:anim calcmode="lin" valueType="num">
                                      <p:cBhvr>
                                        <p:cTn id="361" dur="500" fill="hold"/>
                                        <p:tgtEl>
                                          <p:spTgt spid="403"/>
                                        </p:tgtEl>
                                        <p:attrNameLst>
                                          <p:attrName>ppt_w</p:attrName>
                                        </p:attrNameLst>
                                      </p:cBhvr>
                                      <p:tavLst>
                                        <p:tav tm="0">
                                          <p:val>
                                            <p:fltVal val="0"/>
                                          </p:val>
                                        </p:tav>
                                        <p:tav tm="100000">
                                          <p:val>
                                            <p:strVal val="#ppt_w"/>
                                          </p:val>
                                        </p:tav>
                                      </p:tavLst>
                                    </p:anim>
                                    <p:anim calcmode="lin" valueType="num">
                                      <p:cBhvr>
                                        <p:cTn id="362" dur="500" fill="hold"/>
                                        <p:tgtEl>
                                          <p:spTgt spid="403"/>
                                        </p:tgtEl>
                                        <p:attrNameLst>
                                          <p:attrName>ppt_h</p:attrName>
                                        </p:attrNameLst>
                                      </p:cBhvr>
                                      <p:tavLst>
                                        <p:tav tm="0">
                                          <p:val>
                                            <p:fltVal val="0"/>
                                          </p:val>
                                        </p:tav>
                                        <p:tav tm="100000">
                                          <p:val>
                                            <p:strVal val="#ppt_h"/>
                                          </p:val>
                                        </p:tav>
                                      </p:tavLst>
                                    </p:anim>
                                    <p:animEffect transition="in" filter="fade">
                                      <p:cBhvr>
                                        <p:cTn id="363" dur="500"/>
                                        <p:tgtEl>
                                          <p:spTgt spid="403"/>
                                        </p:tgtEl>
                                      </p:cBhvr>
                                    </p:animEffect>
                                  </p:childTnLst>
                                </p:cTn>
                              </p:par>
                              <p:par>
                                <p:cTn id="364" presetID="53" presetClass="entr" presetSubtype="16" fill="hold" grpId="0" nodeType="withEffect">
                                  <p:stCondLst>
                                    <p:cond delay="4550"/>
                                  </p:stCondLst>
                                  <p:childTnLst>
                                    <p:set>
                                      <p:cBhvr>
                                        <p:cTn id="365" dur="1" fill="hold">
                                          <p:stCondLst>
                                            <p:cond delay="0"/>
                                          </p:stCondLst>
                                        </p:cTn>
                                        <p:tgtEl>
                                          <p:spTgt spid="410"/>
                                        </p:tgtEl>
                                        <p:attrNameLst>
                                          <p:attrName>style.visibility</p:attrName>
                                        </p:attrNameLst>
                                      </p:cBhvr>
                                      <p:to>
                                        <p:strVal val="visible"/>
                                      </p:to>
                                    </p:set>
                                    <p:anim calcmode="lin" valueType="num">
                                      <p:cBhvr>
                                        <p:cTn id="366" dur="500" fill="hold"/>
                                        <p:tgtEl>
                                          <p:spTgt spid="410"/>
                                        </p:tgtEl>
                                        <p:attrNameLst>
                                          <p:attrName>ppt_w</p:attrName>
                                        </p:attrNameLst>
                                      </p:cBhvr>
                                      <p:tavLst>
                                        <p:tav tm="0">
                                          <p:val>
                                            <p:fltVal val="0"/>
                                          </p:val>
                                        </p:tav>
                                        <p:tav tm="100000">
                                          <p:val>
                                            <p:strVal val="#ppt_w"/>
                                          </p:val>
                                        </p:tav>
                                      </p:tavLst>
                                    </p:anim>
                                    <p:anim calcmode="lin" valueType="num">
                                      <p:cBhvr>
                                        <p:cTn id="367" dur="500" fill="hold"/>
                                        <p:tgtEl>
                                          <p:spTgt spid="410"/>
                                        </p:tgtEl>
                                        <p:attrNameLst>
                                          <p:attrName>ppt_h</p:attrName>
                                        </p:attrNameLst>
                                      </p:cBhvr>
                                      <p:tavLst>
                                        <p:tav tm="0">
                                          <p:val>
                                            <p:fltVal val="0"/>
                                          </p:val>
                                        </p:tav>
                                        <p:tav tm="100000">
                                          <p:val>
                                            <p:strVal val="#ppt_h"/>
                                          </p:val>
                                        </p:tav>
                                      </p:tavLst>
                                    </p:anim>
                                    <p:animEffect transition="in" filter="fade">
                                      <p:cBhvr>
                                        <p:cTn id="368" dur="500"/>
                                        <p:tgtEl>
                                          <p:spTgt spid="410"/>
                                        </p:tgtEl>
                                      </p:cBhvr>
                                    </p:animEffect>
                                  </p:childTnLst>
                                </p:cTn>
                              </p:par>
                              <p:par>
                                <p:cTn id="369" presetID="53" presetClass="entr" presetSubtype="16" fill="hold" grpId="0" nodeType="withEffect">
                                  <p:stCondLst>
                                    <p:cond delay="4650"/>
                                  </p:stCondLst>
                                  <p:childTnLst>
                                    <p:set>
                                      <p:cBhvr>
                                        <p:cTn id="370" dur="1" fill="hold">
                                          <p:stCondLst>
                                            <p:cond delay="0"/>
                                          </p:stCondLst>
                                        </p:cTn>
                                        <p:tgtEl>
                                          <p:spTgt spid="409"/>
                                        </p:tgtEl>
                                        <p:attrNameLst>
                                          <p:attrName>style.visibility</p:attrName>
                                        </p:attrNameLst>
                                      </p:cBhvr>
                                      <p:to>
                                        <p:strVal val="visible"/>
                                      </p:to>
                                    </p:set>
                                    <p:anim calcmode="lin" valueType="num">
                                      <p:cBhvr>
                                        <p:cTn id="371" dur="500" fill="hold"/>
                                        <p:tgtEl>
                                          <p:spTgt spid="409"/>
                                        </p:tgtEl>
                                        <p:attrNameLst>
                                          <p:attrName>ppt_w</p:attrName>
                                        </p:attrNameLst>
                                      </p:cBhvr>
                                      <p:tavLst>
                                        <p:tav tm="0">
                                          <p:val>
                                            <p:fltVal val="0"/>
                                          </p:val>
                                        </p:tav>
                                        <p:tav tm="100000">
                                          <p:val>
                                            <p:strVal val="#ppt_w"/>
                                          </p:val>
                                        </p:tav>
                                      </p:tavLst>
                                    </p:anim>
                                    <p:anim calcmode="lin" valueType="num">
                                      <p:cBhvr>
                                        <p:cTn id="372" dur="500" fill="hold"/>
                                        <p:tgtEl>
                                          <p:spTgt spid="409"/>
                                        </p:tgtEl>
                                        <p:attrNameLst>
                                          <p:attrName>ppt_h</p:attrName>
                                        </p:attrNameLst>
                                      </p:cBhvr>
                                      <p:tavLst>
                                        <p:tav tm="0">
                                          <p:val>
                                            <p:fltVal val="0"/>
                                          </p:val>
                                        </p:tav>
                                        <p:tav tm="100000">
                                          <p:val>
                                            <p:strVal val="#ppt_h"/>
                                          </p:val>
                                        </p:tav>
                                      </p:tavLst>
                                    </p:anim>
                                    <p:animEffect transition="in" filter="fade">
                                      <p:cBhvr>
                                        <p:cTn id="373" dur="500"/>
                                        <p:tgtEl>
                                          <p:spTgt spid="409"/>
                                        </p:tgtEl>
                                      </p:cBhvr>
                                    </p:animEffect>
                                  </p:childTnLst>
                                </p:cTn>
                              </p:par>
                              <p:par>
                                <p:cTn id="374" presetID="22" presetClass="entr" presetSubtype="8" fill="hold" nodeType="withEffect">
                                  <p:stCondLst>
                                    <p:cond delay="4250"/>
                                  </p:stCondLst>
                                  <p:childTnLst>
                                    <p:set>
                                      <p:cBhvr>
                                        <p:cTn id="375" dur="1" fill="hold">
                                          <p:stCondLst>
                                            <p:cond delay="0"/>
                                          </p:stCondLst>
                                        </p:cTn>
                                        <p:tgtEl>
                                          <p:spTgt spid="224"/>
                                        </p:tgtEl>
                                        <p:attrNameLst>
                                          <p:attrName>style.visibility</p:attrName>
                                        </p:attrNameLst>
                                      </p:cBhvr>
                                      <p:to>
                                        <p:strVal val="visible"/>
                                      </p:to>
                                    </p:set>
                                    <p:animEffect transition="in" filter="wipe(left)">
                                      <p:cBhvr>
                                        <p:cTn id="376" dur="1000"/>
                                        <p:tgtEl>
                                          <p:spTgt spid="224"/>
                                        </p:tgtEl>
                                      </p:cBhvr>
                                    </p:animEffect>
                                  </p:childTnLst>
                                </p:cTn>
                              </p:par>
                              <p:par>
                                <p:cTn id="377" presetID="53" presetClass="entr" presetSubtype="16" fill="hold" grpId="0" nodeType="withEffect">
                                  <p:stCondLst>
                                    <p:cond delay="4450"/>
                                  </p:stCondLst>
                                  <p:childTnLst>
                                    <p:set>
                                      <p:cBhvr>
                                        <p:cTn id="378" dur="1" fill="hold">
                                          <p:stCondLst>
                                            <p:cond delay="0"/>
                                          </p:stCondLst>
                                        </p:cTn>
                                        <p:tgtEl>
                                          <p:spTgt spid="343"/>
                                        </p:tgtEl>
                                        <p:attrNameLst>
                                          <p:attrName>style.visibility</p:attrName>
                                        </p:attrNameLst>
                                      </p:cBhvr>
                                      <p:to>
                                        <p:strVal val="visible"/>
                                      </p:to>
                                    </p:set>
                                    <p:anim calcmode="lin" valueType="num">
                                      <p:cBhvr>
                                        <p:cTn id="379" dur="500" fill="hold"/>
                                        <p:tgtEl>
                                          <p:spTgt spid="343"/>
                                        </p:tgtEl>
                                        <p:attrNameLst>
                                          <p:attrName>ppt_w</p:attrName>
                                        </p:attrNameLst>
                                      </p:cBhvr>
                                      <p:tavLst>
                                        <p:tav tm="0">
                                          <p:val>
                                            <p:fltVal val="0"/>
                                          </p:val>
                                        </p:tav>
                                        <p:tav tm="100000">
                                          <p:val>
                                            <p:strVal val="#ppt_w"/>
                                          </p:val>
                                        </p:tav>
                                      </p:tavLst>
                                    </p:anim>
                                    <p:anim calcmode="lin" valueType="num">
                                      <p:cBhvr>
                                        <p:cTn id="380" dur="500" fill="hold"/>
                                        <p:tgtEl>
                                          <p:spTgt spid="343"/>
                                        </p:tgtEl>
                                        <p:attrNameLst>
                                          <p:attrName>ppt_h</p:attrName>
                                        </p:attrNameLst>
                                      </p:cBhvr>
                                      <p:tavLst>
                                        <p:tav tm="0">
                                          <p:val>
                                            <p:fltVal val="0"/>
                                          </p:val>
                                        </p:tav>
                                        <p:tav tm="100000">
                                          <p:val>
                                            <p:strVal val="#ppt_h"/>
                                          </p:val>
                                        </p:tav>
                                      </p:tavLst>
                                    </p:anim>
                                    <p:animEffect transition="in" filter="fade">
                                      <p:cBhvr>
                                        <p:cTn id="381" dur="500"/>
                                        <p:tgtEl>
                                          <p:spTgt spid="343"/>
                                        </p:tgtEl>
                                      </p:cBhvr>
                                    </p:animEffect>
                                  </p:childTnLst>
                                </p:cTn>
                              </p:par>
                              <p:par>
                                <p:cTn id="382" presetID="53" presetClass="entr" presetSubtype="16" fill="hold" grpId="0" nodeType="withEffect">
                                  <p:stCondLst>
                                    <p:cond delay="4550"/>
                                  </p:stCondLst>
                                  <p:childTnLst>
                                    <p:set>
                                      <p:cBhvr>
                                        <p:cTn id="383" dur="1" fill="hold">
                                          <p:stCondLst>
                                            <p:cond delay="0"/>
                                          </p:stCondLst>
                                        </p:cTn>
                                        <p:tgtEl>
                                          <p:spTgt spid="339"/>
                                        </p:tgtEl>
                                        <p:attrNameLst>
                                          <p:attrName>style.visibility</p:attrName>
                                        </p:attrNameLst>
                                      </p:cBhvr>
                                      <p:to>
                                        <p:strVal val="visible"/>
                                      </p:to>
                                    </p:set>
                                    <p:anim calcmode="lin" valueType="num">
                                      <p:cBhvr>
                                        <p:cTn id="384" dur="500" fill="hold"/>
                                        <p:tgtEl>
                                          <p:spTgt spid="339"/>
                                        </p:tgtEl>
                                        <p:attrNameLst>
                                          <p:attrName>ppt_w</p:attrName>
                                        </p:attrNameLst>
                                      </p:cBhvr>
                                      <p:tavLst>
                                        <p:tav tm="0">
                                          <p:val>
                                            <p:fltVal val="0"/>
                                          </p:val>
                                        </p:tav>
                                        <p:tav tm="100000">
                                          <p:val>
                                            <p:strVal val="#ppt_w"/>
                                          </p:val>
                                        </p:tav>
                                      </p:tavLst>
                                    </p:anim>
                                    <p:anim calcmode="lin" valueType="num">
                                      <p:cBhvr>
                                        <p:cTn id="385" dur="500" fill="hold"/>
                                        <p:tgtEl>
                                          <p:spTgt spid="339"/>
                                        </p:tgtEl>
                                        <p:attrNameLst>
                                          <p:attrName>ppt_h</p:attrName>
                                        </p:attrNameLst>
                                      </p:cBhvr>
                                      <p:tavLst>
                                        <p:tav tm="0">
                                          <p:val>
                                            <p:fltVal val="0"/>
                                          </p:val>
                                        </p:tav>
                                        <p:tav tm="100000">
                                          <p:val>
                                            <p:strVal val="#ppt_h"/>
                                          </p:val>
                                        </p:tav>
                                      </p:tavLst>
                                    </p:anim>
                                    <p:animEffect transition="in" filter="fade">
                                      <p:cBhvr>
                                        <p:cTn id="386" dur="500"/>
                                        <p:tgtEl>
                                          <p:spTgt spid="339"/>
                                        </p:tgtEl>
                                      </p:cBhvr>
                                    </p:animEffect>
                                  </p:childTnLst>
                                </p:cTn>
                              </p:par>
                              <p:par>
                                <p:cTn id="387" presetID="53" presetClass="entr" presetSubtype="16" fill="hold" grpId="0" nodeType="withEffect">
                                  <p:stCondLst>
                                    <p:cond delay="4550"/>
                                  </p:stCondLst>
                                  <p:childTnLst>
                                    <p:set>
                                      <p:cBhvr>
                                        <p:cTn id="388" dur="1" fill="hold">
                                          <p:stCondLst>
                                            <p:cond delay="0"/>
                                          </p:stCondLst>
                                        </p:cTn>
                                        <p:tgtEl>
                                          <p:spTgt spid="417"/>
                                        </p:tgtEl>
                                        <p:attrNameLst>
                                          <p:attrName>style.visibility</p:attrName>
                                        </p:attrNameLst>
                                      </p:cBhvr>
                                      <p:to>
                                        <p:strVal val="visible"/>
                                      </p:to>
                                    </p:set>
                                    <p:anim calcmode="lin" valueType="num">
                                      <p:cBhvr>
                                        <p:cTn id="389" dur="500" fill="hold"/>
                                        <p:tgtEl>
                                          <p:spTgt spid="417"/>
                                        </p:tgtEl>
                                        <p:attrNameLst>
                                          <p:attrName>ppt_w</p:attrName>
                                        </p:attrNameLst>
                                      </p:cBhvr>
                                      <p:tavLst>
                                        <p:tav tm="0">
                                          <p:val>
                                            <p:fltVal val="0"/>
                                          </p:val>
                                        </p:tav>
                                        <p:tav tm="100000">
                                          <p:val>
                                            <p:strVal val="#ppt_w"/>
                                          </p:val>
                                        </p:tav>
                                      </p:tavLst>
                                    </p:anim>
                                    <p:anim calcmode="lin" valueType="num">
                                      <p:cBhvr>
                                        <p:cTn id="390" dur="500" fill="hold"/>
                                        <p:tgtEl>
                                          <p:spTgt spid="417"/>
                                        </p:tgtEl>
                                        <p:attrNameLst>
                                          <p:attrName>ppt_h</p:attrName>
                                        </p:attrNameLst>
                                      </p:cBhvr>
                                      <p:tavLst>
                                        <p:tav tm="0">
                                          <p:val>
                                            <p:fltVal val="0"/>
                                          </p:val>
                                        </p:tav>
                                        <p:tav tm="100000">
                                          <p:val>
                                            <p:strVal val="#ppt_h"/>
                                          </p:val>
                                        </p:tav>
                                      </p:tavLst>
                                    </p:anim>
                                    <p:animEffect transition="in" filter="fade">
                                      <p:cBhvr>
                                        <p:cTn id="391" dur="500"/>
                                        <p:tgtEl>
                                          <p:spTgt spid="417"/>
                                        </p:tgtEl>
                                      </p:cBhvr>
                                    </p:animEffect>
                                  </p:childTnLst>
                                </p:cTn>
                              </p:par>
                              <p:par>
                                <p:cTn id="392" presetID="53" presetClass="entr" presetSubtype="16" fill="hold" grpId="0" nodeType="withEffect">
                                  <p:stCondLst>
                                    <p:cond delay="4650"/>
                                  </p:stCondLst>
                                  <p:childTnLst>
                                    <p:set>
                                      <p:cBhvr>
                                        <p:cTn id="393" dur="1" fill="hold">
                                          <p:stCondLst>
                                            <p:cond delay="0"/>
                                          </p:stCondLst>
                                        </p:cTn>
                                        <p:tgtEl>
                                          <p:spTgt spid="334"/>
                                        </p:tgtEl>
                                        <p:attrNameLst>
                                          <p:attrName>style.visibility</p:attrName>
                                        </p:attrNameLst>
                                      </p:cBhvr>
                                      <p:to>
                                        <p:strVal val="visible"/>
                                      </p:to>
                                    </p:set>
                                    <p:anim calcmode="lin" valueType="num">
                                      <p:cBhvr>
                                        <p:cTn id="394" dur="500" fill="hold"/>
                                        <p:tgtEl>
                                          <p:spTgt spid="334"/>
                                        </p:tgtEl>
                                        <p:attrNameLst>
                                          <p:attrName>ppt_w</p:attrName>
                                        </p:attrNameLst>
                                      </p:cBhvr>
                                      <p:tavLst>
                                        <p:tav tm="0">
                                          <p:val>
                                            <p:fltVal val="0"/>
                                          </p:val>
                                        </p:tav>
                                        <p:tav tm="100000">
                                          <p:val>
                                            <p:strVal val="#ppt_w"/>
                                          </p:val>
                                        </p:tav>
                                      </p:tavLst>
                                    </p:anim>
                                    <p:anim calcmode="lin" valueType="num">
                                      <p:cBhvr>
                                        <p:cTn id="395" dur="500" fill="hold"/>
                                        <p:tgtEl>
                                          <p:spTgt spid="334"/>
                                        </p:tgtEl>
                                        <p:attrNameLst>
                                          <p:attrName>ppt_h</p:attrName>
                                        </p:attrNameLst>
                                      </p:cBhvr>
                                      <p:tavLst>
                                        <p:tav tm="0">
                                          <p:val>
                                            <p:fltVal val="0"/>
                                          </p:val>
                                        </p:tav>
                                        <p:tav tm="100000">
                                          <p:val>
                                            <p:strVal val="#ppt_h"/>
                                          </p:val>
                                        </p:tav>
                                      </p:tavLst>
                                    </p:anim>
                                    <p:animEffect transition="in" filter="fade">
                                      <p:cBhvr>
                                        <p:cTn id="396" dur="500"/>
                                        <p:tgtEl>
                                          <p:spTgt spid="334"/>
                                        </p:tgtEl>
                                      </p:cBhvr>
                                    </p:animEffect>
                                  </p:childTnLst>
                                </p:cTn>
                              </p:par>
                              <p:par>
                                <p:cTn id="397" presetID="53" presetClass="entr" presetSubtype="16" fill="hold" grpId="0" nodeType="withEffect">
                                  <p:stCondLst>
                                    <p:cond delay="4750"/>
                                  </p:stCondLst>
                                  <p:childTnLst>
                                    <p:set>
                                      <p:cBhvr>
                                        <p:cTn id="398" dur="1" fill="hold">
                                          <p:stCondLst>
                                            <p:cond delay="0"/>
                                          </p:stCondLst>
                                        </p:cTn>
                                        <p:tgtEl>
                                          <p:spTgt spid="419"/>
                                        </p:tgtEl>
                                        <p:attrNameLst>
                                          <p:attrName>style.visibility</p:attrName>
                                        </p:attrNameLst>
                                      </p:cBhvr>
                                      <p:to>
                                        <p:strVal val="visible"/>
                                      </p:to>
                                    </p:set>
                                    <p:anim calcmode="lin" valueType="num">
                                      <p:cBhvr>
                                        <p:cTn id="399" dur="500" fill="hold"/>
                                        <p:tgtEl>
                                          <p:spTgt spid="419"/>
                                        </p:tgtEl>
                                        <p:attrNameLst>
                                          <p:attrName>ppt_w</p:attrName>
                                        </p:attrNameLst>
                                      </p:cBhvr>
                                      <p:tavLst>
                                        <p:tav tm="0">
                                          <p:val>
                                            <p:fltVal val="0"/>
                                          </p:val>
                                        </p:tav>
                                        <p:tav tm="100000">
                                          <p:val>
                                            <p:strVal val="#ppt_w"/>
                                          </p:val>
                                        </p:tav>
                                      </p:tavLst>
                                    </p:anim>
                                    <p:anim calcmode="lin" valueType="num">
                                      <p:cBhvr>
                                        <p:cTn id="400" dur="500" fill="hold"/>
                                        <p:tgtEl>
                                          <p:spTgt spid="419"/>
                                        </p:tgtEl>
                                        <p:attrNameLst>
                                          <p:attrName>ppt_h</p:attrName>
                                        </p:attrNameLst>
                                      </p:cBhvr>
                                      <p:tavLst>
                                        <p:tav tm="0">
                                          <p:val>
                                            <p:fltVal val="0"/>
                                          </p:val>
                                        </p:tav>
                                        <p:tav tm="100000">
                                          <p:val>
                                            <p:strVal val="#ppt_h"/>
                                          </p:val>
                                        </p:tav>
                                      </p:tavLst>
                                    </p:anim>
                                    <p:animEffect transition="in" filter="fade">
                                      <p:cBhvr>
                                        <p:cTn id="401" dur="500"/>
                                        <p:tgtEl>
                                          <p:spTgt spid="419"/>
                                        </p:tgtEl>
                                      </p:cBhvr>
                                    </p:animEffect>
                                  </p:childTnLst>
                                </p:cTn>
                              </p:par>
                              <p:par>
                                <p:cTn id="402" presetID="53" presetClass="entr" presetSubtype="16" fill="hold" grpId="0" nodeType="withEffect">
                                  <p:stCondLst>
                                    <p:cond delay="4850"/>
                                  </p:stCondLst>
                                  <p:childTnLst>
                                    <p:set>
                                      <p:cBhvr>
                                        <p:cTn id="403" dur="1" fill="hold">
                                          <p:stCondLst>
                                            <p:cond delay="0"/>
                                          </p:stCondLst>
                                        </p:cTn>
                                        <p:tgtEl>
                                          <p:spTgt spid="416"/>
                                        </p:tgtEl>
                                        <p:attrNameLst>
                                          <p:attrName>style.visibility</p:attrName>
                                        </p:attrNameLst>
                                      </p:cBhvr>
                                      <p:to>
                                        <p:strVal val="visible"/>
                                      </p:to>
                                    </p:set>
                                    <p:anim calcmode="lin" valueType="num">
                                      <p:cBhvr>
                                        <p:cTn id="404" dur="500" fill="hold"/>
                                        <p:tgtEl>
                                          <p:spTgt spid="416"/>
                                        </p:tgtEl>
                                        <p:attrNameLst>
                                          <p:attrName>ppt_w</p:attrName>
                                        </p:attrNameLst>
                                      </p:cBhvr>
                                      <p:tavLst>
                                        <p:tav tm="0">
                                          <p:val>
                                            <p:fltVal val="0"/>
                                          </p:val>
                                        </p:tav>
                                        <p:tav tm="100000">
                                          <p:val>
                                            <p:strVal val="#ppt_w"/>
                                          </p:val>
                                        </p:tav>
                                      </p:tavLst>
                                    </p:anim>
                                    <p:anim calcmode="lin" valueType="num">
                                      <p:cBhvr>
                                        <p:cTn id="405" dur="500" fill="hold"/>
                                        <p:tgtEl>
                                          <p:spTgt spid="416"/>
                                        </p:tgtEl>
                                        <p:attrNameLst>
                                          <p:attrName>ppt_h</p:attrName>
                                        </p:attrNameLst>
                                      </p:cBhvr>
                                      <p:tavLst>
                                        <p:tav tm="0">
                                          <p:val>
                                            <p:fltVal val="0"/>
                                          </p:val>
                                        </p:tav>
                                        <p:tav tm="100000">
                                          <p:val>
                                            <p:strVal val="#ppt_h"/>
                                          </p:val>
                                        </p:tav>
                                      </p:tavLst>
                                    </p:anim>
                                    <p:animEffect transition="in" filter="fade">
                                      <p:cBhvr>
                                        <p:cTn id="406"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p:bldP spid="350" grpId="0" animBg="1"/>
      <p:bldP spid="268" grpId="0" animBg="1"/>
      <p:bldP spid="269" grpId="0" animBg="1"/>
      <p:bldP spid="354" grpId="0" animBg="1"/>
      <p:bldP spid="217" grpId="0" animBg="1"/>
      <p:bldP spid="219" grpId="0" animBg="1"/>
      <p:bldP spid="273" grpId="0" animBg="1"/>
      <p:bldP spid="216" grpId="0" animBg="1"/>
      <p:bldP spid="245" grpId="0" animBg="1"/>
      <p:bldP spid="246" grpId="0" animBg="1"/>
      <p:bldP spid="252" grpId="0" animBg="1"/>
      <p:bldP spid="280" grpId="0" animBg="1"/>
      <p:bldP spid="284" grpId="0" animBg="1"/>
      <p:bldP spid="262" grpId="0" animBg="1"/>
      <p:bldP spid="210" grpId="0" animBg="1"/>
      <p:bldP spid="212" grpId="0" animBg="1"/>
      <p:bldP spid="213" grpId="0" animBg="1"/>
      <p:bldP spid="214" grpId="0" animBg="1"/>
      <p:bldP spid="291" grpId="0" animBg="1"/>
      <p:bldP spid="292" grpId="0" animBg="1"/>
      <p:bldP spid="313" grpId="0" animBg="1"/>
      <p:bldP spid="314" grpId="0" animBg="1"/>
      <p:bldP spid="318" grpId="0" animBg="1"/>
      <p:bldP spid="296" grpId="0" animBg="1"/>
      <p:bldP spid="310" grpId="0" animBg="1"/>
      <p:bldP spid="311" grpId="0" animBg="1"/>
      <p:bldP spid="322" grpId="0" animBg="1"/>
      <p:bldP spid="326" grpId="0" animBg="1"/>
      <p:bldP spid="356" grpId="0" animBg="1"/>
      <p:bldP spid="357" grpId="0" animBg="1"/>
      <p:bldP spid="367" grpId="0" animBg="1"/>
      <p:bldP spid="363" grpId="0" animBg="1"/>
      <p:bldP spid="220" grpId="0" animBg="1"/>
      <p:bldP spid="221" grpId="0" animBg="1"/>
      <p:bldP spid="229" grpId="0" animBg="1"/>
      <p:bldP spid="231" grpId="0" animBg="1"/>
      <p:bldP spid="338" grpId="0" animBg="1"/>
      <p:bldP spid="300" grpId="0" animBg="1"/>
      <p:bldP spid="305" grpId="0" animBg="1"/>
      <p:bldP spid="327" grpId="0" animBg="1"/>
      <p:bldP spid="328" grpId="0" animBg="1"/>
      <p:bldP spid="332" grpId="0" animBg="1"/>
      <p:bldP spid="309" grpId="0" animBg="1"/>
      <p:bldP spid="352" grpId="0" animBg="1"/>
      <p:bldP spid="355" grpId="0" animBg="1"/>
      <p:bldP spid="368" grpId="0" animBg="1"/>
      <p:bldP spid="344" grpId="0" animBg="1"/>
      <p:bldP spid="334" grpId="0" animBg="1"/>
      <p:bldP spid="339" grpId="0" animBg="1"/>
      <p:bldP spid="343" grpId="0" animBg="1"/>
      <p:bldP spid="403" grpId="0" animBg="1"/>
      <p:bldP spid="409" grpId="0" animBg="1"/>
      <p:bldP spid="410" grpId="0" animBg="1"/>
      <p:bldP spid="416" grpId="0" animBg="1"/>
      <p:bldP spid="417" grpId="0" animBg="1"/>
      <p:bldP spid="419" grpId="0" animBg="1"/>
      <p:bldP spid="205" grpId="0"/>
      <p:bldP spid="205" grpId="1"/>
      <p:bldP spid="203" grpId="0"/>
      <p:bldP spid="203" grpId="1"/>
      <p:bldP spid="206" grpId="0"/>
      <p:bldP spid="206" grpId="1"/>
      <p:bldP spid="208" grpId="0"/>
      <p:bldP spid="208" grpId="1"/>
      <p:bldP spid="204" grpId="0"/>
      <p:bldP spid="204" grpId="1"/>
      <p:bldP spid="207" grpId="0"/>
      <p:bldP spid="207"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66" name="Group 265">
            <a:extLst>
              <a:ext uri="{FF2B5EF4-FFF2-40B4-BE49-F238E27FC236}">
                <a16:creationId xmlns:a16="http://schemas.microsoft.com/office/drawing/2014/main" id="{899C7679-A03A-4008-95C6-35CD92DB9B29}"/>
              </a:ext>
            </a:extLst>
          </p:cNvPr>
          <p:cNvGrpSpPr/>
          <p:nvPr/>
        </p:nvGrpSpPr>
        <p:grpSpPr>
          <a:xfrm>
            <a:off x="10062171" y="3077359"/>
            <a:ext cx="1005840" cy="3129273"/>
            <a:chOff x="854463" y="2715752"/>
            <a:chExt cx="914400" cy="3442200"/>
          </a:xfrm>
        </p:grpSpPr>
        <p:sp>
          <p:nvSpPr>
            <p:cNvPr id="268" name="Freeform: Shape 267">
              <a:extLst>
                <a:ext uri="{FF2B5EF4-FFF2-40B4-BE49-F238E27FC236}">
                  <a16:creationId xmlns:a16="http://schemas.microsoft.com/office/drawing/2014/main" id="{7075494D-B555-4369-A84E-AE9B93732519}"/>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9" name="Oval 268">
              <a:extLst>
                <a:ext uri="{FF2B5EF4-FFF2-40B4-BE49-F238E27FC236}">
                  <a16:creationId xmlns:a16="http://schemas.microsoft.com/office/drawing/2014/main" id="{126CA7B4-DE8E-4738-8AD0-12A0198DE2B6}"/>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70" name="Oval 269">
              <a:extLst>
                <a:ext uri="{FF2B5EF4-FFF2-40B4-BE49-F238E27FC236}">
                  <a16:creationId xmlns:a16="http://schemas.microsoft.com/office/drawing/2014/main" id="{7579C176-2E57-4D1B-9EA4-B4642958D4C7}"/>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0" name="Group 539">
            <a:extLst>
              <a:ext uri="{FF2B5EF4-FFF2-40B4-BE49-F238E27FC236}">
                <a16:creationId xmlns:a16="http://schemas.microsoft.com/office/drawing/2014/main" id="{D41BA42A-0F6C-4B7A-8372-D394EED5CBD1}"/>
              </a:ext>
            </a:extLst>
          </p:cNvPr>
          <p:cNvGrpSpPr/>
          <p:nvPr/>
        </p:nvGrpSpPr>
        <p:grpSpPr>
          <a:xfrm>
            <a:off x="10202272" y="3633582"/>
            <a:ext cx="741830" cy="2325677"/>
            <a:chOff x="10195922" y="3414507"/>
            <a:chExt cx="741830" cy="2325677"/>
          </a:xfrm>
        </p:grpSpPr>
        <p:cxnSp>
          <p:nvCxnSpPr>
            <p:cNvPr id="533" name="Straight Connector 532">
              <a:extLst>
                <a:ext uri="{FF2B5EF4-FFF2-40B4-BE49-F238E27FC236}">
                  <a16:creationId xmlns:a16="http://schemas.microsoft.com/office/drawing/2014/main" id="{1C1B7141-15CC-4565-B838-4B8E56638CDD}"/>
                </a:ext>
              </a:extLst>
            </p:cNvPr>
            <p:cNvCxnSpPr>
              <a:cxnSpLocks/>
              <a:stCxn id="309" idx="3"/>
              <a:endCxn id="310" idx="7"/>
            </p:cNvCxnSpPr>
            <p:nvPr/>
          </p:nvCxnSpPr>
          <p:spPr>
            <a:xfrm flipH="1">
              <a:off x="10636675" y="3518906"/>
              <a:ext cx="137599" cy="23984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4BD4E412-0EEF-4D1B-9CA2-76014B12C464}"/>
                </a:ext>
              </a:extLst>
            </p:cNvPr>
            <p:cNvCxnSpPr>
              <a:cxnSpLocks/>
              <a:stCxn id="317" idx="6"/>
              <a:endCxn id="310" idx="2"/>
            </p:cNvCxnSpPr>
            <p:nvPr/>
          </p:nvCxnSpPr>
          <p:spPr>
            <a:xfrm>
              <a:off x="10277175" y="3692141"/>
              <a:ext cx="238345" cy="11679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055B2AA6-598D-4A9D-87DA-72A4D22E6251}"/>
                </a:ext>
              </a:extLst>
            </p:cNvPr>
            <p:cNvCxnSpPr>
              <a:cxnSpLocks/>
              <a:stCxn id="311" idx="0"/>
              <a:endCxn id="310" idx="3"/>
            </p:cNvCxnSpPr>
            <p:nvPr/>
          </p:nvCxnSpPr>
          <p:spPr>
            <a:xfrm flipV="1">
              <a:off x="10303923" y="3859121"/>
              <a:ext cx="232384" cy="76391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E4D883EE-00FB-4A9F-8A18-D6D8E0D01101}"/>
                </a:ext>
              </a:extLst>
            </p:cNvPr>
            <p:cNvCxnSpPr>
              <a:cxnSpLocks/>
              <a:stCxn id="316" idx="3"/>
              <a:endCxn id="315" idx="7"/>
            </p:cNvCxnSpPr>
            <p:nvPr/>
          </p:nvCxnSpPr>
          <p:spPr>
            <a:xfrm flipH="1">
              <a:off x="10642712" y="4214989"/>
              <a:ext cx="126128" cy="11849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FBF29C29-CCEE-4354-B185-A0683EA69E13}"/>
                </a:ext>
              </a:extLst>
            </p:cNvPr>
            <p:cNvCxnSpPr>
              <a:cxnSpLocks/>
              <a:stCxn id="316" idx="1"/>
              <a:endCxn id="310" idx="5"/>
            </p:cNvCxnSpPr>
            <p:nvPr/>
          </p:nvCxnSpPr>
          <p:spPr>
            <a:xfrm flipH="1" flipV="1">
              <a:off x="10636675" y="3859121"/>
              <a:ext cx="132165" cy="25550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43BE1ED5-C376-4C73-874E-52FFA702CFE4}"/>
                </a:ext>
              </a:extLst>
            </p:cNvPr>
            <p:cNvCxnSpPr>
              <a:cxnSpLocks/>
              <a:stCxn id="315" idx="5"/>
              <a:endCxn id="314" idx="0"/>
            </p:cNvCxnSpPr>
            <p:nvPr/>
          </p:nvCxnSpPr>
          <p:spPr>
            <a:xfrm>
              <a:off x="10642712" y="4390699"/>
              <a:ext cx="138272" cy="29888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D23BBA35-25DF-44FE-A862-8C4C30C67070}"/>
                </a:ext>
              </a:extLst>
            </p:cNvPr>
            <p:cNvCxnSpPr>
              <a:cxnSpLocks/>
              <a:stCxn id="315" idx="4"/>
              <a:endCxn id="313" idx="0"/>
            </p:cNvCxnSpPr>
            <p:nvPr/>
          </p:nvCxnSpPr>
          <p:spPr>
            <a:xfrm flipH="1">
              <a:off x="10405017" y="4402550"/>
              <a:ext cx="209085" cy="78780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59941B24-892B-4036-9DCF-D91333F89511}"/>
                </a:ext>
              </a:extLst>
            </p:cNvPr>
            <p:cNvCxnSpPr>
              <a:cxnSpLocks/>
              <a:stCxn id="311" idx="4"/>
              <a:endCxn id="313" idx="0"/>
            </p:cNvCxnSpPr>
            <p:nvPr/>
          </p:nvCxnSpPr>
          <p:spPr>
            <a:xfrm>
              <a:off x="10303923" y="4839818"/>
              <a:ext cx="101094" cy="35053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AFB6FEF8-FFC5-4065-8154-E79FACCC11E6}"/>
                </a:ext>
              </a:extLst>
            </p:cNvPr>
            <p:cNvCxnSpPr>
              <a:cxnSpLocks/>
              <a:stCxn id="314" idx="4"/>
              <a:endCxn id="312" idx="0"/>
            </p:cNvCxnSpPr>
            <p:nvPr/>
          </p:nvCxnSpPr>
          <p:spPr>
            <a:xfrm flipH="1">
              <a:off x="10776225" y="4831530"/>
              <a:ext cx="4759" cy="43386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8AC65577-68EA-4B61-B73D-E836D79B41D7}"/>
                </a:ext>
              </a:extLst>
            </p:cNvPr>
            <p:cNvCxnSpPr>
              <a:cxnSpLocks/>
              <a:stCxn id="313" idx="6"/>
              <a:endCxn id="312" idx="2"/>
            </p:cNvCxnSpPr>
            <p:nvPr/>
          </p:nvCxnSpPr>
          <p:spPr>
            <a:xfrm>
              <a:off x="10475988" y="5261326"/>
              <a:ext cx="191844" cy="11246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6" name="Straight Connector 905">
              <a:extLst>
                <a:ext uri="{FF2B5EF4-FFF2-40B4-BE49-F238E27FC236}">
                  <a16:creationId xmlns:a16="http://schemas.microsoft.com/office/drawing/2014/main" id="{D6196E0D-2AE6-4494-9187-1AF0C9DC613B}"/>
                </a:ext>
              </a:extLst>
            </p:cNvPr>
            <p:cNvCxnSpPr>
              <a:cxnSpLocks/>
              <a:stCxn id="601" idx="1"/>
              <a:endCxn id="603" idx="4"/>
            </p:cNvCxnSpPr>
            <p:nvPr/>
          </p:nvCxnSpPr>
          <p:spPr>
            <a:xfrm flipH="1" flipV="1">
              <a:off x="10271190" y="4370422"/>
              <a:ext cx="18811" cy="645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9" name="Straight Connector 908">
              <a:extLst>
                <a:ext uri="{FF2B5EF4-FFF2-40B4-BE49-F238E27FC236}">
                  <a16:creationId xmlns:a16="http://schemas.microsoft.com/office/drawing/2014/main" id="{E2204081-4649-418D-95F2-AADA4542FF92}"/>
                </a:ext>
              </a:extLst>
            </p:cNvPr>
            <p:cNvCxnSpPr>
              <a:cxnSpLocks/>
              <a:stCxn id="599" idx="0"/>
              <a:endCxn id="590" idx="3"/>
            </p:cNvCxnSpPr>
            <p:nvPr/>
          </p:nvCxnSpPr>
          <p:spPr>
            <a:xfrm flipV="1">
              <a:off x="10210060" y="4012758"/>
              <a:ext cx="23384" cy="9009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4" name="Straight Connector 913">
              <a:extLst>
                <a:ext uri="{FF2B5EF4-FFF2-40B4-BE49-F238E27FC236}">
                  <a16:creationId xmlns:a16="http://schemas.microsoft.com/office/drawing/2014/main" id="{35A2F4CE-D61E-4347-B8DB-FEB424A6470C}"/>
                </a:ext>
              </a:extLst>
            </p:cNvPr>
            <p:cNvCxnSpPr>
              <a:cxnSpLocks/>
              <a:stCxn id="596" idx="4"/>
              <a:endCxn id="310" idx="0"/>
            </p:cNvCxnSpPr>
            <p:nvPr/>
          </p:nvCxnSpPr>
          <p:spPr>
            <a:xfrm>
              <a:off x="10584486" y="3657962"/>
              <a:ext cx="2005" cy="8000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8" name="Straight Connector 917">
              <a:extLst>
                <a:ext uri="{FF2B5EF4-FFF2-40B4-BE49-F238E27FC236}">
                  <a16:creationId xmlns:a16="http://schemas.microsoft.com/office/drawing/2014/main" id="{6A38C02F-5541-4D3D-9600-7EA643744A8B}"/>
                </a:ext>
              </a:extLst>
            </p:cNvPr>
            <p:cNvCxnSpPr>
              <a:cxnSpLocks/>
              <a:stCxn id="615" idx="5"/>
              <a:endCxn id="310" idx="1"/>
            </p:cNvCxnSpPr>
            <p:nvPr/>
          </p:nvCxnSpPr>
          <p:spPr>
            <a:xfrm>
              <a:off x="10401427" y="3509724"/>
              <a:ext cx="134880" cy="24902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1" name="Straight Connector 920">
              <a:extLst>
                <a:ext uri="{FF2B5EF4-FFF2-40B4-BE49-F238E27FC236}">
                  <a16:creationId xmlns:a16="http://schemas.microsoft.com/office/drawing/2014/main" id="{2765A989-A256-404A-9CFB-39CE3208B7D3}"/>
                </a:ext>
              </a:extLst>
            </p:cNvPr>
            <p:cNvCxnSpPr>
              <a:cxnSpLocks/>
              <a:stCxn id="615" idx="6"/>
              <a:endCxn id="616" idx="3"/>
            </p:cNvCxnSpPr>
            <p:nvPr/>
          </p:nvCxnSpPr>
          <p:spPr>
            <a:xfrm flipV="1">
              <a:off x="10422214" y="3414507"/>
              <a:ext cx="101033" cy="450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8" name="Straight Connector 927">
              <a:extLst>
                <a:ext uri="{FF2B5EF4-FFF2-40B4-BE49-F238E27FC236}">
                  <a16:creationId xmlns:a16="http://schemas.microsoft.com/office/drawing/2014/main" id="{2BB7C397-F1D3-4192-8DF4-51BB0B98FB31}"/>
                </a:ext>
              </a:extLst>
            </p:cNvPr>
            <p:cNvCxnSpPr>
              <a:cxnSpLocks/>
              <a:stCxn id="310" idx="6"/>
              <a:endCxn id="597" idx="3"/>
            </p:cNvCxnSpPr>
            <p:nvPr/>
          </p:nvCxnSpPr>
          <p:spPr>
            <a:xfrm flipV="1">
              <a:off x="10657462" y="3785082"/>
              <a:ext cx="157273" cy="2385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2" name="Straight Connector 931">
              <a:extLst>
                <a:ext uri="{FF2B5EF4-FFF2-40B4-BE49-F238E27FC236}">
                  <a16:creationId xmlns:a16="http://schemas.microsoft.com/office/drawing/2014/main" id="{8FF435C6-5BF0-45C2-A55F-E3E5446B10A9}"/>
                </a:ext>
              </a:extLst>
            </p:cNvPr>
            <p:cNvCxnSpPr>
              <a:cxnSpLocks/>
              <a:stCxn id="316" idx="0"/>
              <a:endCxn id="605" idx="3"/>
            </p:cNvCxnSpPr>
            <p:nvPr/>
          </p:nvCxnSpPr>
          <p:spPr>
            <a:xfrm flipV="1">
              <a:off x="10819024" y="3993822"/>
              <a:ext cx="30537" cy="10001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7" name="Straight Connector 936">
              <a:extLst>
                <a:ext uri="{FF2B5EF4-FFF2-40B4-BE49-F238E27FC236}">
                  <a16:creationId xmlns:a16="http://schemas.microsoft.com/office/drawing/2014/main" id="{48949D92-E88F-44B5-9478-863B71BC4A60}"/>
                </a:ext>
              </a:extLst>
            </p:cNvPr>
            <p:cNvCxnSpPr>
              <a:cxnSpLocks/>
              <a:stCxn id="606" idx="1"/>
              <a:endCxn id="316" idx="4"/>
            </p:cNvCxnSpPr>
            <p:nvPr/>
          </p:nvCxnSpPr>
          <p:spPr>
            <a:xfrm flipH="1" flipV="1">
              <a:off x="10819024" y="4235776"/>
              <a:ext cx="8307" cy="7368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1" name="Straight Connector 940">
              <a:extLst>
                <a:ext uri="{FF2B5EF4-FFF2-40B4-BE49-F238E27FC236}">
                  <a16:creationId xmlns:a16="http://schemas.microsoft.com/office/drawing/2014/main" id="{5E9191CE-87F5-47E6-B8F9-06708A17B580}"/>
                </a:ext>
              </a:extLst>
            </p:cNvPr>
            <p:cNvCxnSpPr>
              <a:cxnSpLocks/>
              <a:stCxn id="604" idx="3"/>
              <a:endCxn id="314" idx="7"/>
            </p:cNvCxnSpPr>
            <p:nvPr/>
          </p:nvCxnSpPr>
          <p:spPr>
            <a:xfrm flipH="1">
              <a:off x="10831168" y="4648724"/>
              <a:ext cx="47464" cy="6165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4" name="Straight Connector 943">
              <a:extLst>
                <a:ext uri="{FF2B5EF4-FFF2-40B4-BE49-F238E27FC236}">
                  <a16:creationId xmlns:a16="http://schemas.microsoft.com/office/drawing/2014/main" id="{0A14C7B0-73A7-4DEA-9943-EFCA020C975C}"/>
                </a:ext>
              </a:extLst>
            </p:cNvPr>
            <p:cNvCxnSpPr>
              <a:cxnSpLocks/>
              <a:stCxn id="314" idx="2"/>
              <a:endCxn id="607" idx="6"/>
            </p:cNvCxnSpPr>
            <p:nvPr/>
          </p:nvCxnSpPr>
          <p:spPr>
            <a:xfrm flipH="1" flipV="1">
              <a:off x="10650775" y="4758795"/>
              <a:ext cx="59238" cy="176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7" name="Straight Connector 946">
              <a:extLst>
                <a:ext uri="{FF2B5EF4-FFF2-40B4-BE49-F238E27FC236}">
                  <a16:creationId xmlns:a16="http://schemas.microsoft.com/office/drawing/2014/main" id="{001C56DB-F08C-42AC-91F0-8A69D6ABF280}"/>
                </a:ext>
              </a:extLst>
            </p:cNvPr>
            <p:cNvCxnSpPr>
              <a:cxnSpLocks/>
              <a:stCxn id="311" idx="3"/>
              <a:endCxn id="600" idx="0"/>
            </p:cNvCxnSpPr>
            <p:nvPr/>
          </p:nvCxnSpPr>
          <p:spPr>
            <a:xfrm flipH="1">
              <a:off x="10200653" y="4808071"/>
              <a:ext cx="26624" cy="8636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0" name="Straight Connector 949">
              <a:extLst>
                <a:ext uri="{FF2B5EF4-FFF2-40B4-BE49-F238E27FC236}">
                  <a16:creationId xmlns:a16="http://schemas.microsoft.com/office/drawing/2014/main" id="{46443092-AB6C-4113-B3E7-67B283FB9BBD}"/>
                </a:ext>
              </a:extLst>
            </p:cNvPr>
            <p:cNvCxnSpPr>
              <a:cxnSpLocks/>
              <a:stCxn id="313" idx="1"/>
              <a:endCxn id="608" idx="5"/>
            </p:cNvCxnSpPr>
            <p:nvPr/>
          </p:nvCxnSpPr>
          <p:spPr>
            <a:xfrm flipH="1" flipV="1">
              <a:off x="10289957" y="5186341"/>
              <a:ext cx="64876" cy="2480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3" name="Straight Connector 952">
              <a:extLst>
                <a:ext uri="{FF2B5EF4-FFF2-40B4-BE49-F238E27FC236}">
                  <a16:creationId xmlns:a16="http://schemas.microsoft.com/office/drawing/2014/main" id="{C803E8E6-A37C-47B2-ACA0-6F6A5ACCD972}"/>
                </a:ext>
              </a:extLst>
            </p:cNvPr>
            <p:cNvCxnSpPr>
              <a:cxnSpLocks/>
              <a:stCxn id="312" idx="1"/>
              <a:endCxn id="594" idx="4"/>
            </p:cNvCxnSpPr>
            <p:nvPr/>
          </p:nvCxnSpPr>
          <p:spPr>
            <a:xfrm flipH="1" flipV="1">
              <a:off x="10646856" y="5125550"/>
              <a:ext cx="52723" cy="17159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6" name="Straight Connector 955">
              <a:extLst>
                <a:ext uri="{FF2B5EF4-FFF2-40B4-BE49-F238E27FC236}">
                  <a16:creationId xmlns:a16="http://schemas.microsoft.com/office/drawing/2014/main" id="{2E701A5E-C92E-4977-B932-526C00A93352}"/>
                </a:ext>
              </a:extLst>
            </p:cNvPr>
            <p:cNvCxnSpPr>
              <a:cxnSpLocks/>
              <a:stCxn id="594" idx="1"/>
              <a:endCxn id="607" idx="4"/>
            </p:cNvCxnSpPr>
            <p:nvPr/>
          </p:nvCxnSpPr>
          <p:spPr>
            <a:xfrm flipV="1">
              <a:off x="10596672" y="4799256"/>
              <a:ext cx="13642" cy="20513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9" name="Straight Connector 958">
              <a:extLst>
                <a:ext uri="{FF2B5EF4-FFF2-40B4-BE49-F238E27FC236}">
                  <a16:creationId xmlns:a16="http://schemas.microsoft.com/office/drawing/2014/main" id="{E65D6E87-30D5-44BF-AD5E-845A21641D47}"/>
                </a:ext>
              </a:extLst>
            </p:cNvPr>
            <p:cNvCxnSpPr>
              <a:cxnSpLocks/>
              <a:stCxn id="591" idx="6"/>
              <a:endCxn id="312" idx="2"/>
            </p:cNvCxnSpPr>
            <p:nvPr/>
          </p:nvCxnSpPr>
          <p:spPr>
            <a:xfrm flipV="1">
              <a:off x="10428477" y="5373787"/>
              <a:ext cx="239355" cy="10517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7" name="Straight Connector 966">
              <a:extLst>
                <a:ext uri="{FF2B5EF4-FFF2-40B4-BE49-F238E27FC236}">
                  <a16:creationId xmlns:a16="http://schemas.microsoft.com/office/drawing/2014/main" id="{1C7C31AC-0652-49F2-8915-D6D64180D6DA}"/>
                </a:ext>
              </a:extLst>
            </p:cNvPr>
            <p:cNvCxnSpPr>
              <a:cxnSpLocks/>
              <a:stCxn id="591" idx="6"/>
            </p:cNvCxnSpPr>
            <p:nvPr/>
          </p:nvCxnSpPr>
          <p:spPr>
            <a:xfrm>
              <a:off x="10434827" y="5698038"/>
              <a:ext cx="173774" cy="3259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0" name="Straight Connector 969">
              <a:extLst>
                <a:ext uri="{FF2B5EF4-FFF2-40B4-BE49-F238E27FC236}">
                  <a16:creationId xmlns:a16="http://schemas.microsoft.com/office/drawing/2014/main" id="{9E7EDDCA-F63B-4856-887C-7B07AEB1618C}"/>
                </a:ext>
              </a:extLst>
            </p:cNvPr>
            <p:cNvCxnSpPr>
              <a:cxnSpLocks/>
              <a:stCxn id="591" idx="5"/>
              <a:endCxn id="595" idx="1"/>
            </p:cNvCxnSpPr>
            <p:nvPr/>
          </p:nvCxnSpPr>
          <p:spPr>
            <a:xfrm>
              <a:off x="10396730" y="5555608"/>
              <a:ext cx="71893" cy="13916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3" name="Straight Connector 972">
              <a:extLst>
                <a:ext uri="{FF2B5EF4-FFF2-40B4-BE49-F238E27FC236}">
                  <a16:creationId xmlns:a16="http://schemas.microsoft.com/office/drawing/2014/main" id="{5354F046-EF97-45B8-8880-182B620AF6DC}"/>
                </a:ext>
              </a:extLst>
            </p:cNvPr>
            <p:cNvCxnSpPr>
              <a:cxnSpLocks/>
              <a:stCxn id="591" idx="4"/>
              <a:endCxn id="612" idx="0"/>
            </p:cNvCxnSpPr>
            <p:nvPr/>
          </p:nvCxnSpPr>
          <p:spPr>
            <a:xfrm>
              <a:off x="10320085" y="5587355"/>
              <a:ext cx="30465" cy="15015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6" name="Straight Connector 975">
              <a:extLst>
                <a:ext uri="{FF2B5EF4-FFF2-40B4-BE49-F238E27FC236}">
                  <a16:creationId xmlns:a16="http://schemas.microsoft.com/office/drawing/2014/main" id="{07B7AF88-9342-40D6-B81D-B94D059EC48C}"/>
                </a:ext>
              </a:extLst>
            </p:cNvPr>
            <p:cNvCxnSpPr>
              <a:cxnSpLocks/>
              <a:stCxn id="591" idx="3"/>
              <a:endCxn id="613" idx="7"/>
            </p:cNvCxnSpPr>
            <p:nvPr/>
          </p:nvCxnSpPr>
          <p:spPr>
            <a:xfrm flipH="1">
              <a:off x="10195922" y="5555608"/>
              <a:ext cx="47517" cy="7064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9" name="Straight Connector 978">
              <a:extLst>
                <a:ext uri="{FF2B5EF4-FFF2-40B4-BE49-F238E27FC236}">
                  <a16:creationId xmlns:a16="http://schemas.microsoft.com/office/drawing/2014/main" id="{D549E9F4-F546-4C87-B377-978FDF7F9185}"/>
                </a:ext>
              </a:extLst>
            </p:cNvPr>
            <p:cNvCxnSpPr>
              <a:cxnSpLocks/>
              <a:stCxn id="312" idx="4"/>
              <a:endCxn id="592" idx="0"/>
            </p:cNvCxnSpPr>
            <p:nvPr/>
          </p:nvCxnSpPr>
          <p:spPr>
            <a:xfrm>
              <a:off x="10776225" y="5482179"/>
              <a:ext cx="75730" cy="9721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0FCC3010-41ED-4742-8C98-27BC786BBE1A}"/>
                </a:ext>
              </a:extLst>
            </p:cNvPr>
            <p:cNvCxnSpPr>
              <a:cxnSpLocks/>
              <a:stCxn id="592" idx="3"/>
              <a:endCxn id="611" idx="7"/>
            </p:cNvCxnSpPr>
            <p:nvPr/>
          </p:nvCxnSpPr>
          <p:spPr>
            <a:xfrm flipH="1">
              <a:off x="10755782" y="5700546"/>
              <a:ext cx="45989" cy="3963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8" name="Straight Connector 987">
              <a:extLst>
                <a:ext uri="{FF2B5EF4-FFF2-40B4-BE49-F238E27FC236}">
                  <a16:creationId xmlns:a16="http://schemas.microsoft.com/office/drawing/2014/main" id="{5042DE5A-CEE6-4630-AB52-68DB56C34F5B}"/>
                </a:ext>
              </a:extLst>
            </p:cNvPr>
            <p:cNvCxnSpPr>
              <a:cxnSpLocks/>
              <a:stCxn id="312" idx="7"/>
              <a:endCxn id="593" idx="3"/>
            </p:cNvCxnSpPr>
            <p:nvPr/>
          </p:nvCxnSpPr>
          <p:spPr>
            <a:xfrm flipV="1">
              <a:off x="10852870" y="5224768"/>
              <a:ext cx="34698" cy="7237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1" name="Straight Connector 990">
              <a:extLst>
                <a:ext uri="{FF2B5EF4-FFF2-40B4-BE49-F238E27FC236}">
                  <a16:creationId xmlns:a16="http://schemas.microsoft.com/office/drawing/2014/main" id="{95E03EC3-F872-4DE5-A557-EB324CF7AA77}"/>
                </a:ext>
              </a:extLst>
            </p:cNvPr>
            <p:cNvCxnSpPr>
              <a:cxnSpLocks/>
              <a:stCxn id="609" idx="4"/>
              <a:endCxn id="593" idx="0"/>
            </p:cNvCxnSpPr>
            <p:nvPr/>
          </p:nvCxnSpPr>
          <p:spPr>
            <a:xfrm>
              <a:off x="10901592" y="5021162"/>
              <a:ext cx="36160" cy="8245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E218E351-81CA-4B45-8DA2-7CA35C942395}"/>
              </a:ext>
            </a:extLst>
          </p:cNvPr>
          <p:cNvGrpSpPr/>
          <p:nvPr/>
        </p:nvGrpSpPr>
        <p:grpSpPr>
          <a:xfrm>
            <a:off x="8423371" y="3077359"/>
            <a:ext cx="1005840" cy="3129273"/>
            <a:chOff x="854463" y="2715752"/>
            <a:chExt cx="914400" cy="3442200"/>
          </a:xfrm>
        </p:grpSpPr>
        <p:sp>
          <p:nvSpPr>
            <p:cNvPr id="262" name="Freeform: Shape 261">
              <a:extLst>
                <a:ext uri="{FF2B5EF4-FFF2-40B4-BE49-F238E27FC236}">
                  <a16:creationId xmlns:a16="http://schemas.microsoft.com/office/drawing/2014/main" id="{B4E4B990-B954-4B34-8630-3337664E2D7C}"/>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4" name="Oval 263">
              <a:extLst>
                <a:ext uri="{FF2B5EF4-FFF2-40B4-BE49-F238E27FC236}">
                  <a16:creationId xmlns:a16="http://schemas.microsoft.com/office/drawing/2014/main" id="{478AF85C-04E1-47C1-B433-320C9974679E}"/>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5" name="Oval 264">
              <a:extLst>
                <a:ext uri="{FF2B5EF4-FFF2-40B4-BE49-F238E27FC236}">
                  <a16:creationId xmlns:a16="http://schemas.microsoft.com/office/drawing/2014/main" id="{35781599-7142-48B6-A7F7-916E513FF05A}"/>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1" name="Group 540">
            <a:extLst>
              <a:ext uri="{FF2B5EF4-FFF2-40B4-BE49-F238E27FC236}">
                <a16:creationId xmlns:a16="http://schemas.microsoft.com/office/drawing/2014/main" id="{13C71B62-AF8B-44EB-8916-805F42C7800E}"/>
              </a:ext>
            </a:extLst>
          </p:cNvPr>
          <p:cNvGrpSpPr/>
          <p:nvPr/>
        </p:nvGrpSpPr>
        <p:grpSpPr>
          <a:xfrm>
            <a:off x="8574503" y="3604087"/>
            <a:ext cx="732333" cy="2405313"/>
            <a:chOff x="8574503" y="3385012"/>
            <a:chExt cx="732333" cy="2405313"/>
          </a:xfrm>
        </p:grpSpPr>
        <p:cxnSp>
          <p:nvCxnSpPr>
            <p:cNvPr id="480" name="Straight Connector 479">
              <a:extLst>
                <a:ext uri="{FF2B5EF4-FFF2-40B4-BE49-F238E27FC236}">
                  <a16:creationId xmlns:a16="http://schemas.microsoft.com/office/drawing/2014/main" id="{7C0219F3-1614-495A-BEDD-C1807F5B9B81}"/>
                </a:ext>
              </a:extLst>
            </p:cNvPr>
            <p:cNvCxnSpPr>
              <a:cxnSpLocks/>
              <a:stCxn id="281" idx="5"/>
              <a:endCxn id="276" idx="1"/>
            </p:cNvCxnSpPr>
            <p:nvPr/>
          </p:nvCxnSpPr>
          <p:spPr>
            <a:xfrm>
              <a:off x="8729907" y="3595132"/>
              <a:ext cx="98511" cy="29185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C7D77D27-BF92-448F-A224-9535AF61CEF2}"/>
                </a:ext>
              </a:extLst>
            </p:cNvPr>
            <p:cNvCxnSpPr>
              <a:cxnSpLocks/>
              <a:stCxn id="281" idx="5"/>
              <a:endCxn id="277" idx="2"/>
            </p:cNvCxnSpPr>
            <p:nvPr/>
          </p:nvCxnSpPr>
          <p:spPr>
            <a:xfrm>
              <a:off x="8729907" y="3595132"/>
              <a:ext cx="412643" cy="9233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C01E0F5D-B94A-43E6-B63A-9F7861239454}"/>
                </a:ext>
              </a:extLst>
            </p:cNvPr>
            <p:cNvCxnSpPr>
              <a:cxnSpLocks/>
              <a:stCxn id="276" idx="4"/>
              <a:endCxn id="283" idx="0"/>
            </p:cNvCxnSpPr>
            <p:nvPr/>
          </p:nvCxnSpPr>
          <p:spPr>
            <a:xfrm flipH="1">
              <a:off x="8680161" y="4008139"/>
              <a:ext cx="198441" cy="47439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8B4859C4-3618-4AAD-815A-6E1AE291C34E}"/>
                </a:ext>
              </a:extLst>
            </p:cNvPr>
            <p:cNvCxnSpPr>
              <a:cxnSpLocks/>
              <a:stCxn id="276" idx="4"/>
              <a:endCxn id="284" idx="0"/>
            </p:cNvCxnSpPr>
            <p:nvPr/>
          </p:nvCxnSpPr>
          <p:spPr>
            <a:xfrm>
              <a:off x="8878602" y="4008139"/>
              <a:ext cx="174487" cy="26487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764E1BC0-8BDE-4029-B871-A5F3CEDA1DB8}"/>
                </a:ext>
              </a:extLst>
            </p:cNvPr>
            <p:cNvCxnSpPr>
              <a:cxnSpLocks/>
              <a:stCxn id="284" idx="4"/>
              <a:endCxn id="286" idx="1"/>
            </p:cNvCxnSpPr>
            <p:nvPr/>
          </p:nvCxnSpPr>
          <p:spPr>
            <a:xfrm>
              <a:off x="9053089" y="4489798"/>
              <a:ext cx="120448" cy="21649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955D4573-E5FE-4C2A-9F77-2E1D63F0DC22}"/>
                </a:ext>
              </a:extLst>
            </p:cNvPr>
            <p:cNvCxnSpPr>
              <a:cxnSpLocks/>
              <a:stCxn id="284" idx="4"/>
              <a:endCxn id="272" idx="0"/>
            </p:cNvCxnSpPr>
            <p:nvPr/>
          </p:nvCxnSpPr>
          <p:spPr>
            <a:xfrm flipH="1">
              <a:off x="9044320" y="4489798"/>
              <a:ext cx="8769" cy="47954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02BE5F1F-D5CE-4DDE-AAD2-371FCD5ED308}"/>
                </a:ext>
              </a:extLst>
            </p:cNvPr>
            <p:cNvCxnSpPr>
              <a:cxnSpLocks/>
              <a:stCxn id="284" idx="4"/>
              <a:endCxn id="273" idx="0"/>
            </p:cNvCxnSpPr>
            <p:nvPr/>
          </p:nvCxnSpPr>
          <p:spPr>
            <a:xfrm flipH="1">
              <a:off x="8714467" y="4489798"/>
              <a:ext cx="338622" cy="73349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ABE12BE3-6F0C-4318-863F-43A357614905}"/>
                </a:ext>
              </a:extLst>
            </p:cNvPr>
            <p:cNvCxnSpPr>
              <a:cxnSpLocks/>
              <a:stCxn id="273" idx="6"/>
              <a:endCxn id="280" idx="1"/>
            </p:cNvCxnSpPr>
            <p:nvPr/>
          </p:nvCxnSpPr>
          <p:spPr>
            <a:xfrm>
              <a:off x="8785438" y="5294262"/>
              <a:ext cx="233818" cy="13979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A48F56B3-2BCD-469D-8F3A-04B30D59A4D2}"/>
                </a:ext>
              </a:extLst>
            </p:cNvPr>
            <p:cNvCxnSpPr>
              <a:cxnSpLocks/>
              <a:stCxn id="286" idx="4"/>
              <a:endCxn id="280" idx="0"/>
            </p:cNvCxnSpPr>
            <p:nvPr/>
          </p:nvCxnSpPr>
          <p:spPr>
            <a:xfrm flipH="1">
              <a:off x="9095902" y="4827452"/>
              <a:ext cx="127819" cy="57485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D1FC6242-4874-47A5-A9BD-4FB2231E0030}"/>
                </a:ext>
              </a:extLst>
            </p:cNvPr>
            <p:cNvCxnSpPr>
              <a:cxnSpLocks/>
              <a:stCxn id="286" idx="3"/>
              <a:endCxn id="272" idx="0"/>
            </p:cNvCxnSpPr>
            <p:nvPr/>
          </p:nvCxnSpPr>
          <p:spPr>
            <a:xfrm flipH="1">
              <a:off x="9044320" y="4806665"/>
              <a:ext cx="129217" cy="16267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54549FB6-2A7C-42F5-9CEE-0C20D8DEDDAB}"/>
                </a:ext>
              </a:extLst>
            </p:cNvPr>
            <p:cNvCxnSpPr>
              <a:cxnSpLocks/>
              <a:stCxn id="272" idx="4"/>
              <a:endCxn id="584" idx="0"/>
            </p:cNvCxnSpPr>
            <p:nvPr/>
          </p:nvCxnSpPr>
          <p:spPr>
            <a:xfrm flipH="1">
              <a:off x="9008101" y="5050263"/>
              <a:ext cx="36219" cy="19529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F36135AC-58FB-4491-988F-64B2687F5008}"/>
                </a:ext>
              </a:extLst>
            </p:cNvPr>
            <p:cNvCxnSpPr>
              <a:cxnSpLocks/>
              <a:stCxn id="570" idx="3"/>
              <a:endCxn id="280" idx="0"/>
            </p:cNvCxnSpPr>
            <p:nvPr/>
          </p:nvCxnSpPr>
          <p:spPr>
            <a:xfrm flipH="1">
              <a:off x="9095902" y="5303727"/>
              <a:ext cx="114403" cy="9857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63BC6B95-F1A3-4B2E-8217-38BC3D4580EE}"/>
                </a:ext>
              </a:extLst>
            </p:cNvPr>
            <p:cNvCxnSpPr>
              <a:cxnSpLocks/>
              <a:stCxn id="567" idx="1"/>
              <a:endCxn id="273" idx="4"/>
            </p:cNvCxnSpPr>
            <p:nvPr/>
          </p:nvCxnSpPr>
          <p:spPr>
            <a:xfrm flipH="1" flipV="1">
              <a:off x="8714467" y="5365233"/>
              <a:ext cx="113951" cy="21111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16581D0-63DA-4ECF-9431-A7E768419C30}"/>
                </a:ext>
              </a:extLst>
            </p:cNvPr>
            <p:cNvCxnSpPr>
              <a:cxnSpLocks/>
              <a:stCxn id="587" idx="1"/>
              <a:endCxn id="586" idx="5"/>
            </p:cNvCxnSpPr>
            <p:nvPr/>
          </p:nvCxnSpPr>
          <p:spPr>
            <a:xfrm flipH="1" flipV="1">
              <a:off x="8596599" y="5456561"/>
              <a:ext cx="85024" cy="18881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84EEE116-F070-472C-B965-24808C51F43E}"/>
                </a:ext>
              </a:extLst>
            </p:cNvPr>
            <p:cNvCxnSpPr>
              <a:cxnSpLocks/>
              <a:stCxn id="273" idx="3"/>
              <a:endCxn id="586" idx="7"/>
            </p:cNvCxnSpPr>
            <p:nvPr/>
          </p:nvCxnSpPr>
          <p:spPr>
            <a:xfrm flipH="1">
              <a:off x="8596599" y="5344446"/>
              <a:ext cx="67684" cy="5489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8D710A07-F6A9-4D14-BE0F-D3ACD10A436D}"/>
                </a:ext>
              </a:extLst>
            </p:cNvPr>
            <p:cNvCxnSpPr>
              <a:cxnSpLocks/>
              <a:stCxn id="273" idx="1"/>
              <a:endCxn id="568" idx="4"/>
            </p:cNvCxnSpPr>
            <p:nvPr/>
          </p:nvCxnSpPr>
          <p:spPr>
            <a:xfrm flipH="1" flipV="1">
              <a:off x="8574503" y="5120767"/>
              <a:ext cx="89780" cy="12331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6" name="Straight Connector 845">
              <a:extLst>
                <a:ext uri="{FF2B5EF4-FFF2-40B4-BE49-F238E27FC236}">
                  <a16:creationId xmlns:a16="http://schemas.microsoft.com/office/drawing/2014/main" id="{2D5BDAAA-02C8-4A26-A92D-9159946297BB}"/>
                </a:ext>
              </a:extLst>
            </p:cNvPr>
            <p:cNvCxnSpPr>
              <a:cxnSpLocks/>
              <a:stCxn id="568" idx="7"/>
              <a:endCxn id="562" idx="4"/>
            </p:cNvCxnSpPr>
            <p:nvPr/>
          </p:nvCxnSpPr>
          <p:spPr>
            <a:xfrm flipV="1">
              <a:off x="8624687" y="4914252"/>
              <a:ext cx="21223" cy="8536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9" name="Straight Connector 848">
              <a:extLst>
                <a:ext uri="{FF2B5EF4-FFF2-40B4-BE49-F238E27FC236}">
                  <a16:creationId xmlns:a16="http://schemas.microsoft.com/office/drawing/2014/main" id="{67CFA280-7C6C-4E81-BBC5-737F6D15FF2C}"/>
                </a:ext>
              </a:extLst>
            </p:cNvPr>
            <p:cNvCxnSpPr>
              <a:cxnSpLocks/>
              <a:stCxn id="567" idx="6"/>
              <a:endCxn id="280" idx="3"/>
            </p:cNvCxnSpPr>
            <p:nvPr/>
          </p:nvCxnSpPr>
          <p:spPr>
            <a:xfrm flipV="1">
              <a:off x="8949573" y="5587343"/>
              <a:ext cx="69683" cy="3918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2" name="Straight Connector 851">
              <a:extLst>
                <a:ext uri="{FF2B5EF4-FFF2-40B4-BE49-F238E27FC236}">
                  <a16:creationId xmlns:a16="http://schemas.microsoft.com/office/drawing/2014/main" id="{210C35D5-B65B-43F5-9A4A-9E0501D05E21}"/>
                </a:ext>
              </a:extLst>
            </p:cNvPr>
            <p:cNvCxnSpPr>
              <a:cxnSpLocks/>
              <a:stCxn id="588" idx="1"/>
              <a:endCxn id="280" idx="4"/>
            </p:cNvCxnSpPr>
            <p:nvPr/>
          </p:nvCxnSpPr>
          <p:spPr>
            <a:xfrm flipH="1" flipV="1">
              <a:off x="9095902" y="5619090"/>
              <a:ext cx="91238" cy="806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5" name="Straight Connector 854">
              <a:extLst>
                <a:ext uri="{FF2B5EF4-FFF2-40B4-BE49-F238E27FC236}">
                  <a16:creationId xmlns:a16="http://schemas.microsoft.com/office/drawing/2014/main" id="{835354AF-24D5-4527-A03B-30549E4B3FF9}"/>
                </a:ext>
              </a:extLst>
            </p:cNvPr>
            <p:cNvCxnSpPr>
              <a:cxnSpLocks/>
              <a:stCxn id="589" idx="7"/>
              <a:endCxn id="280" idx="4"/>
            </p:cNvCxnSpPr>
            <p:nvPr/>
          </p:nvCxnSpPr>
          <p:spPr>
            <a:xfrm flipV="1">
              <a:off x="8964838" y="5619090"/>
              <a:ext cx="131064" cy="17123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8" name="Straight Connector 857">
              <a:extLst>
                <a:ext uri="{FF2B5EF4-FFF2-40B4-BE49-F238E27FC236}">
                  <a16:creationId xmlns:a16="http://schemas.microsoft.com/office/drawing/2014/main" id="{DED2F319-FE13-457D-AEC5-0F67E482F806}"/>
                </a:ext>
              </a:extLst>
            </p:cNvPr>
            <p:cNvCxnSpPr>
              <a:cxnSpLocks/>
              <a:stCxn id="570" idx="0"/>
              <a:endCxn id="585" idx="4"/>
            </p:cNvCxnSpPr>
            <p:nvPr/>
          </p:nvCxnSpPr>
          <p:spPr>
            <a:xfrm flipV="1">
              <a:off x="9260489" y="5110803"/>
              <a:ext cx="46347" cy="7176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1" name="Straight Connector 860">
              <a:extLst>
                <a:ext uri="{FF2B5EF4-FFF2-40B4-BE49-F238E27FC236}">
                  <a16:creationId xmlns:a16="http://schemas.microsoft.com/office/drawing/2014/main" id="{65582384-9DB6-4A29-8D78-ED6BBC9DAFF0}"/>
                </a:ext>
              </a:extLst>
            </p:cNvPr>
            <p:cNvCxnSpPr>
              <a:cxnSpLocks/>
              <a:stCxn id="564" idx="3"/>
              <a:endCxn id="562" idx="7"/>
            </p:cNvCxnSpPr>
            <p:nvPr/>
          </p:nvCxnSpPr>
          <p:spPr>
            <a:xfrm flipH="1">
              <a:off x="8722555" y="4714836"/>
              <a:ext cx="62624" cy="1437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4" name="Straight Connector 863">
              <a:extLst>
                <a:ext uri="{FF2B5EF4-FFF2-40B4-BE49-F238E27FC236}">
                  <a16:creationId xmlns:a16="http://schemas.microsoft.com/office/drawing/2014/main" id="{4A68FDFB-11D8-4C01-B570-ADA75A6B8C72}"/>
                </a:ext>
              </a:extLst>
            </p:cNvPr>
            <p:cNvCxnSpPr>
              <a:cxnSpLocks/>
              <a:stCxn id="582" idx="4"/>
              <a:endCxn id="581" idx="7"/>
            </p:cNvCxnSpPr>
            <p:nvPr/>
          </p:nvCxnSpPr>
          <p:spPr>
            <a:xfrm flipH="1">
              <a:off x="8602126" y="4235606"/>
              <a:ext cx="15181" cy="9237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7" name="Straight Connector 866">
              <a:extLst>
                <a:ext uri="{FF2B5EF4-FFF2-40B4-BE49-F238E27FC236}">
                  <a16:creationId xmlns:a16="http://schemas.microsoft.com/office/drawing/2014/main" id="{50763C3A-1B12-49AF-B8CE-7DE1E85EC1A3}"/>
                </a:ext>
              </a:extLst>
            </p:cNvPr>
            <p:cNvCxnSpPr>
              <a:cxnSpLocks/>
              <a:stCxn id="582" idx="0"/>
              <a:endCxn id="572" idx="3"/>
            </p:cNvCxnSpPr>
            <p:nvPr/>
          </p:nvCxnSpPr>
          <p:spPr>
            <a:xfrm flipV="1">
              <a:off x="8617307" y="4003258"/>
              <a:ext cx="50282" cy="9040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0" name="Straight Connector 869">
              <a:extLst>
                <a:ext uri="{FF2B5EF4-FFF2-40B4-BE49-F238E27FC236}">
                  <a16:creationId xmlns:a16="http://schemas.microsoft.com/office/drawing/2014/main" id="{A56F88E0-80C2-404F-BC58-C9E0C8ED9C3E}"/>
                </a:ext>
              </a:extLst>
            </p:cNvPr>
            <p:cNvCxnSpPr>
              <a:cxnSpLocks/>
              <a:stCxn id="578" idx="5"/>
              <a:endCxn id="284" idx="2"/>
            </p:cNvCxnSpPr>
            <p:nvPr/>
          </p:nvCxnSpPr>
          <p:spPr>
            <a:xfrm>
              <a:off x="8868145" y="4350946"/>
              <a:ext cx="76551" cy="3046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3" name="Straight Connector 872">
              <a:extLst>
                <a:ext uri="{FF2B5EF4-FFF2-40B4-BE49-F238E27FC236}">
                  <a16:creationId xmlns:a16="http://schemas.microsoft.com/office/drawing/2014/main" id="{4D8B5AF3-22C2-4E09-A00F-CBE86FDD7543}"/>
                </a:ext>
              </a:extLst>
            </p:cNvPr>
            <p:cNvCxnSpPr>
              <a:cxnSpLocks/>
              <a:stCxn id="565" idx="3"/>
              <a:endCxn id="284" idx="7"/>
            </p:cNvCxnSpPr>
            <p:nvPr/>
          </p:nvCxnSpPr>
          <p:spPr>
            <a:xfrm flipH="1">
              <a:off x="9129734" y="4243118"/>
              <a:ext cx="44746" cy="6164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6" name="Straight Connector 875">
              <a:extLst>
                <a:ext uri="{FF2B5EF4-FFF2-40B4-BE49-F238E27FC236}">
                  <a16:creationId xmlns:a16="http://schemas.microsoft.com/office/drawing/2014/main" id="{D2A8412D-1F61-416E-BBB3-D81DEA13417E}"/>
                </a:ext>
              </a:extLst>
            </p:cNvPr>
            <p:cNvCxnSpPr>
              <a:cxnSpLocks/>
              <a:stCxn id="276" idx="2"/>
              <a:endCxn id="572" idx="6"/>
            </p:cNvCxnSpPr>
            <p:nvPr/>
          </p:nvCxnSpPr>
          <p:spPr>
            <a:xfrm flipH="1">
              <a:off x="8736660" y="3937168"/>
              <a:ext cx="70971" cy="374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id="{D094EF3F-DA68-4A2D-B5DA-B4C9F9461221}"/>
                </a:ext>
              </a:extLst>
            </p:cNvPr>
            <p:cNvCxnSpPr>
              <a:cxnSpLocks/>
              <a:stCxn id="571" idx="4"/>
              <a:endCxn id="572" idx="0"/>
            </p:cNvCxnSpPr>
            <p:nvPr/>
          </p:nvCxnSpPr>
          <p:spPr>
            <a:xfrm>
              <a:off x="8643272" y="3776800"/>
              <a:ext cx="52927" cy="15738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2" name="Straight Connector 881">
              <a:extLst>
                <a:ext uri="{FF2B5EF4-FFF2-40B4-BE49-F238E27FC236}">
                  <a16:creationId xmlns:a16="http://schemas.microsoft.com/office/drawing/2014/main" id="{BCF511D9-96BB-4C29-8EAD-010218802540}"/>
                </a:ext>
              </a:extLst>
            </p:cNvPr>
            <p:cNvCxnSpPr>
              <a:cxnSpLocks/>
              <a:stCxn id="276" idx="7"/>
              <a:endCxn id="573" idx="4"/>
            </p:cNvCxnSpPr>
            <p:nvPr/>
          </p:nvCxnSpPr>
          <p:spPr>
            <a:xfrm flipV="1">
              <a:off x="8928786" y="3839675"/>
              <a:ext cx="23984" cy="4730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5" name="Straight Connector 884">
              <a:extLst>
                <a:ext uri="{FF2B5EF4-FFF2-40B4-BE49-F238E27FC236}">
                  <a16:creationId xmlns:a16="http://schemas.microsoft.com/office/drawing/2014/main" id="{91247D30-C2EF-42AC-8C35-70A0E9E53870}"/>
                </a:ext>
              </a:extLst>
            </p:cNvPr>
            <p:cNvCxnSpPr>
              <a:cxnSpLocks/>
              <a:stCxn id="276" idx="6"/>
              <a:endCxn id="574" idx="2"/>
            </p:cNvCxnSpPr>
            <p:nvPr/>
          </p:nvCxnSpPr>
          <p:spPr>
            <a:xfrm>
              <a:off x="8949573" y="3937168"/>
              <a:ext cx="85806" cy="754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9" name="Straight Connector 888">
              <a:extLst>
                <a:ext uri="{FF2B5EF4-FFF2-40B4-BE49-F238E27FC236}">
                  <a16:creationId xmlns:a16="http://schemas.microsoft.com/office/drawing/2014/main" id="{8F9FB9B2-71D3-4CCC-B464-4C37ED1C58B9}"/>
                </a:ext>
              </a:extLst>
            </p:cNvPr>
            <p:cNvCxnSpPr>
              <a:cxnSpLocks/>
              <a:stCxn id="583" idx="4"/>
              <a:endCxn id="565" idx="0"/>
            </p:cNvCxnSpPr>
            <p:nvPr/>
          </p:nvCxnSpPr>
          <p:spPr>
            <a:xfrm flipH="1">
              <a:off x="9224664" y="4026460"/>
              <a:ext cx="74040" cy="9550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3" name="Straight Connector 892">
              <a:extLst>
                <a:ext uri="{FF2B5EF4-FFF2-40B4-BE49-F238E27FC236}">
                  <a16:creationId xmlns:a16="http://schemas.microsoft.com/office/drawing/2014/main" id="{613A5CC9-284B-4A96-8D00-A6B9BD493ED0}"/>
                </a:ext>
              </a:extLst>
            </p:cNvPr>
            <p:cNvCxnSpPr>
              <a:cxnSpLocks/>
              <a:stCxn id="561" idx="2"/>
              <a:endCxn id="281" idx="6"/>
            </p:cNvCxnSpPr>
            <p:nvPr/>
          </p:nvCxnSpPr>
          <p:spPr>
            <a:xfrm flipH="1">
              <a:off x="8750694" y="3444974"/>
              <a:ext cx="342402" cy="9997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6" name="Straight Connector 895">
              <a:extLst>
                <a:ext uri="{FF2B5EF4-FFF2-40B4-BE49-F238E27FC236}">
                  <a16:creationId xmlns:a16="http://schemas.microsoft.com/office/drawing/2014/main" id="{2B553971-EC95-45FA-9DC0-5217291016D2}"/>
                </a:ext>
              </a:extLst>
            </p:cNvPr>
            <p:cNvCxnSpPr>
              <a:cxnSpLocks/>
              <a:stCxn id="561" idx="2"/>
              <a:endCxn id="576" idx="5"/>
            </p:cNvCxnSpPr>
            <p:nvPr/>
          </p:nvCxnSpPr>
          <p:spPr>
            <a:xfrm flipH="1" flipV="1">
              <a:off x="9002269" y="3385012"/>
              <a:ext cx="90827" cy="5996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57B57924-4A28-4207-952D-A4F8036F7175}"/>
                </a:ext>
              </a:extLst>
            </p:cNvPr>
            <p:cNvCxnSpPr>
              <a:cxnSpLocks/>
              <a:stCxn id="281" idx="1"/>
              <a:endCxn id="577" idx="5"/>
            </p:cNvCxnSpPr>
            <p:nvPr/>
          </p:nvCxnSpPr>
          <p:spPr>
            <a:xfrm flipH="1" flipV="1">
              <a:off x="8596599" y="3417179"/>
              <a:ext cx="32940" cy="7758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3" name="Straight Connector 902">
              <a:extLst>
                <a:ext uri="{FF2B5EF4-FFF2-40B4-BE49-F238E27FC236}">
                  <a16:creationId xmlns:a16="http://schemas.microsoft.com/office/drawing/2014/main" id="{1EB4A048-95BC-4BA0-8D72-FDABB4659213}"/>
                </a:ext>
              </a:extLst>
            </p:cNvPr>
            <p:cNvCxnSpPr>
              <a:cxnSpLocks/>
              <a:stCxn id="281" idx="7"/>
              <a:endCxn id="576" idx="3"/>
            </p:cNvCxnSpPr>
            <p:nvPr/>
          </p:nvCxnSpPr>
          <p:spPr>
            <a:xfrm flipV="1">
              <a:off x="8729907" y="3385012"/>
              <a:ext cx="215142" cy="10975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51C9DA4C-ED6E-4591-8115-2A053ADD8E6B}"/>
              </a:ext>
            </a:extLst>
          </p:cNvPr>
          <p:cNvGrpSpPr/>
          <p:nvPr/>
        </p:nvGrpSpPr>
        <p:grpSpPr>
          <a:xfrm>
            <a:off x="6784570" y="3077359"/>
            <a:ext cx="1005840" cy="3129273"/>
            <a:chOff x="854463" y="2715752"/>
            <a:chExt cx="914400" cy="3442200"/>
          </a:xfrm>
        </p:grpSpPr>
        <p:sp>
          <p:nvSpPr>
            <p:cNvPr id="257" name="Freeform: Shape 256">
              <a:extLst>
                <a:ext uri="{FF2B5EF4-FFF2-40B4-BE49-F238E27FC236}">
                  <a16:creationId xmlns:a16="http://schemas.microsoft.com/office/drawing/2014/main" id="{57270738-4DD2-4621-862A-9BF1D937602E}"/>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8" name="Oval 257">
              <a:extLst>
                <a:ext uri="{FF2B5EF4-FFF2-40B4-BE49-F238E27FC236}">
                  <a16:creationId xmlns:a16="http://schemas.microsoft.com/office/drawing/2014/main" id="{D0FA721E-BDA6-4CB2-9E40-84538CE883EF}"/>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9" name="Oval 258">
              <a:extLst>
                <a:ext uri="{FF2B5EF4-FFF2-40B4-BE49-F238E27FC236}">
                  <a16:creationId xmlns:a16="http://schemas.microsoft.com/office/drawing/2014/main" id="{FDB868C4-9216-475E-800C-F1754CEFC74B}"/>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3" name="Group 542">
            <a:extLst>
              <a:ext uri="{FF2B5EF4-FFF2-40B4-BE49-F238E27FC236}">
                <a16:creationId xmlns:a16="http://schemas.microsoft.com/office/drawing/2014/main" id="{3E4751BD-7BB5-4FE0-9642-697EE957556D}"/>
              </a:ext>
            </a:extLst>
          </p:cNvPr>
          <p:cNvGrpSpPr/>
          <p:nvPr/>
        </p:nvGrpSpPr>
        <p:grpSpPr>
          <a:xfrm>
            <a:off x="6931235" y="3671223"/>
            <a:ext cx="751192" cy="2263764"/>
            <a:chOff x="6931235" y="3513108"/>
            <a:chExt cx="751192" cy="2263764"/>
          </a:xfrm>
        </p:grpSpPr>
        <p:cxnSp>
          <p:nvCxnSpPr>
            <p:cNvPr id="413" name="Straight Connector 412">
              <a:extLst>
                <a:ext uri="{FF2B5EF4-FFF2-40B4-BE49-F238E27FC236}">
                  <a16:creationId xmlns:a16="http://schemas.microsoft.com/office/drawing/2014/main" id="{4E9B2829-3969-454D-BBC8-606A0B176936}"/>
                </a:ext>
              </a:extLst>
            </p:cNvPr>
            <p:cNvCxnSpPr>
              <a:cxnSpLocks/>
              <a:stCxn id="327" idx="4"/>
              <a:endCxn id="321" idx="0"/>
            </p:cNvCxnSpPr>
            <p:nvPr/>
          </p:nvCxnSpPr>
          <p:spPr>
            <a:xfrm>
              <a:off x="7011359" y="3605396"/>
              <a:ext cx="141882" cy="41392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B17642B-5E94-40C0-B11C-00369354433E}"/>
                </a:ext>
              </a:extLst>
            </p:cNvPr>
            <p:cNvCxnSpPr>
              <a:cxnSpLocks/>
              <a:stCxn id="324" idx="4"/>
              <a:endCxn id="321" idx="0"/>
            </p:cNvCxnSpPr>
            <p:nvPr/>
          </p:nvCxnSpPr>
          <p:spPr>
            <a:xfrm flipH="1">
              <a:off x="7153241" y="3687471"/>
              <a:ext cx="163860" cy="33184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073CF55A-8836-4154-9934-526482E2C594}"/>
                </a:ext>
              </a:extLst>
            </p:cNvPr>
            <p:cNvCxnSpPr>
              <a:cxnSpLocks/>
              <a:stCxn id="322" idx="2"/>
              <a:endCxn id="321" idx="0"/>
            </p:cNvCxnSpPr>
            <p:nvPr/>
          </p:nvCxnSpPr>
          <p:spPr>
            <a:xfrm flipH="1">
              <a:off x="7153241" y="3939119"/>
              <a:ext cx="273864" cy="8019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45CBB1B-A578-42DD-8676-C4B468EB85D4}"/>
                </a:ext>
              </a:extLst>
            </p:cNvPr>
            <p:cNvCxnSpPr>
              <a:cxnSpLocks/>
              <a:stCxn id="321" idx="4"/>
              <a:endCxn id="323" idx="0"/>
            </p:cNvCxnSpPr>
            <p:nvPr/>
          </p:nvCxnSpPr>
          <p:spPr>
            <a:xfrm flipH="1">
              <a:off x="7059248" y="4100238"/>
              <a:ext cx="93993" cy="34272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980645B9-2517-4423-A9E9-D8041B69AD8C}"/>
                </a:ext>
              </a:extLst>
            </p:cNvPr>
            <p:cNvCxnSpPr>
              <a:cxnSpLocks/>
              <a:stCxn id="321" idx="4"/>
              <a:endCxn id="326" idx="1"/>
            </p:cNvCxnSpPr>
            <p:nvPr/>
          </p:nvCxnSpPr>
          <p:spPr>
            <a:xfrm>
              <a:off x="7153241" y="4100238"/>
              <a:ext cx="218451" cy="21166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650FBAF6-7647-47E4-B55F-AF45E1644083}"/>
                </a:ext>
              </a:extLst>
            </p:cNvPr>
            <p:cNvCxnSpPr>
              <a:cxnSpLocks/>
              <a:stCxn id="323" idx="5"/>
              <a:endCxn id="325" idx="1"/>
            </p:cNvCxnSpPr>
            <p:nvPr/>
          </p:nvCxnSpPr>
          <p:spPr>
            <a:xfrm>
              <a:off x="7135893" y="4628003"/>
              <a:ext cx="386981" cy="8161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DC91BA79-EE47-4031-B2E9-64C610EFD8C9}"/>
                </a:ext>
              </a:extLst>
            </p:cNvPr>
            <p:cNvCxnSpPr>
              <a:cxnSpLocks/>
              <a:stCxn id="323" idx="5"/>
              <a:endCxn id="319" idx="0"/>
            </p:cNvCxnSpPr>
            <p:nvPr/>
          </p:nvCxnSpPr>
          <p:spPr>
            <a:xfrm>
              <a:off x="7135893" y="4628003"/>
              <a:ext cx="142458" cy="31223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B3844E40-2C7B-4DE3-990C-DDE74C1AD26C}"/>
                </a:ext>
              </a:extLst>
            </p:cNvPr>
            <p:cNvCxnSpPr>
              <a:cxnSpLocks/>
              <a:stCxn id="319" idx="4"/>
              <a:endCxn id="318" idx="0"/>
            </p:cNvCxnSpPr>
            <p:nvPr/>
          </p:nvCxnSpPr>
          <p:spPr>
            <a:xfrm flipH="1">
              <a:off x="7035273" y="5021162"/>
              <a:ext cx="243078" cy="30479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0EE10B27-BEDB-4D20-984F-88555C91B446}"/>
                </a:ext>
              </a:extLst>
            </p:cNvPr>
            <p:cNvCxnSpPr>
              <a:cxnSpLocks/>
              <a:stCxn id="319" idx="4"/>
              <a:endCxn id="320" idx="1"/>
            </p:cNvCxnSpPr>
            <p:nvPr/>
          </p:nvCxnSpPr>
          <p:spPr>
            <a:xfrm>
              <a:off x="7278351" y="5021162"/>
              <a:ext cx="192439" cy="16499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2786302E-6C76-4ED8-94CE-5CEF4A31ABF0}"/>
                </a:ext>
              </a:extLst>
            </p:cNvPr>
            <p:cNvCxnSpPr>
              <a:cxnSpLocks/>
              <a:stCxn id="319" idx="6"/>
              <a:endCxn id="325" idx="3"/>
            </p:cNvCxnSpPr>
            <p:nvPr/>
          </p:nvCxnSpPr>
          <p:spPr>
            <a:xfrm flipV="1">
              <a:off x="7318812" y="4766833"/>
              <a:ext cx="204062" cy="21386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83702437-C067-4A5B-9F77-9DA99CCFF5B8}"/>
                </a:ext>
              </a:extLst>
            </p:cNvPr>
            <p:cNvCxnSpPr>
              <a:cxnSpLocks/>
              <a:stCxn id="326" idx="4"/>
              <a:endCxn id="325" idx="0"/>
            </p:cNvCxnSpPr>
            <p:nvPr/>
          </p:nvCxnSpPr>
          <p:spPr>
            <a:xfrm>
              <a:off x="7421876" y="4433060"/>
              <a:ext cx="129608" cy="26470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5FC0B441-EB18-4A30-9CFD-DAEF3C78C2F8}"/>
                </a:ext>
              </a:extLst>
            </p:cNvPr>
            <p:cNvCxnSpPr>
              <a:cxnSpLocks/>
              <a:stCxn id="323" idx="4"/>
              <a:endCxn id="318" idx="0"/>
            </p:cNvCxnSpPr>
            <p:nvPr/>
          </p:nvCxnSpPr>
          <p:spPr>
            <a:xfrm flipH="1">
              <a:off x="7035273" y="4659750"/>
              <a:ext cx="23975" cy="66620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3" name="Straight Connector 722">
              <a:extLst>
                <a:ext uri="{FF2B5EF4-FFF2-40B4-BE49-F238E27FC236}">
                  <a16:creationId xmlns:a16="http://schemas.microsoft.com/office/drawing/2014/main" id="{5933E3D6-E2DD-4D6A-9ABF-1148C2A8E500}"/>
                </a:ext>
              </a:extLst>
            </p:cNvPr>
            <p:cNvCxnSpPr>
              <a:cxnSpLocks/>
              <a:stCxn id="319" idx="6"/>
              <a:endCxn id="526" idx="2"/>
            </p:cNvCxnSpPr>
            <p:nvPr/>
          </p:nvCxnSpPr>
          <p:spPr>
            <a:xfrm>
              <a:off x="7318812" y="4980701"/>
              <a:ext cx="235365" cy="124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6" name="Straight Connector 725">
              <a:extLst>
                <a:ext uri="{FF2B5EF4-FFF2-40B4-BE49-F238E27FC236}">
                  <a16:creationId xmlns:a16="http://schemas.microsoft.com/office/drawing/2014/main" id="{D7C7697E-5CF6-489D-BE2C-457CBC790A34}"/>
                </a:ext>
              </a:extLst>
            </p:cNvPr>
            <p:cNvCxnSpPr>
              <a:cxnSpLocks/>
              <a:stCxn id="553" idx="6"/>
              <a:endCxn id="320" idx="2"/>
            </p:cNvCxnSpPr>
            <p:nvPr/>
          </p:nvCxnSpPr>
          <p:spPr>
            <a:xfrm flipV="1">
              <a:off x="7359507" y="5236344"/>
              <a:ext cx="90496" cy="3046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1" name="Straight Connector 730">
              <a:extLst>
                <a:ext uri="{FF2B5EF4-FFF2-40B4-BE49-F238E27FC236}">
                  <a16:creationId xmlns:a16="http://schemas.microsoft.com/office/drawing/2014/main" id="{42CD8969-434A-4990-8C87-F1C2E7749A2C}"/>
                </a:ext>
              </a:extLst>
            </p:cNvPr>
            <p:cNvCxnSpPr>
              <a:cxnSpLocks/>
              <a:stCxn id="549" idx="5"/>
              <a:endCxn id="318" idx="1"/>
            </p:cNvCxnSpPr>
            <p:nvPr/>
          </p:nvCxnSpPr>
          <p:spPr>
            <a:xfrm>
              <a:off x="6938460" y="5306508"/>
              <a:ext cx="46629" cy="402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4" name="Straight Connector 733">
              <a:extLst>
                <a:ext uri="{FF2B5EF4-FFF2-40B4-BE49-F238E27FC236}">
                  <a16:creationId xmlns:a16="http://schemas.microsoft.com/office/drawing/2014/main" id="{FAF131A0-195C-4D8C-A3EB-9728AB69885C}"/>
                </a:ext>
              </a:extLst>
            </p:cNvPr>
            <p:cNvCxnSpPr>
              <a:cxnSpLocks/>
              <a:stCxn id="535" idx="3"/>
              <a:endCxn id="554" idx="7"/>
            </p:cNvCxnSpPr>
            <p:nvPr/>
          </p:nvCxnSpPr>
          <p:spPr>
            <a:xfrm flipH="1">
              <a:off x="6933707" y="4875139"/>
              <a:ext cx="65744" cy="3649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9" name="Straight Connector 738">
              <a:extLst>
                <a:ext uri="{FF2B5EF4-FFF2-40B4-BE49-F238E27FC236}">
                  <a16:creationId xmlns:a16="http://schemas.microsoft.com/office/drawing/2014/main" id="{A4F16C90-F95B-4F97-8E3C-530631D1B448}"/>
                </a:ext>
              </a:extLst>
            </p:cNvPr>
            <p:cNvCxnSpPr>
              <a:cxnSpLocks/>
              <a:stCxn id="318" idx="3"/>
              <a:endCxn id="552" idx="7"/>
            </p:cNvCxnSpPr>
            <p:nvPr/>
          </p:nvCxnSpPr>
          <p:spPr>
            <a:xfrm flipH="1">
              <a:off x="6931235" y="5447110"/>
              <a:ext cx="53854" cy="393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3" name="Straight Connector 742">
              <a:extLst>
                <a:ext uri="{FF2B5EF4-FFF2-40B4-BE49-F238E27FC236}">
                  <a16:creationId xmlns:a16="http://schemas.microsoft.com/office/drawing/2014/main" id="{F35B1F52-C828-4DB1-B730-DAD8DA09F225}"/>
                </a:ext>
              </a:extLst>
            </p:cNvPr>
            <p:cNvCxnSpPr>
              <a:cxnSpLocks/>
              <a:stCxn id="527" idx="2"/>
              <a:endCxn id="318" idx="5"/>
            </p:cNvCxnSpPr>
            <p:nvPr/>
          </p:nvCxnSpPr>
          <p:spPr>
            <a:xfrm flipH="1" flipV="1">
              <a:off x="7085457" y="5447110"/>
              <a:ext cx="173729" cy="6563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6" name="Straight Connector 745">
              <a:extLst>
                <a:ext uri="{FF2B5EF4-FFF2-40B4-BE49-F238E27FC236}">
                  <a16:creationId xmlns:a16="http://schemas.microsoft.com/office/drawing/2014/main" id="{0F914091-E681-47F2-A99E-080414DAE7C6}"/>
                </a:ext>
              </a:extLst>
            </p:cNvPr>
            <p:cNvCxnSpPr>
              <a:cxnSpLocks/>
              <a:stCxn id="527" idx="3"/>
              <a:endCxn id="536" idx="7"/>
            </p:cNvCxnSpPr>
            <p:nvPr/>
          </p:nvCxnSpPr>
          <p:spPr>
            <a:xfrm flipH="1">
              <a:off x="7257048" y="5589391"/>
              <a:ext cx="33885" cy="658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9" name="Straight Connector 748">
              <a:extLst>
                <a:ext uri="{FF2B5EF4-FFF2-40B4-BE49-F238E27FC236}">
                  <a16:creationId xmlns:a16="http://schemas.microsoft.com/office/drawing/2014/main" id="{A9B8FA14-73DF-42EF-B9EC-C13E42192A6E}"/>
                </a:ext>
              </a:extLst>
            </p:cNvPr>
            <p:cNvCxnSpPr>
              <a:cxnSpLocks/>
              <a:stCxn id="527" idx="2"/>
              <a:endCxn id="547" idx="7"/>
            </p:cNvCxnSpPr>
            <p:nvPr/>
          </p:nvCxnSpPr>
          <p:spPr>
            <a:xfrm flipH="1">
              <a:off x="7057375" y="5512746"/>
              <a:ext cx="201811" cy="1650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2" name="Straight Connector 751">
              <a:extLst>
                <a:ext uri="{FF2B5EF4-FFF2-40B4-BE49-F238E27FC236}">
                  <a16:creationId xmlns:a16="http://schemas.microsoft.com/office/drawing/2014/main" id="{B53945B5-F7E0-461D-B8B3-2220EC0C0EE3}"/>
                </a:ext>
              </a:extLst>
            </p:cNvPr>
            <p:cNvCxnSpPr>
              <a:cxnSpLocks/>
              <a:stCxn id="527" idx="0"/>
              <a:endCxn id="553" idx="5"/>
            </p:cNvCxnSpPr>
            <p:nvPr/>
          </p:nvCxnSpPr>
          <p:spPr>
            <a:xfrm flipH="1" flipV="1">
              <a:off x="7347656" y="5295419"/>
              <a:ext cx="19923" cy="1089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5" name="Straight Connector 754">
              <a:extLst>
                <a:ext uri="{FF2B5EF4-FFF2-40B4-BE49-F238E27FC236}">
                  <a16:creationId xmlns:a16="http://schemas.microsoft.com/office/drawing/2014/main" id="{A39273F9-275C-4D78-B2F4-21A885428F92}"/>
                </a:ext>
              </a:extLst>
            </p:cNvPr>
            <p:cNvCxnSpPr>
              <a:cxnSpLocks/>
              <a:stCxn id="527" idx="6"/>
              <a:endCxn id="539" idx="2"/>
            </p:cNvCxnSpPr>
            <p:nvPr/>
          </p:nvCxnSpPr>
          <p:spPr>
            <a:xfrm>
              <a:off x="7475971" y="5512746"/>
              <a:ext cx="58549" cy="327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8" name="Straight Connector 757">
              <a:extLst>
                <a:ext uri="{FF2B5EF4-FFF2-40B4-BE49-F238E27FC236}">
                  <a16:creationId xmlns:a16="http://schemas.microsoft.com/office/drawing/2014/main" id="{87E4A78F-8C9F-45DE-8051-80E7D8DE4E94}"/>
                </a:ext>
              </a:extLst>
            </p:cNvPr>
            <p:cNvCxnSpPr>
              <a:cxnSpLocks/>
              <a:stCxn id="537" idx="1"/>
              <a:endCxn id="527" idx="5"/>
            </p:cNvCxnSpPr>
            <p:nvPr/>
          </p:nvCxnSpPr>
          <p:spPr>
            <a:xfrm flipH="1" flipV="1">
              <a:off x="7444224" y="5589391"/>
              <a:ext cx="54761" cy="8550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1" name="Straight Connector 760">
              <a:extLst>
                <a:ext uri="{FF2B5EF4-FFF2-40B4-BE49-F238E27FC236}">
                  <a16:creationId xmlns:a16="http://schemas.microsoft.com/office/drawing/2014/main" id="{35BD2216-AB07-4FCD-B973-80EE983F8A0D}"/>
                </a:ext>
              </a:extLst>
            </p:cNvPr>
            <p:cNvCxnSpPr>
              <a:cxnSpLocks/>
              <a:stCxn id="548" idx="1"/>
              <a:endCxn id="536" idx="5"/>
            </p:cNvCxnSpPr>
            <p:nvPr/>
          </p:nvCxnSpPr>
          <p:spPr>
            <a:xfrm flipH="1" flipV="1">
              <a:off x="7257048" y="5755592"/>
              <a:ext cx="100986" cy="212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0" name="Straight Connector 769">
              <a:extLst>
                <a:ext uri="{FF2B5EF4-FFF2-40B4-BE49-F238E27FC236}">
                  <a16:creationId xmlns:a16="http://schemas.microsoft.com/office/drawing/2014/main" id="{933AA30F-FF03-455C-97B0-5FA3628ADF9F}"/>
                </a:ext>
              </a:extLst>
            </p:cNvPr>
            <p:cNvCxnSpPr>
              <a:cxnSpLocks/>
              <a:stCxn id="560" idx="4"/>
              <a:endCxn id="526" idx="0"/>
            </p:cNvCxnSpPr>
            <p:nvPr/>
          </p:nvCxnSpPr>
          <p:spPr>
            <a:xfrm flipH="1">
              <a:off x="7625148" y="4673155"/>
              <a:ext cx="57279" cy="23782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3" name="Straight Connector 772">
              <a:extLst>
                <a:ext uri="{FF2B5EF4-FFF2-40B4-BE49-F238E27FC236}">
                  <a16:creationId xmlns:a16="http://schemas.microsoft.com/office/drawing/2014/main" id="{A48F008C-C70A-44F9-81E4-E1A9D2F848B4}"/>
                </a:ext>
              </a:extLst>
            </p:cNvPr>
            <p:cNvCxnSpPr>
              <a:cxnSpLocks/>
              <a:stCxn id="326" idx="6"/>
              <a:endCxn id="555" idx="1"/>
            </p:cNvCxnSpPr>
            <p:nvPr/>
          </p:nvCxnSpPr>
          <p:spPr>
            <a:xfrm>
              <a:off x="7492847" y="4362089"/>
              <a:ext cx="101533" cy="1679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7" name="Straight Connector 776">
              <a:extLst>
                <a:ext uri="{FF2B5EF4-FFF2-40B4-BE49-F238E27FC236}">
                  <a16:creationId xmlns:a16="http://schemas.microsoft.com/office/drawing/2014/main" id="{6F506C24-C8CC-44D5-9B47-9DF45B87EDB6}"/>
                </a:ext>
              </a:extLst>
            </p:cNvPr>
            <p:cNvCxnSpPr>
              <a:cxnSpLocks/>
              <a:stCxn id="555" idx="5"/>
              <a:endCxn id="560" idx="0"/>
            </p:cNvCxnSpPr>
            <p:nvPr/>
          </p:nvCxnSpPr>
          <p:spPr>
            <a:xfrm>
              <a:off x="7651600" y="4436105"/>
              <a:ext cx="30827" cy="15612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4" name="Straight Connector 783">
              <a:extLst>
                <a:ext uri="{FF2B5EF4-FFF2-40B4-BE49-F238E27FC236}">
                  <a16:creationId xmlns:a16="http://schemas.microsoft.com/office/drawing/2014/main" id="{53BD03DC-9564-4840-B3B9-E73A2591D4AC}"/>
                </a:ext>
              </a:extLst>
            </p:cNvPr>
            <p:cNvCxnSpPr>
              <a:cxnSpLocks/>
              <a:stCxn id="528" idx="3"/>
              <a:endCxn id="326" idx="7"/>
            </p:cNvCxnSpPr>
            <p:nvPr/>
          </p:nvCxnSpPr>
          <p:spPr>
            <a:xfrm flipH="1">
              <a:off x="7472060" y="4193343"/>
              <a:ext cx="129731" cy="11856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7" name="Straight Connector 786">
              <a:extLst>
                <a:ext uri="{FF2B5EF4-FFF2-40B4-BE49-F238E27FC236}">
                  <a16:creationId xmlns:a16="http://schemas.microsoft.com/office/drawing/2014/main" id="{7A47F598-9541-46D3-85D7-017C4AE9A9DC}"/>
                </a:ext>
              </a:extLst>
            </p:cNvPr>
            <p:cNvCxnSpPr>
              <a:cxnSpLocks/>
              <a:stCxn id="530" idx="4"/>
              <a:endCxn id="326" idx="0"/>
            </p:cNvCxnSpPr>
            <p:nvPr/>
          </p:nvCxnSpPr>
          <p:spPr>
            <a:xfrm>
              <a:off x="7420262" y="4162718"/>
              <a:ext cx="1614" cy="12840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0" name="Straight Connector 789">
              <a:extLst>
                <a:ext uri="{FF2B5EF4-FFF2-40B4-BE49-F238E27FC236}">
                  <a16:creationId xmlns:a16="http://schemas.microsoft.com/office/drawing/2014/main" id="{2491426A-1C8B-40AD-BCB6-1E6907245A54}"/>
                </a:ext>
              </a:extLst>
            </p:cNvPr>
            <p:cNvCxnSpPr>
              <a:cxnSpLocks/>
              <a:stCxn id="532" idx="3"/>
              <a:endCxn id="323" idx="7"/>
            </p:cNvCxnSpPr>
            <p:nvPr/>
          </p:nvCxnSpPr>
          <p:spPr>
            <a:xfrm flipH="1">
              <a:off x="7135893" y="4425665"/>
              <a:ext cx="54419" cy="4904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4" name="Straight Connector 793">
              <a:extLst>
                <a:ext uri="{FF2B5EF4-FFF2-40B4-BE49-F238E27FC236}">
                  <a16:creationId xmlns:a16="http://schemas.microsoft.com/office/drawing/2014/main" id="{5F6926B1-84D6-4B4F-8E88-9A22C5E8DA2F}"/>
                </a:ext>
              </a:extLst>
            </p:cNvPr>
            <p:cNvCxnSpPr>
              <a:cxnSpLocks/>
              <a:stCxn id="531" idx="5"/>
              <a:endCxn id="323" idx="1"/>
            </p:cNvCxnSpPr>
            <p:nvPr/>
          </p:nvCxnSpPr>
          <p:spPr>
            <a:xfrm>
              <a:off x="6941763" y="4371207"/>
              <a:ext cx="40839" cy="10350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9" name="Straight Connector 798">
              <a:extLst>
                <a:ext uri="{FF2B5EF4-FFF2-40B4-BE49-F238E27FC236}">
                  <a16:creationId xmlns:a16="http://schemas.microsoft.com/office/drawing/2014/main" id="{3C7B0292-5E72-4EC9-9B92-12EF230E8F10}"/>
                </a:ext>
              </a:extLst>
            </p:cNvPr>
            <p:cNvCxnSpPr>
              <a:cxnSpLocks/>
              <a:stCxn id="326" idx="2"/>
              <a:endCxn id="532" idx="7"/>
            </p:cNvCxnSpPr>
            <p:nvPr/>
          </p:nvCxnSpPr>
          <p:spPr>
            <a:xfrm flipH="1">
              <a:off x="7247532" y="4362089"/>
              <a:ext cx="103373" cy="635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2" name="Straight Connector 801">
              <a:extLst>
                <a:ext uri="{FF2B5EF4-FFF2-40B4-BE49-F238E27FC236}">
                  <a16:creationId xmlns:a16="http://schemas.microsoft.com/office/drawing/2014/main" id="{0DF78156-57E4-4B7D-A609-5D5DADD7271E}"/>
                </a:ext>
              </a:extLst>
            </p:cNvPr>
            <p:cNvCxnSpPr>
              <a:cxnSpLocks/>
              <a:stCxn id="534" idx="4"/>
              <a:endCxn id="323" idx="0"/>
            </p:cNvCxnSpPr>
            <p:nvPr/>
          </p:nvCxnSpPr>
          <p:spPr>
            <a:xfrm>
              <a:off x="6990874" y="4152524"/>
              <a:ext cx="68374" cy="29044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6" name="Straight Connector 805">
              <a:extLst>
                <a:ext uri="{FF2B5EF4-FFF2-40B4-BE49-F238E27FC236}">
                  <a16:creationId xmlns:a16="http://schemas.microsoft.com/office/drawing/2014/main" id="{C8189B8F-4B86-47FD-BEB6-3178E021AEFF}"/>
                </a:ext>
              </a:extLst>
            </p:cNvPr>
            <p:cNvCxnSpPr>
              <a:cxnSpLocks/>
              <a:stCxn id="557" idx="5"/>
              <a:endCxn id="534" idx="0"/>
            </p:cNvCxnSpPr>
            <p:nvPr/>
          </p:nvCxnSpPr>
          <p:spPr>
            <a:xfrm>
              <a:off x="6935773" y="3875133"/>
              <a:ext cx="55101" cy="13544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EA269489-9651-458D-8DEC-BD26B573C348}"/>
                </a:ext>
              </a:extLst>
            </p:cNvPr>
            <p:cNvCxnSpPr>
              <a:cxnSpLocks/>
              <a:stCxn id="327" idx="4"/>
              <a:endCxn id="557" idx="7"/>
            </p:cNvCxnSpPr>
            <p:nvPr/>
          </p:nvCxnSpPr>
          <p:spPr>
            <a:xfrm flipH="1">
              <a:off x="6935773" y="3605396"/>
              <a:ext cx="75586" cy="21251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8A8B776F-069B-4A00-99D8-5427C0B9AE64}"/>
                </a:ext>
              </a:extLst>
            </p:cNvPr>
            <p:cNvCxnSpPr>
              <a:cxnSpLocks/>
              <a:stCxn id="327" idx="6"/>
              <a:endCxn id="324" idx="2"/>
            </p:cNvCxnSpPr>
            <p:nvPr/>
          </p:nvCxnSpPr>
          <p:spPr>
            <a:xfrm>
              <a:off x="7051820" y="3564935"/>
              <a:ext cx="194310" cy="5156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C8DA0E10-528B-4875-A1C9-3C43B41DE110}"/>
                </a:ext>
              </a:extLst>
            </p:cNvPr>
            <p:cNvCxnSpPr>
              <a:cxnSpLocks/>
              <a:stCxn id="556" idx="3"/>
              <a:endCxn id="324" idx="7"/>
            </p:cNvCxnSpPr>
            <p:nvPr/>
          </p:nvCxnSpPr>
          <p:spPr>
            <a:xfrm flipH="1">
              <a:off x="7367285" y="3513108"/>
              <a:ext cx="98112" cy="5320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1F46B488-EF85-491C-A601-1C2A86CCB179}"/>
                </a:ext>
              </a:extLst>
            </p:cNvPr>
            <p:cNvCxnSpPr>
              <a:cxnSpLocks/>
              <a:stCxn id="529" idx="2"/>
              <a:endCxn id="324" idx="5"/>
            </p:cNvCxnSpPr>
            <p:nvPr/>
          </p:nvCxnSpPr>
          <p:spPr>
            <a:xfrm flipH="1" flipV="1">
              <a:off x="7367285" y="3666684"/>
              <a:ext cx="198197" cy="8385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E12FF15D-0FC4-4C6E-BD91-FC5D8D82E5E5}"/>
              </a:ext>
            </a:extLst>
          </p:cNvPr>
          <p:cNvGrpSpPr/>
          <p:nvPr/>
        </p:nvGrpSpPr>
        <p:grpSpPr>
          <a:xfrm>
            <a:off x="1123989" y="3077359"/>
            <a:ext cx="1005840" cy="3129273"/>
            <a:chOff x="854463" y="2715752"/>
            <a:chExt cx="914400" cy="3442200"/>
          </a:xfrm>
        </p:grpSpPr>
        <p:sp>
          <p:nvSpPr>
            <p:cNvPr id="240" name="Freeform: Shape 239">
              <a:extLst>
                <a:ext uri="{FF2B5EF4-FFF2-40B4-BE49-F238E27FC236}">
                  <a16:creationId xmlns:a16="http://schemas.microsoft.com/office/drawing/2014/main" id="{E3DB0100-505F-4F64-960E-F99BF91C4CF0}"/>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01" name="Oval 200">
              <a:extLst>
                <a:ext uri="{FF2B5EF4-FFF2-40B4-BE49-F238E27FC236}">
                  <a16:creationId xmlns:a16="http://schemas.microsoft.com/office/drawing/2014/main" id="{4B094F36-CA05-403F-B31F-CAAAB2F7FA00}"/>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08" name="Oval 207">
              <a:extLst>
                <a:ext uri="{FF2B5EF4-FFF2-40B4-BE49-F238E27FC236}">
                  <a16:creationId xmlns:a16="http://schemas.microsoft.com/office/drawing/2014/main" id="{2FFF7632-C71D-4E68-A016-5E7E92370C2A}"/>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10" name="Group 9">
            <a:extLst>
              <a:ext uri="{FF2B5EF4-FFF2-40B4-BE49-F238E27FC236}">
                <a16:creationId xmlns:a16="http://schemas.microsoft.com/office/drawing/2014/main" id="{FE12DD45-0983-4DFE-8C9D-FC5B30C49298}"/>
              </a:ext>
            </a:extLst>
          </p:cNvPr>
          <p:cNvGrpSpPr/>
          <p:nvPr/>
        </p:nvGrpSpPr>
        <p:grpSpPr>
          <a:xfrm>
            <a:off x="1240090" y="3695574"/>
            <a:ext cx="779622" cy="2220554"/>
            <a:chOff x="1249615" y="3524124"/>
            <a:chExt cx="779622" cy="2220554"/>
          </a:xfrm>
        </p:grpSpPr>
        <p:cxnSp>
          <p:nvCxnSpPr>
            <p:cNvPr id="328" name="Straight Connector 327">
              <a:extLst>
                <a:ext uri="{FF2B5EF4-FFF2-40B4-BE49-F238E27FC236}">
                  <a16:creationId xmlns:a16="http://schemas.microsoft.com/office/drawing/2014/main" id="{5E12BFFE-AF0E-48B1-8071-CD725F2B5CF8}"/>
                </a:ext>
              </a:extLst>
            </p:cNvPr>
            <p:cNvCxnSpPr>
              <a:cxnSpLocks/>
              <a:stCxn id="228" idx="0"/>
              <a:endCxn id="206" idx="4"/>
            </p:cNvCxnSpPr>
            <p:nvPr/>
          </p:nvCxnSpPr>
          <p:spPr>
            <a:xfrm flipV="1">
              <a:off x="1401551" y="3877598"/>
              <a:ext cx="27419" cy="28720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909F97EC-20D3-4ED6-A47C-3B6A18C16D0F}"/>
                </a:ext>
              </a:extLst>
            </p:cNvPr>
            <p:cNvCxnSpPr>
              <a:cxnSpLocks/>
              <a:stCxn id="246" idx="2"/>
              <a:endCxn id="206" idx="6"/>
            </p:cNvCxnSpPr>
            <p:nvPr/>
          </p:nvCxnSpPr>
          <p:spPr>
            <a:xfrm flipH="1">
              <a:off x="1537362" y="3575458"/>
              <a:ext cx="265362" cy="19374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A9E5349-C5ED-4223-A744-B75BF7BFD2E5}"/>
                </a:ext>
              </a:extLst>
            </p:cNvPr>
            <p:cNvCxnSpPr>
              <a:cxnSpLocks/>
              <a:stCxn id="245" idx="1"/>
              <a:endCxn id="206" idx="5"/>
            </p:cNvCxnSpPr>
            <p:nvPr/>
          </p:nvCxnSpPr>
          <p:spPr>
            <a:xfrm flipH="1" flipV="1">
              <a:off x="1505615" y="3845851"/>
              <a:ext cx="214406" cy="22016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88E31AC9-FCC1-4CEB-B454-BFEAB613A76B}"/>
                </a:ext>
              </a:extLst>
            </p:cNvPr>
            <p:cNvCxnSpPr>
              <a:cxnSpLocks/>
              <a:stCxn id="242" idx="1"/>
              <a:endCxn id="228" idx="5"/>
            </p:cNvCxnSpPr>
            <p:nvPr/>
          </p:nvCxnSpPr>
          <p:spPr>
            <a:xfrm flipH="1" flipV="1">
              <a:off x="1451735" y="4285960"/>
              <a:ext cx="143571" cy="25518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4FC3E98-23F5-490A-BE3B-E29C051838C8}"/>
                </a:ext>
              </a:extLst>
            </p:cNvPr>
            <p:cNvCxnSpPr>
              <a:cxnSpLocks/>
              <a:stCxn id="207" idx="0"/>
              <a:endCxn id="228" idx="4"/>
            </p:cNvCxnSpPr>
            <p:nvPr/>
          </p:nvCxnSpPr>
          <p:spPr>
            <a:xfrm flipV="1">
              <a:off x="1322316" y="4306747"/>
              <a:ext cx="79235" cy="55994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52270786-8772-4182-BEFA-F6D84A887B6D}"/>
                </a:ext>
              </a:extLst>
            </p:cNvPr>
            <p:cNvCxnSpPr>
              <a:cxnSpLocks/>
              <a:stCxn id="209" idx="0"/>
              <a:endCxn id="245" idx="4"/>
            </p:cNvCxnSpPr>
            <p:nvPr/>
          </p:nvCxnSpPr>
          <p:spPr>
            <a:xfrm flipH="1" flipV="1">
              <a:off x="1770205" y="4187166"/>
              <a:ext cx="102126" cy="59151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E10C3F-165E-4116-8EBC-D54B034D7CFF}"/>
                </a:ext>
              </a:extLst>
            </p:cNvPr>
            <p:cNvCxnSpPr>
              <a:cxnSpLocks/>
              <a:stCxn id="207" idx="0"/>
              <a:endCxn id="242" idx="3"/>
            </p:cNvCxnSpPr>
            <p:nvPr/>
          </p:nvCxnSpPr>
          <p:spPr>
            <a:xfrm flipV="1">
              <a:off x="1322316" y="4598364"/>
              <a:ext cx="272990" cy="26832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C493834-2961-48A1-A354-B9A6DA87FF3F}"/>
                </a:ext>
              </a:extLst>
            </p:cNvPr>
            <p:cNvCxnSpPr>
              <a:cxnSpLocks/>
              <a:stCxn id="204" idx="0"/>
              <a:endCxn id="209" idx="4"/>
            </p:cNvCxnSpPr>
            <p:nvPr/>
          </p:nvCxnSpPr>
          <p:spPr>
            <a:xfrm flipV="1">
              <a:off x="1757262" y="4995469"/>
              <a:ext cx="115069" cy="16226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3C6A19F-F4DF-450E-BCF9-6DC35CC4A2A1}"/>
                </a:ext>
              </a:extLst>
            </p:cNvPr>
            <p:cNvCxnSpPr>
              <a:cxnSpLocks/>
              <a:stCxn id="204" idx="1"/>
              <a:endCxn id="207" idx="5"/>
            </p:cNvCxnSpPr>
            <p:nvPr/>
          </p:nvCxnSpPr>
          <p:spPr>
            <a:xfrm flipH="1" flipV="1">
              <a:off x="1350926" y="4935759"/>
              <a:ext cx="377726" cy="23382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0183F3B5-6DD2-4890-944F-625FE5245183}"/>
                </a:ext>
              </a:extLst>
            </p:cNvPr>
            <p:cNvCxnSpPr>
              <a:cxnSpLocks/>
              <a:stCxn id="205" idx="7"/>
              <a:endCxn id="204" idx="2"/>
            </p:cNvCxnSpPr>
            <p:nvPr/>
          </p:nvCxnSpPr>
          <p:spPr>
            <a:xfrm flipV="1">
              <a:off x="1569041" y="5198192"/>
              <a:ext cx="147760" cy="18997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5C05973-B779-4818-970F-BAB64F2E762D}"/>
                </a:ext>
              </a:extLst>
            </p:cNvPr>
            <p:cNvCxnSpPr>
              <a:cxnSpLocks/>
              <a:stCxn id="211" idx="2"/>
              <a:endCxn id="206" idx="5"/>
            </p:cNvCxnSpPr>
            <p:nvPr/>
          </p:nvCxnSpPr>
          <p:spPr>
            <a:xfrm flipH="1" flipV="1">
              <a:off x="1505615" y="3845851"/>
              <a:ext cx="291541" cy="9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754575E-EE10-45B7-8863-9A1C8A0A4671}"/>
                </a:ext>
              </a:extLst>
            </p:cNvPr>
            <p:cNvCxnSpPr>
              <a:cxnSpLocks/>
              <a:stCxn id="214" idx="2"/>
              <a:endCxn id="245" idx="6"/>
            </p:cNvCxnSpPr>
            <p:nvPr/>
          </p:nvCxnSpPr>
          <p:spPr>
            <a:xfrm flipH="1">
              <a:off x="1841176" y="4068327"/>
              <a:ext cx="147600" cy="4786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B000D2B-6218-4A6C-B1F8-2AFE7C5DB536}"/>
                </a:ext>
              </a:extLst>
            </p:cNvPr>
            <p:cNvCxnSpPr>
              <a:cxnSpLocks/>
              <a:stCxn id="211" idx="5"/>
              <a:endCxn id="214" idx="0"/>
            </p:cNvCxnSpPr>
            <p:nvPr/>
          </p:nvCxnSpPr>
          <p:spPr>
            <a:xfrm>
              <a:off x="1982194" y="3923430"/>
              <a:ext cx="47043" cy="10443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89EE886-0260-407B-8939-43BEC4EF1628}"/>
                </a:ext>
              </a:extLst>
            </p:cNvPr>
            <p:cNvCxnSpPr>
              <a:cxnSpLocks/>
              <a:stCxn id="211" idx="3"/>
              <a:endCxn id="245" idx="0"/>
            </p:cNvCxnSpPr>
            <p:nvPr/>
          </p:nvCxnSpPr>
          <p:spPr>
            <a:xfrm flipH="1">
              <a:off x="1770205" y="3923430"/>
              <a:ext cx="58698" cy="12179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799BA63-3C0F-4387-B378-7CAB46E931FD}"/>
                </a:ext>
              </a:extLst>
            </p:cNvPr>
            <p:cNvCxnSpPr>
              <a:cxnSpLocks/>
              <a:stCxn id="224" idx="3"/>
              <a:endCxn id="228" idx="6"/>
            </p:cNvCxnSpPr>
            <p:nvPr/>
          </p:nvCxnSpPr>
          <p:spPr>
            <a:xfrm flipH="1">
              <a:off x="1472522" y="4175680"/>
              <a:ext cx="47933" cy="6009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0471186-86E6-489A-84D3-3782FACA687F}"/>
                </a:ext>
              </a:extLst>
            </p:cNvPr>
            <p:cNvCxnSpPr>
              <a:cxnSpLocks/>
              <a:stCxn id="210" idx="6"/>
              <a:endCxn id="206" idx="3"/>
            </p:cNvCxnSpPr>
            <p:nvPr/>
          </p:nvCxnSpPr>
          <p:spPr>
            <a:xfrm flipV="1">
              <a:off x="1277135" y="3845851"/>
              <a:ext cx="75189" cy="411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FCEB531-8029-4778-B845-9E49E8A2EE17}"/>
                </a:ext>
              </a:extLst>
            </p:cNvPr>
            <p:cNvCxnSpPr>
              <a:cxnSpLocks/>
              <a:stCxn id="212" idx="5"/>
              <a:endCxn id="206" idx="1"/>
            </p:cNvCxnSpPr>
            <p:nvPr/>
          </p:nvCxnSpPr>
          <p:spPr>
            <a:xfrm>
              <a:off x="1302982" y="3632374"/>
              <a:ext cx="49342" cy="6018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2BA3ED-7C6D-44EF-9342-2F3409C93DDE}"/>
                </a:ext>
              </a:extLst>
            </p:cNvPr>
            <p:cNvCxnSpPr>
              <a:cxnSpLocks/>
              <a:stCxn id="233" idx="4"/>
              <a:endCxn id="206" idx="7"/>
            </p:cNvCxnSpPr>
            <p:nvPr/>
          </p:nvCxnSpPr>
          <p:spPr>
            <a:xfrm flipH="1">
              <a:off x="1505615" y="3564585"/>
              <a:ext cx="41054" cy="12797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2223F17-F9C6-440A-AAF5-D92479273349}"/>
                </a:ext>
              </a:extLst>
            </p:cNvPr>
            <p:cNvCxnSpPr>
              <a:cxnSpLocks/>
              <a:stCxn id="233" idx="2"/>
              <a:endCxn id="212" idx="7"/>
            </p:cNvCxnSpPr>
            <p:nvPr/>
          </p:nvCxnSpPr>
          <p:spPr>
            <a:xfrm flipH="1">
              <a:off x="1302982" y="3524124"/>
              <a:ext cx="203226" cy="5103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4F53984-F15E-4F1C-A362-4B563C9986F6}"/>
                </a:ext>
              </a:extLst>
            </p:cNvPr>
            <p:cNvCxnSpPr>
              <a:cxnSpLocks/>
              <a:stCxn id="215" idx="0"/>
              <a:endCxn id="206" idx="4"/>
            </p:cNvCxnSpPr>
            <p:nvPr/>
          </p:nvCxnSpPr>
          <p:spPr>
            <a:xfrm flipV="1">
              <a:off x="1249615" y="3877598"/>
              <a:ext cx="179355" cy="29255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22D67A2-18D0-4CC5-BA63-EDA47BBBA1A0}"/>
                </a:ext>
              </a:extLst>
            </p:cNvPr>
            <p:cNvCxnSpPr>
              <a:cxnSpLocks/>
              <a:stCxn id="228" idx="1"/>
              <a:endCxn id="215" idx="6"/>
            </p:cNvCxnSpPr>
            <p:nvPr/>
          </p:nvCxnSpPr>
          <p:spPr>
            <a:xfrm flipH="1">
              <a:off x="1290076" y="4185592"/>
              <a:ext cx="61291" cy="2501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362556A-33F4-49BB-BBA7-47B4459A2E49}"/>
                </a:ext>
              </a:extLst>
            </p:cNvPr>
            <p:cNvCxnSpPr>
              <a:cxnSpLocks/>
              <a:stCxn id="213" idx="5"/>
              <a:endCxn id="209" idx="2"/>
            </p:cNvCxnSpPr>
            <p:nvPr/>
          </p:nvCxnSpPr>
          <p:spPr>
            <a:xfrm>
              <a:off x="1660430" y="4847782"/>
              <a:ext cx="103508" cy="3929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0C469BD-2E9B-45F7-883F-D75A50568A99}"/>
                </a:ext>
              </a:extLst>
            </p:cNvPr>
            <p:cNvCxnSpPr>
              <a:cxnSpLocks/>
              <a:stCxn id="209" idx="7"/>
              <a:endCxn id="218" idx="3"/>
            </p:cNvCxnSpPr>
            <p:nvPr/>
          </p:nvCxnSpPr>
          <p:spPr>
            <a:xfrm flipV="1">
              <a:off x="1948976" y="4720675"/>
              <a:ext cx="23284" cy="8975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94D8481-A25E-44EF-9DA9-688FE89CFBE2}"/>
                </a:ext>
              </a:extLst>
            </p:cNvPr>
            <p:cNvCxnSpPr>
              <a:cxnSpLocks/>
              <a:stCxn id="220" idx="0"/>
              <a:endCxn id="209" idx="5"/>
            </p:cNvCxnSpPr>
            <p:nvPr/>
          </p:nvCxnSpPr>
          <p:spPr>
            <a:xfrm flipH="1" flipV="1">
              <a:off x="1948976" y="4963722"/>
              <a:ext cx="51894" cy="702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A73ED11-CB24-496A-9B30-B4539A91C9C3}"/>
                </a:ext>
              </a:extLst>
            </p:cNvPr>
            <p:cNvCxnSpPr>
              <a:cxnSpLocks/>
              <a:stCxn id="217" idx="7"/>
              <a:endCxn id="222" idx="3"/>
            </p:cNvCxnSpPr>
            <p:nvPr/>
          </p:nvCxnSpPr>
          <p:spPr>
            <a:xfrm flipV="1">
              <a:off x="1367221" y="5139413"/>
              <a:ext cx="11865" cy="4315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0028BA2-61A3-4AA5-B938-8BAD31F87374}"/>
                </a:ext>
              </a:extLst>
            </p:cNvPr>
            <p:cNvCxnSpPr>
              <a:cxnSpLocks/>
              <a:stCxn id="205" idx="1"/>
              <a:endCxn id="217" idx="5"/>
            </p:cNvCxnSpPr>
            <p:nvPr/>
          </p:nvCxnSpPr>
          <p:spPr>
            <a:xfrm flipH="1" flipV="1">
              <a:off x="1367221" y="5282940"/>
              <a:ext cx="101452" cy="10522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4022D6E-CAE9-47B1-A1EA-A54FFEBCA909}"/>
                </a:ext>
              </a:extLst>
            </p:cNvPr>
            <p:cNvCxnSpPr>
              <a:cxnSpLocks/>
              <a:stCxn id="223" idx="7"/>
              <a:endCxn id="217" idx="4"/>
            </p:cNvCxnSpPr>
            <p:nvPr/>
          </p:nvCxnSpPr>
          <p:spPr>
            <a:xfrm flipV="1">
              <a:off x="1296481" y="5303727"/>
              <a:ext cx="20556" cy="722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9DFD7CAC-A498-4FB5-928A-A13ED6C59508}"/>
                </a:ext>
              </a:extLst>
            </p:cNvPr>
            <p:cNvCxnSpPr>
              <a:cxnSpLocks/>
              <a:stCxn id="205" idx="6"/>
              <a:endCxn id="221" idx="2"/>
            </p:cNvCxnSpPr>
            <p:nvPr/>
          </p:nvCxnSpPr>
          <p:spPr>
            <a:xfrm flipV="1">
              <a:off x="1589828" y="5424774"/>
              <a:ext cx="49812" cy="1357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782BC79-CB81-4E2A-A27C-554D50B2287F}"/>
                </a:ext>
              </a:extLst>
            </p:cNvPr>
            <p:cNvCxnSpPr>
              <a:cxnSpLocks/>
              <a:stCxn id="234" idx="0"/>
              <a:endCxn id="205" idx="4"/>
            </p:cNvCxnSpPr>
            <p:nvPr/>
          </p:nvCxnSpPr>
          <p:spPr>
            <a:xfrm flipV="1">
              <a:off x="1507341" y="5509317"/>
              <a:ext cx="11516" cy="22102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0328CBC-427A-4CF4-A84C-6C0D0F38E9AD}"/>
                </a:ext>
              </a:extLst>
            </p:cNvPr>
            <p:cNvCxnSpPr>
              <a:cxnSpLocks/>
              <a:stCxn id="230" idx="7"/>
              <a:endCxn id="205" idx="4"/>
            </p:cNvCxnSpPr>
            <p:nvPr/>
          </p:nvCxnSpPr>
          <p:spPr>
            <a:xfrm flipV="1">
              <a:off x="1384316" y="5509317"/>
              <a:ext cx="134541" cy="1297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29FB1EC-D8DF-4AFA-AC07-370CDB0D8593}"/>
                </a:ext>
              </a:extLst>
            </p:cNvPr>
            <p:cNvCxnSpPr>
              <a:cxnSpLocks/>
              <a:stCxn id="231" idx="1"/>
              <a:endCxn id="205" idx="4"/>
            </p:cNvCxnSpPr>
            <p:nvPr/>
          </p:nvCxnSpPr>
          <p:spPr>
            <a:xfrm flipH="1" flipV="1">
              <a:off x="1518857" y="5509317"/>
              <a:ext cx="216959" cy="12654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0FC3884-295F-4292-9540-78E1D0EF34B5}"/>
                </a:ext>
              </a:extLst>
            </p:cNvPr>
            <p:cNvCxnSpPr>
              <a:cxnSpLocks/>
              <a:stCxn id="231" idx="7"/>
              <a:endCxn id="227" idx="3"/>
            </p:cNvCxnSpPr>
            <p:nvPr/>
          </p:nvCxnSpPr>
          <p:spPr>
            <a:xfrm flipV="1">
              <a:off x="1793036" y="5609273"/>
              <a:ext cx="84836" cy="2658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DBC475-99DC-40B8-A700-0B677ABA3D3B}"/>
                </a:ext>
              </a:extLst>
            </p:cNvPr>
            <p:cNvCxnSpPr>
              <a:cxnSpLocks/>
              <a:stCxn id="232" idx="0"/>
              <a:endCxn id="227" idx="4"/>
            </p:cNvCxnSpPr>
            <p:nvPr/>
          </p:nvCxnSpPr>
          <p:spPr>
            <a:xfrm flipV="1">
              <a:off x="1946009" y="5641020"/>
              <a:ext cx="8509" cy="10365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319982DB-D5DD-4AFC-9572-3BC634A73F0C}"/>
                </a:ext>
              </a:extLst>
            </p:cNvPr>
            <p:cNvCxnSpPr>
              <a:cxnSpLocks/>
              <a:stCxn id="227" idx="0"/>
              <a:endCxn id="204" idx="5"/>
            </p:cNvCxnSpPr>
            <p:nvPr/>
          </p:nvCxnSpPr>
          <p:spPr>
            <a:xfrm flipH="1" flipV="1">
              <a:off x="1785872" y="5226802"/>
              <a:ext cx="168646" cy="1974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DF8D7E44-57B9-4B3C-8D99-9378EDEBAB71}"/>
              </a:ext>
            </a:extLst>
          </p:cNvPr>
          <p:cNvGrpSpPr/>
          <p:nvPr/>
        </p:nvGrpSpPr>
        <p:grpSpPr>
          <a:xfrm>
            <a:off x="2764126" y="3077359"/>
            <a:ext cx="1005840" cy="3129273"/>
            <a:chOff x="854463" y="2715752"/>
            <a:chExt cx="914400" cy="3442200"/>
          </a:xfrm>
        </p:grpSpPr>
        <p:sp>
          <p:nvSpPr>
            <p:cNvPr id="248" name="Freeform: Shape 247">
              <a:extLst>
                <a:ext uri="{FF2B5EF4-FFF2-40B4-BE49-F238E27FC236}">
                  <a16:creationId xmlns:a16="http://schemas.microsoft.com/office/drawing/2014/main" id="{71C5630E-7A24-470B-9BD0-B4B41E4803E0}"/>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49" name="Oval 248">
              <a:extLst>
                <a:ext uri="{FF2B5EF4-FFF2-40B4-BE49-F238E27FC236}">
                  <a16:creationId xmlns:a16="http://schemas.microsoft.com/office/drawing/2014/main" id="{FF1CDE72-C7C0-4ED1-80EF-B75A10477FB4}"/>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0" name="Oval 249">
              <a:extLst>
                <a:ext uri="{FF2B5EF4-FFF2-40B4-BE49-F238E27FC236}">
                  <a16:creationId xmlns:a16="http://schemas.microsoft.com/office/drawing/2014/main" id="{D8D36C67-3742-475A-811E-8040A3A0FEDA}"/>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6" name="Group 545">
            <a:extLst>
              <a:ext uri="{FF2B5EF4-FFF2-40B4-BE49-F238E27FC236}">
                <a16:creationId xmlns:a16="http://schemas.microsoft.com/office/drawing/2014/main" id="{DEF4A18E-E60E-4C09-B230-00D25FC03D32}"/>
              </a:ext>
            </a:extLst>
          </p:cNvPr>
          <p:cNvGrpSpPr/>
          <p:nvPr/>
        </p:nvGrpSpPr>
        <p:grpSpPr>
          <a:xfrm>
            <a:off x="2893840" y="3659902"/>
            <a:ext cx="755524" cy="2305688"/>
            <a:chOff x="2893840" y="3478927"/>
            <a:chExt cx="755524" cy="2305688"/>
          </a:xfrm>
        </p:grpSpPr>
        <p:cxnSp>
          <p:nvCxnSpPr>
            <p:cNvPr id="338" name="Straight Connector 337">
              <a:extLst>
                <a:ext uri="{FF2B5EF4-FFF2-40B4-BE49-F238E27FC236}">
                  <a16:creationId xmlns:a16="http://schemas.microsoft.com/office/drawing/2014/main" id="{05DF8EA5-8E24-41DE-A789-B7EB63CBB5D4}"/>
                </a:ext>
              </a:extLst>
            </p:cNvPr>
            <p:cNvCxnSpPr>
              <a:cxnSpLocks/>
              <a:stCxn id="301" idx="0"/>
              <a:endCxn id="302" idx="4"/>
            </p:cNvCxnSpPr>
            <p:nvPr/>
          </p:nvCxnSpPr>
          <p:spPr>
            <a:xfrm flipV="1">
              <a:off x="3094753" y="3641540"/>
              <a:ext cx="124460" cy="32276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51C81F6-7423-4477-AC6D-FE168C8AF7DF}"/>
                </a:ext>
              </a:extLst>
            </p:cNvPr>
            <p:cNvCxnSpPr>
              <a:cxnSpLocks/>
              <a:stCxn id="305" idx="7"/>
              <a:endCxn id="303" idx="3"/>
            </p:cNvCxnSpPr>
            <p:nvPr/>
          </p:nvCxnSpPr>
          <p:spPr>
            <a:xfrm flipV="1">
              <a:off x="2995880" y="4537960"/>
              <a:ext cx="197747" cy="10970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0824E3A-975D-4C74-9487-583E45938958}"/>
                </a:ext>
              </a:extLst>
            </p:cNvPr>
            <p:cNvCxnSpPr>
              <a:cxnSpLocks/>
              <a:stCxn id="307" idx="2"/>
              <a:endCxn id="302" idx="4"/>
            </p:cNvCxnSpPr>
            <p:nvPr/>
          </p:nvCxnSpPr>
          <p:spPr>
            <a:xfrm flipH="1" flipV="1">
              <a:off x="3219213" y="3641540"/>
              <a:ext cx="267027" cy="11501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6D9C29E-57E8-4E43-A131-987D5EEF449E}"/>
                </a:ext>
              </a:extLst>
            </p:cNvPr>
            <p:cNvCxnSpPr>
              <a:cxnSpLocks/>
              <a:stCxn id="303" idx="1"/>
              <a:endCxn id="301" idx="4"/>
            </p:cNvCxnSpPr>
            <p:nvPr/>
          </p:nvCxnSpPr>
          <p:spPr>
            <a:xfrm flipH="1" flipV="1">
              <a:off x="3094753" y="4045224"/>
              <a:ext cx="98874" cy="33944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83635D35-DF69-4BB4-B4FB-77F199EA5AAF}"/>
                </a:ext>
              </a:extLst>
            </p:cNvPr>
            <p:cNvCxnSpPr>
              <a:cxnSpLocks/>
              <a:stCxn id="306" idx="2"/>
              <a:endCxn id="301" idx="4"/>
            </p:cNvCxnSpPr>
            <p:nvPr/>
          </p:nvCxnSpPr>
          <p:spPr>
            <a:xfrm flipH="1" flipV="1">
              <a:off x="3094753" y="4045224"/>
              <a:ext cx="337346" cy="8890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BCAC303-AF69-46BD-A62A-7B860D82AD08}"/>
                </a:ext>
              </a:extLst>
            </p:cNvPr>
            <p:cNvCxnSpPr>
              <a:cxnSpLocks/>
              <a:stCxn id="308" idx="0"/>
              <a:endCxn id="303" idx="4"/>
            </p:cNvCxnSpPr>
            <p:nvPr/>
          </p:nvCxnSpPr>
          <p:spPr>
            <a:xfrm flipH="1" flipV="1">
              <a:off x="3270273" y="4569707"/>
              <a:ext cx="126544" cy="32873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3584B40-AC36-4F0C-9BBC-AD5A9774F499}"/>
                </a:ext>
              </a:extLst>
            </p:cNvPr>
            <p:cNvCxnSpPr>
              <a:cxnSpLocks/>
              <a:stCxn id="300" idx="1"/>
              <a:endCxn id="303" idx="5"/>
            </p:cNvCxnSpPr>
            <p:nvPr/>
          </p:nvCxnSpPr>
          <p:spPr>
            <a:xfrm flipH="1" flipV="1">
              <a:off x="3346918" y="4537960"/>
              <a:ext cx="175819" cy="8215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93243496-B927-476B-889A-D032398F3632}"/>
                </a:ext>
              </a:extLst>
            </p:cNvPr>
            <p:cNvCxnSpPr>
              <a:cxnSpLocks/>
              <a:stCxn id="299" idx="0"/>
              <a:endCxn id="308" idx="4"/>
            </p:cNvCxnSpPr>
            <p:nvPr/>
          </p:nvCxnSpPr>
          <p:spPr>
            <a:xfrm flipV="1">
              <a:off x="3318794" y="5040384"/>
              <a:ext cx="78023" cy="1823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BABABF1B-CF3E-4418-ABB3-91C3CAD896C0}"/>
                </a:ext>
              </a:extLst>
            </p:cNvPr>
            <p:cNvCxnSpPr>
              <a:cxnSpLocks/>
              <a:stCxn id="304" idx="0"/>
              <a:endCxn id="305" idx="4"/>
            </p:cNvCxnSpPr>
            <p:nvPr/>
          </p:nvCxnSpPr>
          <p:spPr>
            <a:xfrm flipH="1" flipV="1">
              <a:off x="2967270" y="4716737"/>
              <a:ext cx="108393" cy="65705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6D5DF48-3D95-49AF-A195-51D71337160F}"/>
                </a:ext>
              </a:extLst>
            </p:cNvPr>
            <p:cNvCxnSpPr>
              <a:cxnSpLocks/>
              <a:stCxn id="304" idx="7"/>
              <a:endCxn id="299" idx="3"/>
            </p:cNvCxnSpPr>
            <p:nvPr/>
          </p:nvCxnSpPr>
          <p:spPr>
            <a:xfrm flipV="1">
              <a:off x="3152308" y="5291788"/>
              <a:ext cx="137876" cy="11374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0AB4C4D2-EB47-47B4-A181-353E2B52CE85}"/>
                </a:ext>
              </a:extLst>
            </p:cNvPr>
            <p:cNvCxnSpPr>
              <a:cxnSpLocks/>
              <a:stCxn id="304" idx="1"/>
              <a:endCxn id="385" idx="5"/>
            </p:cNvCxnSpPr>
            <p:nvPr/>
          </p:nvCxnSpPr>
          <p:spPr>
            <a:xfrm flipH="1" flipV="1">
              <a:off x="2968538" y="5339753"/>
              <a:ext cx="30479" cy="657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A2B888C7-1443-4017-9806-080271220D68}"/>
                </a:ext>
              </a:extLst>
            </p:cNvPr>
            <p:cNvCxnSpPr>
              <a:cxnSpLocks/>
              <a:stCxn id="304" idx="3"/>
              <a:endCxn id="391" idx="7"/>
            </p:cNvCxnSpPr>
            <p:nvPr/>
          </p:nvCxnSpPr>
          <p:spPr>
            <a:xfrm flipH="1">
              <a:off x="2921702" y="5558825"/>
              <a:ext cx="77315" cy="4609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F5EC368B-5F8E-4E19-A691-55320EAA6AA4}"/>
                </a:ext>
              </a:extLst>
            </p:cNvPr>
            <p:cNvCxnSpPr>
              <a:cxnSpLocks/>
              <a:stCxn id="304" idx="6"/>
              <a:endCxn id="390" idx="2"/>
            </p:cNvCxnSpPr>
            <p:nvPr/>
          </p:nvCxnSpPr>
          <p:spPr>
            <a:xfrm flipV="1">
              <a:off x="3184055" y="5470623"/>
              <a:ext cx="58491" cy="1155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08EAF743-BA92-4889-80CD-A684B3117186}"/>
                </a:ext>
              </a:extLst>
            </p:cNvPr>
            <p:cNvCxnSpPr>
              <a:cxnSpLocks/>
              <a:stCxn id="304" idx="4"/>
              <a:endCxn id="392" idx="0"/>
            </p:cNvCxnSpPr>
            <p:nvPr/>
          </p:nvCxnSpPr>
          <p:spPr>
            <a:xfrm flipH="1">
              <a:off x="3065014" y="5590572"/>
              <a:ext cx="10649" cy="8591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A32E35FC-C0DC-44CC-B42F-5DEE6D8B9D74}"/>
                </a:ext>
              </a:extLst>
            </p:cNvPr>
            <p:cNvCxnSpPr>
              <a:cxnSpLocks/>
              <a:stCxn id="387" idx="2"/>
              <a:endCxn id="299" idx="6"/>
            </p:cNvCxnSpPr>
            <p:nvPr/>
          </p:nvCxnSpPr>
          <p:spPr>
            <a:xfrm flipH="1" flipV="1">
              <a:off x="3359255" y="5263178"/>
              <a:ext cx="185496" cy="674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D1EBC7ED-48F6-4EB6-A1E9-3CAF905C5CC5}"/>
                </a:ext>
              </a:extLst>
            </p:cNvPr>
            <p:cNvCxnSpPr>
              <a:cxnSpLocks/>
              <a:stCxn id="387" idx="0"/>
              <a:endCxn id="389" idx="4"/>
            </p:cNvCxnSpPr>
            <p:nvPr/>
          </p:nvCxnSpPr>
          <p:spPr>
            <a:xfrm flipV="1">
              <a:off x="3615722" y="5215186"/>
              <a:ext cx="33642" cy="4450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9D77C-C69E-40F8-8BCF-665A85396934}"/>
                </a:ext>
              </a:extLst>
            </p:cNvPr>
            <p:cNvCxnSpPr>
              <a:cxnSpLocks/>
              <a:stCxn id="387" idx="0"/>
              <a:endCxn id="381" idx="4"/>
            </p:cNvCxnSpPr>
            <p:nvPr/>
          </p:nvCxnSpPr>
          <p:spPr>
            <a:xfrm flipH="1" flipV="1">
              <a:off x="3521696" y="5135813"/>
              <a:ext cx="94026" cy="12387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2E40403-F109-4578-B527-71E330C0ABC1}"/>
                </a:ext>
              </a:extLst>
            </p:cNvPr>
            <p:cNvCxnSpPr>
              <a:cxnSpLocks/>
              <a:stCxn id="387" idx="4"/>
              <a:endCxn id="388" idx="7"/>
            </p:cNvCxnSpPr>
            <p:nvPr/>
          </p:nvCxnSpPr>
          <p:spPr>
            <a:xfrm flipH="1">
              <a:off x="3531593" y="5401630"/>
              <a:ext cx="84129" cy="13507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805C77B-303E-4EC7-9D35-8EBE50856CFA}"/>
                </a:ext>
              </a:extLst>
            </p:cNvPr>
            <p:cNvCxnSpPr>
              <a:cxnSpLocks/>
              <a:stCxn id="387" idx="4"/>
              <a:endCxn id="393" idx="0"/>
            </p:cNvCxnSpPr>
            <p:nvPr/>
          </p:nvCxnSpPr>
          <p:spPr>
            <a:xfrm>
              <a:off x="3615722" y="5401630"/>
              <a:ext cx="32508" cy="21521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39E1A79-E4E4-46B8-97EF-6AD55DBF0F3C}"/>
                </a:ext>
              </a:extLst>
            </p:cNvPr>
            <p:cNvCxnSpPr>
              <a:cxnSpLocks/>
              <a:stCxn id="388" idx="3"/>
              <a:endCxn id="394" idx="7"/>
            </p:cNvCxnSpPr>
            <p:nvPr/>
          </p:nvCxnSpPr>
          <p:spPr>
            <a:xfrm flipH="1">
              <a:off x="3310267" y="5689998"/>
              <a:ext cx="68035" cy="9461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0AACB8D0-737D-4985-9FEB-43A292485A81}"/>
                </a:ext>
              </a:extLst>
            </p:cNvPr>
            <p:cNvCxnSpPr>
              <a:cxnSpLocks/>
              <a:stCxn id="308" idx="2"/>
              <a:endCxn id="383" idx="6"/>
            </p:cNvCxnSpPr>
            <p:nvPr/>
          </p:nvCxnSpPr>
          <p:spPr>
            <a:xfrm flipH="1">
              <a:off x="3260701" y="4969413"/>
              <a:ext cx="65145" cy="26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268E7B9F-DDF6-4FED-A8A1-1C8DBD4D5891}"/>
                </a:ext>
              </a:extLst>
            </p:cNvPr>
            <p:cNvCxnSpPr>
              <a:cxnSpLocks/>
              <a:stCxn id="308" idx="7"/>
              <a:endCxn id="378" idx="3"/>
            </p:cNvCxnSpPr>
            <p:nvPr/>
          </p:nvCxnSpPr>
          <p:spPr>
            <a:xfrm flipV="1">
              <a:off x="3447001" y="4881776"/>
              <a:ext cx="54724" cy="3745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7205452-297D-47F9-8A96-899C980BF285}"/>
                </a:ext>
              </a:extLst>
            </p:cNvPr>
            <p:cNvCxnSpPr>
              <a:cxnSpLocks/>
              <a:stCxn id="377" idx="0"/>
              <a:endCxn id="303" idx="4"/>
            </p:cNvCxnSpPr>
            <p:nvPr/>
          </p:nvCxnSpPr>
          <p:spPr>
            <a:xfrm flipV="1">
              <a:off x="3168268" y="4569707"/>
              <a:ext cx="102005" cy="11330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2C406587-7768-4EA9-AED0-CA1E61ABD769}"/>
                </a:ext>
              </a:extLst>
            </p:cNvPr>
            <p:cNvCxnSpPr>
              <a:cxnSpLocks/>
              <a:stCxn id="386" idx="0"/>
              <a:endCxn id="377" idx="3"/>
            </p:cNvCxnSpPr>
            <p:nvPr/>
          </p:nvCxnSpPr>
          <p:spPr>
            <a:xfrm flipV="1">
              <a:off x="3020003" y="4804168"/>
              <a:ext cx="98081" cy="16061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2BD032C-E1FA-4D93-A06D-ABADBF0B8041}"/>
                </a:ext>
              </a:extLst>
            </p:cNvPr>
            <p:cNvCxnSpPr>
              <a:cxnSpLocks/>
              <a:stCxn id="303" idx="6"/>
              <a:endCxn id="375" idx="2"/>
            </p:cNvCxnSpPr>
            <p:nvPr/>
          </p:nvCxnSpPr>
          <p:spPr>
            <a:xfrm flipV="1">
              <a:off x="3378665" y="4325449"/>
              <a:ext cx="209817" cy="13586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CBDE5EE7-F15D-4913-AEBB-3463B250BD0C}"/>
                </a:ext>
              </a:extLst>
            </p:cNvPr>
            <p:cNvCxnSpPr>
              <a:cxnSpLocks/>
              <a:stCxn id="300" idx="0"/>
              <a:endCxn id="380" idx="3"/>
            </p:cNvCxnSpPr>
            <p:nvPr/>
          </p:nvCxnSpPr>
          <p:spPr>
            <a:xfrm flipV="1">
              <a:off x="3572921" y="4533964"/>
              <a:ext cx="48346" cy="6536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E13C770F-4819-423F-B56C-49A59582114B}"/>
                </a:ext>
              </a:extLst>
            </p:cNvPr>
            <p:cNvCxnSpPr>
              <a:cxnSpLocks/>
              <a:stCxn id="303" idx="7"/>
              <a:endCxn id="374" idx="3"/>
            </p:cNvCxnSpPr>
            <p:nvPr/>
          </p:nvCxnSpPr>
          <p:spPr>
            <a:xfrm flipV="1">
              <a:off x="3346918" y="4316195"/>
              <a:ext cx="63644" cy="6847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9D736E28-914C-4F53-91FD-582253CEE4D2}"/>
                </a:ext>
              </a:extLst>
            </p:cNvPr>
            <p:cNvCxnSpPr>
              <a:cxnSpLocks/>
              <a:stCxn id="303" idx="2"/>
              <a:endCxn id="371" idx="5"/>
            </p:cNvCxnSpPr>
            <p:nvPr/>
          </p:nvCxnSpPr>
          <p:spPr>
            <a:xfrm flipH="1" flipV="1">
              <a:off x="3073624" y="4419868"/>
              <a:ext cx="88256" cy="4144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02CEAC5A-EAA4-440E-B757-9252533A0BC4}"/>
                </a:ext>
              </a:extLst>
            </p:cNvPr>
            <p:cNvCxnSpPr>
              <a:cxnSpLocks/>
              <a:stCxn id="371" idx="0"/>
              <a:endCxn id="373" idx="4"/>
            </p:cNvCxnSpPr>
            <p:nvPr/>
          </p:nvCxnSpPr>
          <p:spPr>
            <a:xfrm flipH="1" flipV="1">
              <a:off x="3006794" y="4249786"/>
              <a:ext cx="16646" cy="4892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C6AE4823-3649-4A0E-AEE6-551D1FC30AA6}"/>
                </a:ext>
              </a:extLst>
            </p:cNvPr>
            <p:cNvCxnSpPr>
              <a:cxnSpLocks/>
              <a:stCxn id="371" idx="1"/>
              <a:endCxn id="372" idx="5"/>
            </p:cNvCxnSpPr>
            <p:nvPr/>
          </p:nvCxnSpPr>
          <p:spPr>
            <a:xfrm flipH="1" flipV="1">
              <a:off x="2893840" y="4294896"/>
              <a:ext cx="79416" cy="2460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BAD4F2D6-5A3E-406A-88EB-A06E1CF82A5B}"/>
                </a:ext>
              </a:extLst>
            </p:cNvPr>
            <p:cNvCxnSpPr>
              <a:cxnSpLocks/>
              <a:stCxn id="371" idx="3"/>
              <a:endCxn id="384" idx="7"/>
            </p:cNvCxnSpPr>
            <p:nvPr/>
          </p:nvCxnSpPr>
          <p:spPr>
            <a:xfrm flipH="1">
              <a:off x="2938153" y="4419868"/>
              <a:ext cx="35103" cy="6331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792229F4-BDBD-4D4C-B591-645E8AD139B9}"/>
                </a:ext>
              </a:extLst>
            </p:cNvPr>
            <p:cNvCxnSpPr>
              <a:cxnSpLocks/>
              <a:stCxn id="369" idx="3"/>
              <a:endCxn id="356" idx="6"/>
            </p:cNvCxnSpPr>
            <p:nvPr/>
          </p:nvCxnSpPr>
          <p:spPr>
            <a:xfrm flipH="1">
              <a:off x="2973036" y="3652755"/>
              <a:ext cx="45558" cy="5059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FA6B3790-FDEA-4EB7-8929-87CF110DB063}"/>
                </a:ext>
              </a:extLst>
            </p:cNvPr>
            <p:cNvCxnSpPr>
              <a:cxnSpLocks/>
              <a:stCxn id="368" idx="0"/>
              <a:endCxn id="356" idx="5"/>
            </p:cNvCxnSpPr>
            <p:nvPr/>
          </p:nvCxnSpPr>
          <p:spPr>
            <a:xfrm flipH="1" flipV="1">
              <a:off x="2952249" y="3753529"/>
              <a:ext cx="21765" cy="5830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B50A8CEE-CABC-4541-8FB2-AE7F2AD8A126}"/>
                </a:ext>
              </a:extLst>
            </p:cNvPr>
            <p:cNvCxnSpPr>
              <a:cxnSpLocks/>
              <a:endCxn id="356" idx="7"/>
            </p:cNvCxnSpPr>
            <p:nvPr/>
          </p:nvCxnSpPr>
          <p:spPr>
            <a:xfrm flipH="1">
              <a:off x="2952249" y="3632006"/>
              <a:ext cx="71192" cy="2115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D876BDD-88D3-45FD-A408-6ADABDF2A15C}"/>
                </a:ext>
              </a:extLst>
            </p:cNvPr>
            <p:cNvCxnSpPr>
              <a:cxnSpLocks/>
              <a:stCxn id="302" idx="2"/>
              <a:endCxn id="369" idx="7"/>
            </p:cNvCxnSpPr>
            <p:nvPr/>
          </p:nvCxnSpPr>
          <p:spPr>
            <a:xfrm flipH="1">
              <a:off x="3075814" y="3570569"/>
              <a:ext cx="72428" cy="2496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0DFA1E6B-3A86-4BA0-A704-0D6804487BE9}"/>
                </a:ext>
              </a:extLst>
            </p:cNvPr>
            <p:cNvCxnSpPr>
              <a:cxnSpLocks/>
              <a:stCxn id="302" idx="7"/>
              <a:endCxn id="360" idx="2"/>
            </p:cNvCxnSpPr>
            <p:nvPr/>
          </p:nvCxnSpPr>
          <p:spPr>
            <a:xfrm flipV="1">
              <a:off x="3269397" y="3489647"/>
              <a:ext cx="72486" cy="3073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C9AA099A-180D-4B80-AC0B-F8876E6DA5A4}"/>
                </a:ext>
              </a:extLst>
            </p:cNvPr>
            <p:cNvCxnSpPr>
              <a:cxnSpLocks/>
              <a:stCxn id="366" idx="2"/>
              <a:endCxn id="302" idx="6"/>
            </p:cNvCxnSpPr>
            <p:nvPr/>
          </p:nvCxnSpPr>
          <p:spPr>
            <a:xfrm flipH="1" flipV="1">
              <a:off x="3290184" y="3570569"/>
              <a:ext cx="342096" cy="3350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42BA84F8-DBE6-4086-9439-D67EAB45DBC1}"/>
                </a:ext>
              </a:extLst>
            </p:cNvPr>
            <p:cNvCxnSpPr>
              <a:cxnSpLocks/>
              <a:stCxn id="365" idx="0"/>
              <a:endCxn id="307" idx="4"/>
            </p:cNvCxnSpPr>
            <p:nvPr/>
          </p:nvCxnSpPr>
          <p:spPr>
            <a:xfrm flipH="1" flipV="1">
              <a:off x="3557211" y="3827527"/>
              <a:ext cx="64056" cy="1197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A4C5D29D-323D-40C2-983B-468E387359AF}"/>
                </a:ext>
              </a:extLst>
            </p:cNvPr>
            <p:cNvCxnSpPr>
              <a:cxnSpLocks/>
              <a:stCxn id="376" idx="3"/>
              <a:endCxn id="301" idx="7"/>
            </p:cNvCxnSpPr>
            <p:nvPr/>
          </p:nvCxnSpPr>
          <p:spPr>
            <a:xfrm flipH="1">
              <a:off x="3123363" y="3924751"/>
              <a:ext cx="84680" cy="5140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6428401E-D3D5-4A07-8E75-CA8D2397834D}"/>
                </a:ext>
              </a:extLst>
            </p:cNvPr>
            <p:cNvCxnSpPr>
              <a:cxnSpLocks/>
              <a:stCxn id="376" idx="6"/>
              <a:endCxn id="363" idx="2"/>
            </p:cNvCxnSpPr>
            <p:nvPr/>
          </p:nvCxnSpPr>
          <p:spPr>
            <a:xfrm flipV="1">
              <a:off x="3329198" y="3857321"/>
              <a:ext cx="66086" cy="1724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417F1975-1CF6-410B-914D-85752BA63562}"/>
                </a:ext>
              </a:extLst>
            </p:cNvPr>
            <p:cNvCxnSpPr>
              <a:cxnSpLocks/>
              <a:stCxn id="306" idx="0"/>
              <a:endCxn id="363" idx="4"/>
            </p:cNvCxnSpPr>
            <p:nvPr/>
          </p:nvCxnSpPr>
          <p:spPr>
            <a:xfrm flipH="1" flipV="1">
              <a:off x="3435745" y="3897782"/>
              <a:ext cx="36815" cy="19588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73985CDB-F099-4671-9B15-AC79D9C1BD0F}"/>
                </a:ext>
              </a:extLst>
            </p:cNvPr>
            <p:cNvCxnSpPr>
              <a:cxnSpLocks/>
              <a:stCxn id="302" idx="1"/>
              <a:endCxn id="362" idx="5"/>
            </p:cNvCxnSpPr>
            <p:nvPr/>
          </p:nvCxnSpPr>
          <p:spPr>
            <a:xfrm flipH="1" flipV="1">
              <a:off x="3098544" y="3478927"/>
              <a:ext cx="70485" cy="4145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a16="http://schemas.microsoft.com/office/drawing/2014/main" id="{9C6075A0-2974-4AC0-8584-C4B567415DCA}"/>
              </a:ext>
            </a:extLst>
          </p:cNvPr>
          <p:cNvGrpSpPr/>
          <p:nvPr/>
        </p:nvGrpSpPr>
        <p:grpSpPr>
          <a:xfrm>
            <a:off x="4402927" y="3077359"/>
            <a:ext cx="1005840" cy="3129273"/>
            <a:chOff x="854463" y="2715752"/>
            <a:chExt cx="914400" cy="3442200"/>
          </a:xfrm>
        </p:grpSpPr>
        <p:sp>
          <p:nvSpPr>
            <p:cNvPr id="253" name="Freeform: Shape 252">
              <a:extLst>
                <a:ext uri="{FF2B5EF4-FFF2-40B4-BE49-F238E27FC236}">
                  <a16:creationId xmlns:a16="http://schemas.microsoft.com/office/drawing/2014/main" id="{103A9E0A-8012-4955-9A7C-D3006ADEE10E}"/>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4" name="Oval 253">
              <a:extLst>
                <a:ext uri="{FF2B5EF4-FFF2-40B4-BE49-F238E27FC236}">
                  <a16:creationId xmlns:a16="http://schemas.microsoft.com/office/drawing/2014/main" id="{341807D1-ECBC-4A34-BF70-107A1FC5B745}"/>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5" name="Oval 254">
              <a:extLst>
                <a:ext uri="{FF2B5EF4-FFF2-40B4-BE49-F238E27FC236}">
                  <a16:creationId xmlns:a16="http://schemas.microsoft.com/office/drawing/2014/main" id="{E26FC90F-D6A8-4F40-AD6D-D3AE55102481}"/>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4" name="Group 543">
            <a:extLst>
              <a:ext uri="{FF2B5EF4-FFF2-40B4-BE49-F238E27FC236}">
                <a16:creationId xmlns:a16="http://schemas.microsoft.com/office/drawing/2014/main" id="{C452B5F8-4AB9-446D-A73A-C719F63E271A}"/>
              </a:ext>
            </a:extLst>
          </p:cNvPr>
          <p:cNvGrpSpPr/>
          <p:nvPr/>
        </p:nvGrpSpPr>
        <p:grpSpPr>
          <a:xfrm>
            <a:off x="4576529" y="3662410"/>
            <a:ext cx="671971" cy="2307669"/>
            <a:chOff x="4576529" y="3443335"/>
            <a:chExt cx="671971" cy="2307669"/>
          </a:xfrm>
        </p:grpSpPr>
        <p:cxnSp>
          <p:nvCxnSpPr>
            <p:cNvPr id="351" name="Straight Connector 350">
              <a:extLst>
                <a:ext uri="{FF2B5EF4-FFF2-40B4-BE49-F238E27FC236}">
                  <a16:creationId xmlns:a16="http://schemas.microsoft.com/office/drawing/2014/main" id="{1EC88ABB-C3F6-4135-B272-DBBD5AB04F00}"/>
                </a:ext>
              </a:extLst>
            </p:cNvPr>
            <p:cNvCxnSpPr>
              <a:cxnSpLocks/>
              <a:stCxn id="296" idx="4"/>
              <a:endCxn id="294" idx="7"/>
            </p:cNvCxnSpPr>
            <p:nvPr/>
          </p:nvCxnSpPr>
          <p:spPr>
            <a:xfrm flipH="1">
              <a:off x="4729781" y="3737074"/>
              <a:ext cx="58538" cy="3148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956D2D94-EE8C-49C7-99C6-873D4FB1C587}"/>
                </a:ext>
              </a:extLst>
            </p:cNvPr>
            <p:cNvCxnSpPr>
              <a:cxnSpLocks/>
              <a:stCxn id="296" idx="4"/>
              <a:endCxn id="289" idx="2"/>
            </p:cNvCxnSpPr>
            <p:nvPr/>
          </p:nvCxnSpPr>
          <p:spPr>
            <a:xfrm>
              <a:off x="4788319" y="3737074"/>
              <a:ext cx="354525" cy="15625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FB59FCD-8FC8-4270-88B1-4E71796CA7FB}"/>
                </a:ext>
              </a:extLst>
            </p:cNvPr>
            <p:cNvCxnSpPr>
              <a:cxnSpLocks/>
              <a:stCxn id="296" idx="4"/>
              <a:endCxn id="297" idx="0"/>
            </p:cNvCxnSpPr>
            <p:nvPr/>
          </p:nvCxnSpPr>
          <p:spPr>
            <a:xfrm>
              <a:off x="4788319" y="3737074"/>
              <a:ext cx="237744" cy="48120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DB695DDB-A98B-4176-9A47-E5E44039BEDC}"/>
                </a:ext>
              </a:extLst>
            </p:cNvPr>
            <p:cNvCxnSpPr>
              <a:cxnSpLocks/>
              <a:stCxn id="297" idx="3"/>
              <a:endCxn id="295" idx="0"/>
            </p:cNvCxnSpPr>
            <p:nvPr/>
          </p:nvCxnSpPr>
          <p:spPr>
            <a:xfrm flipH="1">
              <a:off x="4890582" y="4287349"/>
              <a:ext cx="106871" cy="19201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5171113E-42E5-48D2-B36A-4F102E7DBF8B}"/>
                </a:ext>
              </a:extLst>
            </p:cNvPr>
            <p:cNvCxnSpPr>
              <a:cxnSpLocks/>
              <a:stCxn id="297" idx="4"/>
              <a:endCxn id="293" idx="0"/>
            </p:cNvCxnSpPr>
            <p:nvPr/>
          </p:nvCxnSpPr>
          <p:spPr>
            <a:xfrm>
              <a:off x="5026063" y="4299200"/>
              <a:ext cx="108393" cy="34651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061D148D-9FF3-4CF8-A326-006DD2295148}"/>
                </a:ext>
              </a:extLst>
            </p:cNvPr>
            <p:cNvCxnSpPr>
              <a:cxnSpLocks/>
              <a:stCxn id="295" idx="3"/>
              <a:endCxn id="291" idx="7"/>
            </p:cNvCxnSpPr>
            <p:nvPr/>
          </p:nvCxnSpPr>
          <p:spPr>
            <a:xfrm flipH="1">
              <a:off x="4673460" y="4600514"/>
              <a:ext cx="166938" cy="24343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BE122304-3ED2-4456-9D1C-114DBEE7B9AD}"/>
                </a:ext>
              </a:extLst>
            </p:cNvPr>
            <p:cNvCxnSpPr>
              <a:cxnSpLocks/>
              <a:stCxn id="295" idx="4"/>
              <a:endCxn id="288" idx="0"/>
            </p:cNvCxnSpPr>
            <p:nvPr/>
          </p:nvCxnSpPr>
          <p:spPr>
            <a:xfrm flipH="1">
              <a:off x="4859290" y="4621301"/>
              <a:ext cx="31292" cy="41444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67482613-166A-496E-BE4D-FCABF9C4B6CC}"/>
                </a:ext>
              </a:extLst>
            </p:cNvPr>
            <p:cNvCxnSpPr>
              <a:cxnSpLocks/>
              <a:stCxn id="288" idx="4"/>
              <a:endCxn id="298" idx="1"/>
            </p:cNvCxnSpPr>
            <p:nvPr/>
          </p:nvCxnSpPr>
          <p:spPr>
            <a:xfrm>
              <a:off x="4859290" y="5177691"/>
              <a:ext cx="248829" cy="28544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324BCBF4-75E8-436E-9A2A-AD3A38869184}"/>
                </a:ext>
              </a:extLst>
            </p:cNvPr>
            <p:cNvCxnSpPr>
              <a:cxnSpLocks/>
              <a:stCxn id="288" idx="4"/>
              <a:endCxn id="292" idx="7"/>
            </p:cNvCxnSpPr>
            <p:nvPr/>
          </p:nvCxnSpPr>
          <p:spPr>
            <a:xfrm flipH="1">
              <a:off x="4755556" y="5177691"/>
              <a:ext cx="103734" cy="23715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4286A732-569B-4E67-902A-8DB9C3BB307C}"/>
                </a:ext>
              </a:extLst>
            </p:cNvPr>
            <p:cNvCxnSpPr>
              <a:cxnSpLocks/>
              <a:stCxn id="294" idx="4"/>
              <a:endCxn id="512" idx="0"/>
            </p:cNvCxnSpPr>
            <p:nvPr/>
          </p:nvCxnSpPr>
          <p:spPr>
            <a:xfrm>
              <a:off x="4653136" y="4236993"/>
              <a:ext cx="9290" cy="11264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DD145D24-599B-46D9-A8C4-43C7A5BFB1A6}"/>
                </a:ext>
              </a:extLst>
            </p:cNvPr>
            <p:cNvCxnSpPr>
              <a:cxnSpLocks/>
              <a:stCxn id="512" idx="4"/>
              <a:endCxn id="518" idx="7"/>
            </p:cNvCxnSpPr>
            <p:nvPr/>
          </p:nvCxnSpPr>
          <p:spPr>
            <a:xfrm flipH="1">
              <a:off x="4584067" y="4491582"/>
              <a:ext cx="78359" cy="623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E9E90408-F1D5-4375-AA0D-1631C312DB75}"/>
                </a:ext>
              </a:extLst>
            </p:cNvPr>
            <p:cNvCxnSpPr>
              <a:cxnSpLocks/>
              <a:stCxn id="520" idx="5"/>
              <a:endCxn id="294" idx="0"/>
            </p:cNvCxnSpPr>
            <p:nvPr/>
          </p:nvCxnSpPr>
          <p:spPr>
            <a:xfrm>
              <a:off x="4594531" y="3933933"/>
              <a:ext cx="58605" cy="8627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FA131BF6-F084-4C62-AB56-B56E0335FF65}"/>
                </a:ext>
              </a:extLst>
            </p:cNvPr>
            <p:cNvCxnSpPr>
              <a:cxnSpLocks/>
              <a:stCxn id="510" idx="5"/>
              <a:endCxn id="296" idx="1"/>
            </p:cNvCxnSpPr>
            <p:nvPr/>
          </p:nvCxnSpPr>
          <p:spPr>
            <a:xfrm>
              <a:off x="4660526" y="3528594"/>
              <a:ext cx="77609" cy="8732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2D73DE73-EE6D-42BD-B231-8500F6C7B103}"/>
                </a:ext>
              </a:extLst>
            </p:cNvPr>
            <p:cNvCxnSpPr>
              <a:cxnSpLocks/>
              <a:stCxn id="296" idx="7"/>
              <a:endCxn id="509" idx="3"/>
            </p:cNvCxnSpPr>
            <p:nvPr/>
          </p:nvCxnSpPr>
          <p:spPr>
            <a:xfrm flipV="1">
              <a:off x="4838503" y="3579670"/>
              <a:ext cx="84084" cy="3624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884A77A2-AA23-466C-B227-6B5FEDE0AD6E}"/>
                </a:ext>
              </a:extLst>
            </p:cNvPr>
            <p:cNvCxnSpPr>
              <a:cxnSpLocks/>
              <a:stCxn id="296" idx="3"/>
              <a:endCxn id="520" idx="7"/>
            </p:cNvCxnSpPr>
            <p:nvPr/>
          </p:nvCxnSpPr>
          <p:spPr>
            <a:xfrm flipH="1">
              <a:off x="4594531" y="3716287"/>
              <a:ext cx="143604" cy="16042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3" name="Straight Connector 642">
              <a:extLst>
                <a:ext uri="{FF2B5EF4-FFF2-40B4-BE49-F238E27FC236}">
                  <a16:creationId xmlns:a16="http://schemas.microsoft.com/office/drawing/2014/main" id="{0D997D7B-F48A-491A-9A60-253DEE890EF1}"/>
                </a:ext>
              </a:extLst>
            </p:cNvPr>
            <p:cNvCxnSpPr>
              <a:cxnSpLocks/>
              <a:stCxn id="515" idx="4"/>
              <a:endCxn id="289" idx="0"/>
            </p:cNvCxnSpPr>
            <p:nvPr/>
          </p:nvCxnSpPr>
          <p:spPr>
            <a:xfrm>
              <a:off x="5194949" y="3551727"/>
              <a:ext cx="18866" cy="2706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22D165E7-607D-4E85-8881-09686CEFCF9F}"/>
                </a:ext>
              </a:extLst>
            </p:cNvPr>
            <p:cNvCxnSpPr>
              <a:cxnSpLocks/>
              <a:stCxn id="515" idx="2"/>
              <a:endCxn id="510" idx="7"/>
            </p:cNvCxnSpPr>
            <p:nvPr/>
          </p:nvCxnSpPr>
          <p:spPr>
            <a:xfrm flipH="1">
              <a:off x="4660526" y="3443335"/>
              <a:ext cx="426030" cy="2803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98197270-6D2A-4733-8ADB-73F392679D74}"/>
                </a:ext>
              </a:extLst>
            </p:cNvPr>
            <p:cNvCxnSpPr>
              <a:cxnSpLocks/>
              <a:stCxn id="289" idx="4"/>
              <a:endCxn id="511" idx="0"/>
            </p:cNvCxnSpPr>
            <p:nvPr/>
          </p:nvCxnSpPr>
          <p:spPr>
            <a:xfrm>
              <a:off x="5213815" y="3964302"/>
              <a:ext cx="34685" cy="17901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F38B4F3E-88C9-4AE0-AA47-D0B2D6CEAF5F}"/>
                </a:ext>
              </a:extLst>
            </p:cNvPr>
            <p:cNvCxnSpPr>
              <a:cxnSpLocks/>
              <a:stCxn id="297" idx="5"/>
              <a:endCxn id="519" idx="1"/>
            </p:cNvCxnSpPr>
            <p:nvPr/>
          </p:nvCxnSpPr>
          <p:spPr>
            <a:xfrm>
              <a:off x="5054673" y="4287349"/>
              <a:ext cx="182787" cy="18877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60DF8F47-789F-4848-B36D-09E35C0D754B}"/>
                </a:ext>
              </a:extLst>
            </p:cNvPr>
            <p:cNvCxnSpPr>
              <a:cxnSpLocks/>
              <a:stCxn id="511" idx="2"/>
              <a:endCxn id="297" idx="6"/>
            </p:cNvCxnSpPr>
            <p:nvPr/>
          </p:nvCxnSpPr>
          <p:spPr>
            <a:xfrm flipH="1">
              <a:off x="5066524" y="4214286"/>
              <a:ext cx="111005" cy="4445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0" name="Straight Connector 679">
              <a:extLst>
                <a:ext uri="{FF2B5EF4-FFF2-40B4-BE49-F238E27FC236}">
                  <a16:creationId xmlns:a16="http://schemas.microsoft.com/office/drawing/2014/main" id="{7D977649-893B-4408-AF98-F21568950AAE}"/>
                </a:ext>
              </a:extLst>
            </p:cNvPr>
            <p:cNvCxnSpPr>
              <a:cxnSpLocks/>
              <a:stCxn id="512" idx="5"/>
              <a:endCxn id="295" idx="2"/>
            </p:cNvCxnSpPr>
            <p:nvPr/>
          </p:nvCxnSpPr>
          <p:spPr>
            <a:xfrm>
              <a:off x="4712610" y="4470795"/>
              <a:ext cx="107001" cy="7953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500FED1F-2F7F-4C57-9112-1FC7787E25A0}"/>
                </a:ext>
              </a:extLst>
            </p:cNvPr>
            <p:cNvCxnSpPr>
              <a:cxnSpLocks/>
              <a:stCxn id="288" idx="7"/>
              <a:endCxn id="293" idx="3"/>
            </p:cNvCxnSpPr>
            <p:nvPr/>
          </p:nvCxnSpPr>
          <p:spPr>
            <a:xfrm flipV="1">
              <a:off x="4909474" y="4830750"/>
              <a:ext cx="148336" cy="22578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038382E7-65B4-4AC6-A5CC-0F1767139B81}"/>
                </a:ext>
              </a:extLst>
            </p:cNvPr>
            <p:cNvCxnSpPr>
              <a:cxnSpLocks/>
              <a:stCxn id="513" idx="0"/>
              <a:endCxn id="293" idx="4"/>
            </p:cNvCxnSpPr>
            <p:nvPr/>
          </p:nvCxnSpPr>
          <p:spPr>
            <a:xfrm flipH="1" flipV="1">
              <a:off x="5134456" y="4862497"/>
              <a:ext cx="75968" cy="10087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E29F2F60-F87F-43DD-BCE1-46893F25720B}"/>
                </a:ext>
              </a:extLst>
            </p:cNvPr>
            <p:cNvCxnSpPr>
              <a:cxnSpLocks/>
              <a:stCxn id="288" idx="2"/>
              <a:endCxn id="516" idx="6"/>
            </p:cNvCxnSpPr>
            <p:nvPr/>
          </p:nvCxnSpPr>
          <p:spPr>
            <a:xfrm flipH="1" flipV="1">
              <a:off x="4732869" y="5093803"/>
              <a:ext cx="55450" cy="1291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4" name="Straight Connector 693">
              <a:extLst>
                <a:ext uri="{FF2B5EF4-FFF2-40B4-BE49-F238E27FC236}">
                  <a16:creationId xmlns:a16="http://schemas.microsoft.com/office/drawing/2014/main" id="{4B9D8996-87D0-4F1D-A743-F8C83B6612BB}"/>
                </a:ext>
              </a:extLst>
            </p:cNvPr>
            <p:cNvCxnSpPr>
              <a:cxnSpLocks/>
              <a:stCxn id="517" idx="5"/>
              <a:endCxn id="292" idx="1"/>
            </p:cNvCxnSpPr>
            <p:nvPr/>
          </p:nvCxnSpPr>
          <p:spPr>
            <a:xfrm>
              <a:off x="4594531" y="5313342"/>
              <a:ext cx="60657" cy="10150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2" name="Straight Connector 701">
              <a:extLst>
                <a:ext uri="{FF2B5EF4-FFF2-40B4-BE49-F238E27FC236}">
                  <a16:creationId xmlns:a16="http://schemas.microsoft.com/office/drawing/2014/main" id="{F7C15FAA-5C30-4610-AFBE-1159629750F9}"/>
                </a:ext>
              </a:extLst>
            </p:cNvPr>
            <p:cNvCxnSpPr>
              <a:cxnSpLocks/>
              <a:stCxn id="292" idx="3"/>
              <a:endCxn id="523" idx="7"/>
            </p:cNvCxnSpPr>
            <p:nvPr/>
          </p:nvCxnSpPr>
          <p:spPr>
            <a:xfrm flipH="1">
              <a:off x="4576529" y="5515217"/>
              <a:ext cx="78659" cy="5317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B4CC7B10-4064-4296-A274-2716BC422694}"/>
                </a:ext>
              </a:extLst>
            </p:cNvPr>
            <p:cNvCxnSpPr>
              <a:cxnSpLocks/>
              <a:stCxn id="522" idx="0"/>
              <a:endCxn id="292" idx="4"/>
            </p:cNvCxnSpPr>
            <p:nvPr/>
          </p:nvCxnSpPr>
          <p:spPr>
            <a:xfrm flipH="1" flipV="1">
              <a:off x="4705372" y="5536004"/>
              <a:ext cx="196" cy="12130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8" name="Straight Connector 707">
              <a:extLst>
                <a:ext uri="{FF2B5EF4-FFF2-40B4-BE49-F238E27FC236}">
                  <a16:creationId xmlns:a16="http://schemas.microsoft.com/office/drawing/2014/main" id="{D758FD8F-FF53-48BC-BD44-DC13C708605A}"/>
                </a:ext>
              </a:extLst>
            </p:cNvPr>
            <p:cNvCxnSpPr>
              <a:cxnSpLocks/>
              <a:stCxn id="514" idx="1"/>
              <a:endCxn id="292" idx="5"/>
            </p:cNvCxnSpPr>
            <p:nvPr/>
          </p:nvCxnSpPr>
          <p:spPr>
            <a:xfrm flipH="1" flipV="1">
              <a:off x="4755556" y="5515217"/>
              <a:ext cx="92681" cy="15914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1" name="Straight Connector 710">
              <a:extLst>
                <a:ext uri="{FF2B5EF4-FFF2-40B4-BE49-F238E27FC236}">
                  <a16:creationId xmlns:a16="http://schemas.microsoft.com/office/drawing/2014/main" id="{2B82FC44-C570-49C1-AD2F-686A9B7B69B3}"/>
                </a:ext>
              </a:extLst>
            </p:cNvPr>
            <p:cNvCxnSpPr>
              <a:cxnSpLocks/>
              <a:stCxn id="524" idx="4"/>
              <a:endCxn id="514" idx="0"/>
            </p:cNvCxnSpPr>
            <p:nvPr/>
          </p:nvCxnSpPr>
          <p:spPr>
            <a:xfrm flipH="1">
              <a:off x="4924883" y="5397871"/>
              <a:ext cx="55562" cy="24474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5" name="Straight Connector 714">
              <a:extLst>
                <a:ext uri="{FF2B5EF4-FFF2-40B4-BE49-F238E27FC236}">
                  <a16:creationId xmlns:a16="http://schemas.microsoft.com/office/drawing/2014/main" id="{DE914806-E122-4A52-A9D6-CC70A3A331EB}"/>
                </a:ext>
              </a:extLst>
            </p:cNvPr>
            <p:cNvCxnSpPr>
              <a:cxnSpLocks/>
              <a:stCxn id="521" idx="3"/>
              <a:endCxn id="514" idx="6"/>
            </p:cNvCxnSpPr>
            <p:nvPr/>
          </p:nvCxnSpPr>
          <p:spPr>
            <a:xfrm flipH="1">
              <a:off x="5033275" y="5712345"/>
              <a:ext cx="88706" cy="3865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9" name="Straight Connector 718">
              <a:extLst>
                <a:ext uri="{FF2B5EF4-FFF2-40B4-BE49-F238E27FC236}">
                  <a16:creationId xmlns:a16="http://schemas.microsoft.com/office/drawing/2014/main" id="{3AB7B30A-21EA-4BAA-9ED8-B8DB1484B754}"/>
                </a:ext>
              </a:extLst>
            </p:cNvPr>
            <p:cNvCxnSpPr>
              <a:cxnSpLocks/>
              <a:stCxn id="525" idx="2"/>
              <a:endCxn id="524" idx="6"/>
            </p:cNvCxnSpPr>
            <p:nvPr/>
          </p:nvCxnSpPr>
          <p:spPr>
            <a:xfrm flipH="1">
              <a:off x="5051416" y="5318359"/>
              <a:ext cx="121024" cy="854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7" name="guides" hidden="1">
            <a:extLst>
              <a:ext uri="{FF2B5EF4-FFF2-40B4-BE49-F238E27FC236}">
                <a16:creationId xmlns:a16="http://schemas.microsoft.com/office/drawing/2014/main" id="{062606EC-08BF-43F1-844A-C2875AC06B65}"/>
              </a:ext>
            </a:extLst>
          </p:cNvPr>
          <p:cNvGrpSpPr/>
          <p:nvPr/>
        </p:nvGrpSpPr>
        <p:grpSpPr>
          <a:xfrm>
            <a:off x="1592912" y="-921689"/>
            <a:ext cx="9006177" cy="9006177"/>
            <a:chOff x="1592912" y="-1074088"/>
            <a:chExt cx="9006177" cy="9006177"/>
          </a:xfrm>
        </p:grpSpPr>
        <p:sp>
          <p:nvSpPr>
            <p:cNvPr id="17" name="oval guide">
              <a:extLst>
                <a:ext uri="{FF2B5EF4-FFF2-40B4-BE49-F238E27FC236}">
                  <a16:creationId xmlns:a16="http://schemas.microsoft.com/office/drawing/2014/main" id="{55355A48-D4B2-40B0-AB31-064BB4FD74DD}"/>
                </a:ext>
              </a:extLst>
            </p:cNvPr>
            <p:cNvSpPr/>
            <p:nvPr/>
          </p:nvSpPr>
          <p:spPr bwMode="auto">
            <a:xfrm>
              <a:off x="3895725" y="1228725"/>
              <a:ext cx="4400550" cy="4400550"/>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26" name="guides">
              <a:extLst>
                <a:ext uri="{FF2B5EF4-FFF2-40B4-BE49-F238E27FC236}">
                  <a16:creationId xmlns:a16="http://schemas.microsoft.com/office/drawing/2014/main" id="{49B22138-0A6E-4DA5-8561-712578460D8E}"/>
                </a:ext>
              </a:extLst>
            </p:cNvPr>
            <p:cNvGrpSpPr/>
            <p:nvPr/>
          </p:nvGrpSpPr>
          <p:grpSpPr>
            <a:xfrm>
              <a:off x="1592912" y="-1074088"/>
              <a:ext cx="9006177" cy="9006177"/>
              <a:chOff x="1592912" y="-1074088"/>
              <a:chExt cx="9006177" cy="9006177"/>
            </a:xfrm>
          </p:grpSpPr>
          <p:cxnSp>
            <p:nvCxnSpPr>
              <p:cNvPr id="21" name="Straight Connector 20">
                <a:extLst>
                  <a:ext uri="{FF2B5EF4-FFF2-40B4-BE49-F238E27FC236}">
                    <a16:creationId xmlns:a16="http://schemas.microsoft.com/office/drawing/2014/main" id="{222E7B6F-1A6B-4692-A349-68DDDB6223DC}"/>
                  </a:ext>
                </a:extLst>
              </p:cNvPr>
              <p:cNvCxnSpPr/>
              <p:nvPr/>
            </p:nvCxnSpPr>
            <p:spPr>
              <a:xfrm rot="13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C50AFEB-EFE7-44F4-B453-922C9E6501E6}"/>
                  </a:ext>
                </a:extLst>
              </p:cNvPr>
              <p:cNvCxnSpPr>
                <a:cxnSpLocks/>
              </p:cNvCxnSpPr>
              <p:nvPr/>
            </p:nvCxnSpPr>
            <p:spPr>
              <a:xfrm rot="175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861383B-0547-4BBF-9345-F17023E6B7FE}"/>
                  </a:ext>
                </a:extLst>
              </p:cNvPr>
              <p:cNvCxnSpPr/>
              <p:nvPr/>
            </p:nvCxnSpPr>
            <p:spPr>
              <a:xfrm rot="40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D56ACEB-874A-47FF-8B20-A51193E2A759}"/>
                  </a:ext>
                </a:extLst>
              </p:cNvPr>
              <p:cNvCxnSpPr>
                <a:cxnSpLocks/>
              </p:cNvCxnSpPr>
              <p:nvPr/>
            </p:nvCxnSpPr>
            <p:spPr>
              <a:xfrm rot="202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418" name="Title 1">
            <a:extLst>
              <a:ext uri="{FF2B5EF4-FFF2-40B4-BE49-F238E27FC236}">
                <a16:creationId xmlns:a16="http://schemas.microsoft.com/office/drawing/2014/main" id="{AA46DA6D-0FD5-4864-AFED-A9ECFF3F2AB2}"/>
              </a:ext>
            </a:extLst>
          </p:cNvPr>
          <p:cNvSpPr txBox="1">
            <a:spLocks/>
          </p:cNvSpPr>
          <p:nvPr/>
        </p:nvSpPr>
        <p:spPr>
          <a:xfrm>
            <a:off x="4134543" y="-2990110"/>
            <a:ext cx="3922915" cy="4431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0"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algn="ctr">
              <a:lnSpc>
                <a:spcPct val="90000"/>
              </a:lnSpc>
            </a:pPr>
            <a:r>
              <a:rPr lang="en-US" b="1" dirty="0">
                <a:gradFill>
                  <a:gsLst>
                    <a:gs pos="26214">
                      <a:schemeClr val="tx1"/>
                    </a:gs>
                    <a:gs pos="41000">
                      <a:schemeClr val="tx1"/>
                    </a:gs>
                  </a:gsLst>
                  <a:lin ang="3000000" scaled="0"/>
                </a:gradFill>
                <a:cs typeface="Segoe UI" pitchFamily="34" charset="0"/>
              </a:rPr>
              <a:t>Customer experience</a:t>
            </a:r>
          </a:p>
        </p:txBody>
      </p:sp>
      <p:sp>
        <p:nvSpPr>
          <p:cNvPr id="203" name="Title 1">
            <a:extLst>
              <a:ext uri="{FF2B5EF4-FFF2-40B4-BE49-F238E27FC236}">
                <a16:creationId xmlns:a16="http://schemas.microsoft.com/office/drawing/2014/main" id="{231F7B25-5EDE-4A2D-A28D-707D578EBCB3}"/>
              </a:ext>
            </a:extLst>
          </p:cNvPr>
          <p:cNvSpPr txBox="1">
            <a:spLocks/>
          </p:cNvSpPr>
          <p:nvPr/>
        </p:nvSpPr>
        <p:spPr>
          <a:xfrm>
            <a:off x="3078673" y="802694"/>
            <a:ext cx="6034654" cy="4431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0"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algn="ctr">
              <a:lnSpc>
                <a:spcPct val="90000"/>
              </a:lnSpc>
            </a:pPr>
            <a:r>
              <a:rPr lang="en-US" b="1" dirty="0">
                <a:gradFill>
                  <a:gsLst>
                    <a:gs pos="26214">
                      <a:schemeClr val="tx1"/>
                    </a:gs>
                    <a:gs pos="41000">
                      <a:schemeClr val="tx1"/>
                    </a:gs>
                  </a:gsLst>
                  <a:lin ang="3000000" scaled="0"/>
                </a:gradFill>
                <a:cs typeface="Segoe UI" pitchFamily="34" charset="0"/>
              </a:rPr>
              <a:t>Internal and external silos</a:t>
            </a:r>
          </a:p>
        </p:txBody>
      </p:sp>
      <p:sp>
        <p:nvSpPr>
          <p:cNvPr id="204" name="Oval 203">
            <a:extLst>
              <a:ext uri="{FF2B5EF4-FFF2-40B4-BE49-F238E27FC236}">
                <a16:creationId xmlns:a16="http://schemas.microsoft.com/office/drawing/2014/main" id="{7D206DD8-D58F-4A22-A2CE-81ED999544AE}"/>
              </a:ext>
            </a:extLst>
          </p:cNvPr>
          <p:cNvSpPr>
            <a:spLocks noChangeAspect="1"/>
          </p:cNvSpPr>
          <p:nvPr/>
        </p:nvSpPr>
        <p:spPr bwMode="auto">
          <a:xfrm>
            <a:off x="1707276" y="532918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7</a:t>
            </a:r>
          </a:p>
        </p:txBody>
      </p:sp>
      <p:sp>
        <p:nvSpPr>
          <p:cNvPr id="205" name="Oval 204">
            <a:extLst>
              <a:ext uri="{FF2B5EF4-FFF2-40B4-BE49-F238E27FC236}">
                <a16:creationId xmlns:a16="http://schemas.microsoft.com/office/drawing/2014/main" id="{373C967E-193A-444D-BE01-B3DA09CF26F8}"/>
              </a:ext>
            </a:extLst>
          </p:cNvPr>
          <p:cNvSpPr>
            <a:spLocks noChangeAspect="1"/>
          </p:cNvSpPr>
          <p:nvPr/>
        </p:nvSpPr>
        <p:spPr bwMode="auto">
          <a:xfrm>
            <a:off x="1438361" y="553882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a:t>
            </a:r>
          </a:p>
        </p:txBody>
      </p:sp>
      <p:sp>
        <p:nvSpPr>
          <p:cNvPr id="206" name="Oval 205">
            <a:extLst>
              <a:ext uri="{FF2B5EF4-FFF2-40B4-BE49-F238E27FC236}">
                <a16:creationId xmlns:a16="http://schemas.microsoft.com/office/drawing/2014/main" id="{944DCAFB-2B5B-4F4C-9003-FAAD51932B3B}"/>
              </a:ext>
            </a:extLst>
          </p:cNvPr>
          <p:cNvSpPr>
            <a:spLocks noChangeAspect="1"/>
          </p:cNvSpPr>
          <p:nvPr/>
        </p:nvSpPr>
        <p:spPr bwMode="auto">
          <a:xfrm>
            <a:off x="1311052" y="3832263"/>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a:t>
            </a:r>
          </a:p>
        </p:txBody>
      </p:sp>
      <p:sp>
        <p:nvSpPr>
          <p:cNvPr id="207" name="Oval 206">
            <a:extLst>
              <a:ext uri="{FF2B5EF4-FFF2-40B4-BE49-F238E27FC236}">
                <a16:creationId xmlns:a16="http://schemas.microsoft.com/office/drawing/2014/main" id="{9F814D0E-2BC6-4A1D-AC9E-3ACEED004494}"/>
              </a:ext>
            </a:extLst>
          </p:cNvPr>
          <p:cNvSpPr>
            <a:spLocks noChangeAspect="1"/>
          </p:cNvSpPr>
          <p:nvPr/>
        </p:nvSpPr>
        <p:spPr bwMode="auto">
          <a:xfrm>
            <a:off x="1272330" y="503813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a:t>
            </a:r>
          </a:p>
        </p:txBody>
      </p:sp>
      <p:sp>
        <p:nvSpPr>
          <p:cNvPr id="209" name="Oval 208">
            <a:extLst>
              <a:ext uri="{FF2B5EF4-FFF2-40B4-BE49-F238E27FC236}">
                <a16:creationId xmlns:a16="http://schemas.microsoft.com/office/drawing/2014/main" id="{BBDB8F87-7A2C-4679-987D-258015FFA735}"/>
              </a:ext>
            </a:extLst>
          </p:cNvPr>
          <p:cNvSpPr>
            <a:spLocks noChangeAspect="1"/>
          </p:cNvSpPr>
          <p:nvPr/>
        </p:nvSpPr>
        <p:spPr bwMode="auto">
          <a:xfrm>
            <a:off x="1754413" y="4950134"/>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a:t>
            </a:r>
          </a:p>
        </p:txBody>
      </p:sp>
      <p:sp>
        <p:nvSpPr>
          <p:cNvPr id="228" name="Oval 227">
            <a:extLst>
              <a:ext uri="{FF2B5EF4-FFF2-40B4-BE49-F238E27FC236}">
                <a16:creationId xmlns:a16="http://schemas.microsoft.com/office/drawing/2014/main" id="{9D1AF4D8-A0A8-4D2F-A689-F05140D2BF85}"/>
              </a:ext>
            </a:extLst>
          </p:cNvPr>
          <p:cNvSpPr>
            <a:spLocks noChangeAspect="1"/>
          </p:cNvSpPr>
          <p:nvPr/>
        </p:nvSpPr>
        <p:spPr bwMode="auto">
          <a:xfrm>
            <a:off x="1321055" y="433625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6</a:t>
            </a:r>
          </a:p>
        </p:txBody>
      </p:sp>
      <p:sp>
        <p:nvSpPr>
          <p:cNvPr id="242" name="Oval 241">
            <a:extLst>
              <a:ext uri="{FF2B5EF4-FFF2-40B4-BE49-F238E27FC236}">
                <a16:creationId xmlns:a16="http://schemas.microsoft.com/office/drawing/2014/main" id="{51276488-816A-4544-A15A-57FA3D3FF03A}"/>
              </a:ext>
            </a:extLst>
          </p:cNvPr>
          <p:cNvSpPr>
            <a:spLocks noChangeAspect="1"/>
          </p:cNvSpPr>
          <p:nvPr/>
        </p:nvSpPr>
        <p:spPr bwMode="auto">
          <a:xfrm>
            <a:off x="1573930" y="470074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8</a:t>
            </a:r>
          </a:p>
        </p:txBody>
      </p:sp>
      <p:sp>
        <p:nvSpPr>
          <p:cNvPr id="245" name="Oval 244">
            <a:extLst>
              <a:ext uri="{FF2B5EF4-FFF2-40B4-BE49-F238E27FC236}">
                <a16:creationId xmlns:a16="http://schemas.microsoft.com/office/drawing/2014/main" id="{9E1262C6-E2B6-4F43-86D6-03A211780301}"/>
              </a:ext>
            </a:extLst>
          </p:cNvPr>
          <p:cNvSpPr>
            <a:spLocks noChangeAspect="1"/>
          </p:cNvSpPr>
          <p:nvPr/>
        </p:nvSpPr>
        <p:spPr bwMode="auto">
          <a:xfrm>
            <a:off x="1689709" y="421667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a:t>
            </a:r>
          </a:p>
        </p:txBody>
      </p:sp>
      <p:sp>
        <p:nvSpPr>
          <p:cNvPr id="246" name="Oval 245">
            <a:extLst>
              <a:ext uri="{FF2B5EF4-FFF2-40B4-BE49-F238E27FC236}">
                <a16:creationId xmlns:a16="http://schemas.microsoft.com/office/drawing/2014/main" id="{7B6C5BDB-2192-453A-90B5-EC560869A65C}"/>
              </a:ext>
            </a:extLst>
          </p:cNvPr>
          <p:cNvSpPr>
            <a:spLocks noChangeAspect="1"/>
          </p:cNvSpPr>
          <p:nvPr/>
        </p:nvSpPr>
        <p:spPr bwMode="auto">
          <a:xfrm>
            <a:off x="1793199" y="370644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9</a:t>
            </a:r>
          </a:p>
        </p:txBody>
      </p:sp>
      <p:sp>
        <p:nvSpPr>
          <p:cNvPr id="272" name="Oval 271">
            <a:extLst>
              <a:ext uri="{FF2B5EF4-FFF2-40B4-BE49-F238E27FC236}">
                <a16:creationId xmlns:a16="http://schemas.microsoft.com/office/drawing/2014/main" id="{78B53C92-9339-4117-8E8C-D331E603F345}"/>
              </a:ext>
            </a:extLst>
          </p:cNvPr>
          <p:cNvSpPr>
            <a:spLocks noChangeAspect="1"/>
          </p:cNvSpPr>
          <p:nvPr/>
        </p:nvSpPr>
        <p:spPr bwMode="auto">
          <a:xfrm>
            <a:off x="9003859" y="518841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16</a:t>
            </a:r>
          </a:p>
        </p:txBody>
      </p:sp>
      <p:sp>
        <p:nvSpPr>
          <p:cNvPr id="273" name="Oval 272">
            <a:extLst>
              <a:ext uri="{FF2B5EF4-FFF2-40B4-BE49-F238E27FC236}">
                <a16:creationId xmlns:a16="http://schemas.microsoft.com/office/drawing/2014/main" id="{E8123FE1-4490-4A5C-9BC4-9E64D5285EA9}"/>
              </a:ext>
            </a:extLst>
          </p:cNvPr>
          <p:cNvSpPr>
            <a:spLocks noChangeAspect="1"/>
          </p:cNvSpPr>
          <p:nvPr/>
        </p:nvSpPr>
        <p:spPr bwMode="auto">
          <a:xfrm>
            <a:off x="8643496" y="544236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18</a:t>
            </a:r>
          </a:p>
        </p:txBody>
      </p:sp>
      <p:sp>
        <p:nvSpPr>
          <p:cNvPr id="276" name="Oval 275">
            <a:extLst>
              <a:ext uri="{FF2B5EF4-FFF2-40B4-BE49-F238E27FC236}">
                <a16:creationId xmlns:a16="http://schemas.microsoft.com/office/drawing/2014/main" id="{FFAD50F8-8C9C-4DF4-B098-6DB0071894E8}"/>
              </a:ext>
            </a:extLst>
          </p:cNvPr>
          <p:cNvSpPr>
            <a:spLocks noChangeAspect="1"/>
          </p:cNvSpPr>
          <p:nvPr/>
        </p:nvSpPr>
        <p:spPr bwMode="auto">
          <a:xfrm>
            <a:off x="8807631" y="408527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14</a:t>
            </a:r>
          </a:p>
        </p:txBody>
      </p:sp>
      <p:sp>
        <p:nvSpPr>
          <p:cNvPr id="277" name="Oval 276">
            <a:extLst>
              <a:ext uri="{FF2B5EF4-FFF2-40B4-BE49-F238E27FC236}">
                <a16:creationId xmlns:a16="http://schemas.microsoft.com/office/drawing/2014/main" id="{270C8C9C-BC04-4BD9-A276-51A9335DC1A7}"/>
              </a:ext>
            </a:extLst>
          </p:cNvPr>
          <p:cNvSpPr>
            <a:spLocks noChangeAspect="1"/>
          </p:cNvSpPr>
          <p:nvPr/>
        </p:nvSpPr>
        <p:spPr bwMode="auto">
          <a:xfrm>
            <a:off x="9142550" y="386608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13</a:t>
            </a:r>
          </a:p>
        </p:txBody>
      </p:sp>
      <p:sp>
        <p:nvSpPr>
          <p:cNvPr id="280" name="Oval 279">
            <a:extLst>
              <a:ext uri="{FF2B5EF4-FFF2-40B4-BE49-F238E27FC236}">
                <a16:creationId xmlns:a16="http://schemas.microsoft.com/office/drawing/2014/main" id="{05E96EE3-5E19-4AD2-A745-CA68BADB91D8}"/>
              </a:ext>
            </a:extLst>
          </p:cNvPr>
          <p:cNvSpPr>
            <a:spLocks noChangeAspect="1"/>
          </p:cNvSpPr>
          <p:nvPr/>
        </p:nvSpPr>
        <p:spPr bwMode="auto">
          <a:xfrm>
            <a:off x="8987509" y="5621380"/>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11</a:t>
            </a:r>
          </a:p>
        </p:txBody>
      </p:sp>
      <p:sp>
        <p:nvSpPr>
          <p:cNvPr id="281" name="Oval 280">
            <a:extLst>
              <a:ext uri="{FF2B5EF4-FFF2-40B4-BE49-F238E27FC236}">
                <a16:creationId xmlns:a16="http://schemas.microsoft.com/office/drawing/2014/main" id="{163BD892-04F8-43A7-9B39-C32B59276599}"/>
              </a:ext>
            </a:extLst>
          </p:cNvPr>
          <p:cNvSpPr>
            <a:spLocks noChangeAspect="1"/>
          </p:cNvSpPr>
          <p:nvPr/>
        </p:nvSpPr>
        <p:spPr bwMode="auto">
          <a:xfrm>
            <a:off x="8608752" y="369305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17</a:t>
            </a:r>
          </a:p>
        </p:txBody>
      </p:sp>
      <p:sp>
        <p:nvSpPr>
          <p:cNvPr id="283" name="Oval 282">
            <a:extLst>
              <a:ext uri="{FF2B5EF4-FFF2-40B4-BE49-F238E27FC236}">
                <a16:creationId xmlns:a16="http://schemas.microsoft.com/office/drawing/2014/main" id="{3E666B2F-9CD2-4330-B5B4-AAE47B58691F}"/>
              </a:ext>
            </a:extLst>
          </p:cNvPr>
          <p:cNvSpPr>
            <a:spLocks noChangeAspect="1"/>
          </p:cNvSpPr>
          <p:nvPr/>
        </p:nvSpPr>
        <p:spPr bwMode="auto">
          <a:xfrm>
            <a:off x="8639700" y="470160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15</a:t>
            </a:r>
          </a:p>
        </p:txBody>
      </p:sp>
      <p:sp>
        <p:nvSpPr>
          <p:cNvPr id="284" name="Oval 283">
            <a:extLst>
              <a:ext uri="{FF2B5EF4-FFF2-40B4-BE49-F238E27FC236}">
                <a16:creationId xmlns:a16="http://schemas.microsoft.com/office/drawing/2014/main" id="{0D08D0BE-9EC2-4BAC-8141-62578B57A5E2}"/>
              </a:ext>
            </a:extLst>
          </p:cNvPr>
          <p:cNvSpPr>
            <a:spLocks noChangeAspect="1"/>
          </p:cNvSpPr>
          <p:nvPr/>
        </p:nvSpPr>
        <p:spPr bwMode="auto">
          <a:xfrm>
            <a:off x="8944696" y="4492088"/>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10</a:t>
            </a:r>
          </a:p>
        </p:txBody>
      </p:sp>
      <p:sp>
        <p:nvSpPr>
          <p:cNvPr id="286" name="Oval 285">
            <a:extLst>
              <a:ext uri="{FF2B5EF4-FFF2-40B4-BE49-F238E27FC236}">
                <a16:creationId xmlns:a16="http://schemas.microsoft.com/office/drawing/2014/main" id="{12BD223C-4519-4CB0-9C5A-417B0FE4364A}"/>
              </a:ext>
            </a:extLst>
          </p:cNvPr>
          <p:cNvSpPr>
            <a:spLocks noChangeAspect="1"/>
          </p:cNvSpPr>
          <p:nvPr/>
        </p:nvSpPr>
        <p:spPr bwMode="auto">
          <a:xfrm>
            <a:off x="9152750" y="4904585"/>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12</a:t>
            </a:r>
          </a:p>
        </p:txBody>
      </p:sp>
      <p:sp>
        <p:nvSpPr>
          <p:cNvPr id="288" name="Oval 287">
            <a:extLst>
              <a:ext uri="{FF2B5EF4-FFF2-40B4-BE49-F238E27FC236}">
                <a16:creationId xmlns:a16="http://schemas.microsoft.com/office/drawing/2014/main" id="{599C9654-E574-4372-99B6-2323C317D147}"/>
              </a:ext>
            </a:extLst>
          </p:cNvPr>
          <p:cNvSpPr>
            <a:spLocks noChangeAspect="1"/>
          </p:cNvSpPr>
          <p:nvPr/>
        </p:nvSpPr>
        <p:spPr bwMode="auto">
          <a:xfrm>
            <a:off x="4788319" y="525482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27</a:t>
            </a:r>
          </a:p>
        </p:txBody>
      </p:sp>
      <p:sp>
        <p:nvSpPr>
          <p:cNvPr id="289" name="Oval 288">
            <a:extLst>
              <a:ext uri="{FF2B5EF4-FFF2-40B4-BE49-F238E27FC236}">
                <a16:creationId xmlns:a16="http://schemas.microsoft.com/office/drawing/2014/main" id="{A40A7901-DA15-42A5-B30B-934A6470F47F}"/>
              </a:ext>
            </a:extLst>
          </p:cNvPr>
          <p:cNvSpPr>
            <a:spLocks noChangeAspect="1"/>
          </p:cNvSpPr>
          <p:nvPr/>
        </p:nvSpPr>
        <p:spPr bwMode="auto">
          <a:xfrm>
            <a:off x="5142844" y="404143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25</a:t>
            </a:r>
          </a:p>
        </p:txBody>
      </p:sp>
      <p:sp>
        <p:nvSpPr>
          <p:cNvPr id="291" name="Oval 290">
            <a:extLst>
              <a:ext uri="{FF2B5EF4-FFF2-40B4-BE49-F238E27FC236}">
                <a16:creationId xmlns:a16="http://schemas.microsoft.com/office/drawing/2014/main" id="{C58AE6D8-485A-4718-9995-3732B87665BC}"/>
              </a:ext>
            </a:extLst>
          </p:cNvPr>
          <p:cNvSpPr>
            <a:spLocks noChangeAspect="1"/>
          </p:cNvSpPr>
          <p:nvPr/>
        </p:nvSpPr>
        <p:spPr bwMode="auto">
          <a:xfrm>
            <a:off x="4604389" y="505117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24</a:t>
            </a:r>
          </a:p>
        </p:txBody>
      </p:sp>
      <p:sp>
        <p:nvSpPr>
          <p:cNvPr id="292" name="Oval 291">
            <a:extLst>
              <a:ext uri="{FF2B5EF4-FFF2-40B4-BE49-F238E27FC236}">
                <a16:creationId xmlns:a16="http://schemas.microsoft.com/office/drawing/2014/main" id="{AEA73281-C3B5-469E-BAC5-B1A03800BD27}"/>
              </a:ext>
            </a:extLst>
          </p:cNvPr>
          <p:cNvSpPr>
            <a:spLocks noChangeAspect="1"/>
          </p:cNvSpPr>
          <p:nvPr/>
        </p:nvSpPr>
        <p:spPr bwMode="auto">
          <a:xfrm>
            <a:off x="4634401" y="5613137"/>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23</a:t>
            </a:r>
          </a:p>
        </p:txBody>
      </p:sp>
      <p:sp>
        <p:nvSpPr>
          <p:cNvPr id="293" name="Oval 292">
            <a:extLst>
              <a:ext uri="{FF2B5EF4-FFF2-40B4-BE49-F238E27FC236}">
                <a16:creationId xmlns:a16="http://schemas.microsoft.com/office/drawing/2014/main" id="{FB5FB7F8-609B-4665-A8F5-334EC9156823}"/>
              </a:ext>
            </a:extLst>
          </p:cNvPr>
          <p:cNvSpPr>
            <a:spLocks noChangeAspect="1"/>
          </p:cNvSpPr>
          <p:nvPr/>
        </p:nvSpPr>
        <p:spPr bwMode="auto">
          <a:xfrm>
            <a:off x="5026063" y="486478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22</a:t>
            </a:r>
          </a:p>
        </p:txBody>
      </p:sp>
      <p:sp>
        <p:nvSpPr>
          <p:cNvPr id="294" name="Oval 293">
            <a:extLst>
              <a:ext uri="{FF2B5EF4-FFF2-40B4-BE49-F238E27FC236}">
                <a16:creationId xmlns:a16="http://schemas.microsoft.com/office/drawing/2014/main" id="{9E3D11F6-1E4D-4D0F-B29C-221C04B50447}"/>
              </a:ext>
            </a:extLst>
          </p:cNvPr>
          <p:cNvSpPr>
            <a:spLocks noChangeAspect="1"/>
          </p:cNvSpPr>
          <p:nvPr/>
        </p:nvSpPr>
        <p:spPr bwMode="auto">
          <a:xfrm>
            <a:off x="4544743" y="4239283"/>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19</a:t>
            </a:r>
          </a:p>
        </p:txBody>
      </p:sp>
      <p:sp>
        <p:nvSpPr>
          <p:cNvPr id="295" name="Oval 294">
            <a:extLst>
              <a:ext uri="{FF2B5EF4-FFF2-40B4-BE49-F238E27FC236}">
                <a16:creationId xmlns:a16="http://schemas.microsoft.com/office/drawing/2014/main" id="{F76AAC4A-C2E0-48F0-8BEA-8094D1471F9B}"/>
              </a:ext>
            </a:extLst>
          </p:cNvPr>
          <p:cNvSpPr>
            <a:spLocks noChangeAspect="1"/>
          </p:cNvSpPr>
          <p:nvPr/>
        </p:nvSpPr>
        <p:spPr bwMode="auto">
          <a:xfrm>
            <a:off x="4819611" y="469843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21</a:t>
            </a:r>
          </a:p>
        </p:txBody>
      </p:sp>
      <p:sp>
        <p:nvSpPr>
          <p:cNvPr id="296" name="Oval 295">
            <a:extLst>
              <a:ext uri="{FF2B5EF4-FFF2-40B4-BE49-F238E27FC236}">
                <a16:creationId xmlns:a16="http://schemas.microsoft.com/office/drawing/2014/main" id="{B86AF2DB-279A-424A-8D08-D34EA9A8A007}"/>
              </a:ext>
            </a:extLst>
          </p:cNvPr>
          <p:cNvSpPr>
            <a:spLocks noChangeAspect="1"/>
          </p:cNvSpPr>
          <p:nvPr/>
        </p:nvSpPr>
        <p:spPr bwMode="auto">
          <a:xfrm>
            <a:off x="4717348" y="3814207"/>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20</a:t>
            </a:r>
          </a:p>
        </p:txBody>
      </p:sp>
      <p:sp>
        <p:nvSpPr>
          <p:cNvPr id="297" name="Oval 296">
            <a:extLst>
              <a:ext uri="{FF2B5EF4-FFF2-40B4-BE49-F238E27FC236}">
                <a16:creationId xmlns:a16="http://schemas.microsoft.com/office/drawing/2014/main" id="{3DC5002B-3613-4C39-B614-BE41310D6F1E}"/>
              </a:ext>
            </a:extLst>
          </p:cNvPr>
          <p:cNvSpPr>
            <a:spLocks noChangeAspect="1"/>
          </p:cNvSpPr>
          <p:nvPr/>
        </p:nvSpPr>
        <p:spPr bwMode="auto">
          <a:xfrm>
            <a:off x="4985602" y="443735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26</a:t>
            </a:r>
          </a:p>
        </p:txBody>
      </p:sp>
      <p:sp>
        <p:nvSpPr>
          <p:cNvPr id="298" name="Oval 297">
            <a:extLst>
              <a:ext uri="{FF2B5EF4-FFF2-40B4-BE49-F238E27FC236}">
                <a16:creationId xmlns:a16="http://schemas.microsoft.com/office/drawing/2014/main" id="{347E0EC2-9D19-41E6-BEE8-B3DB0A0E056B}"/>
              </a:ext>
            </a:extLst>
          </p:cNvPr>
          <p:cNvSpPr>
            <a:spLocks noChangeAspect="1"/>
          </p:cNvSpPr>
          <p:nvPr/>
        </p:nvSpPr>
        <p:spPr bwMode="auto">
          <a:xfrm>
            <a:off x="5096268" y="567036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28</a:t>
            </a:r>
          </a:p>
        </p:txBody>
      </p:sp>
      <p:sp>
        <p:nvSpPr>
          <p:cNvPr id="299" name="Oval 298">
            <a:extLst>
              <a:ext uri="{FF2B5EF4-FFF2-40B4-BE49-F238E27FC236}">
                <a16:creationId xmlns:a16="http://schemas.microsoft.com/office/drawing/2014/main" id="{0696AEEF-B4A9-40DA-B1AC-F9AC88F3B4CA}"/>
              </a:ext>
            </a:extLst>
          </p:cNvPr>
          <p:cNvSpPr>
            <a:spLocks noChangeAspect="1"/>
          </p:cNvSpPr>
          <p:nvPr/>
        </p:nvSpPr>
        <p:spPr bwMode="auto">
          <a:xfrm>
            <a:off x="3278333" y="540369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45</a:t>
            </a:r>
          </a:p>
        </p:txBody>
      </p:sp>
      <p:sp>
        <p:nvSpPr>
          <p:cNvPr id="300" name="Oval 299">
            <a:extLst>
              <a:ext uri="{FF2B5EF4-FFF2-40B4-BE49-F238E27FC236}">
                <a16:creationId xmlns:a16="http://schemas.microsoft.com/office/drawing/2014/main" id="{C8226361-C0EE-4DCD-AF2C-4D2841AE1089}"/>
              </a:ext>
            </a:extLst>
          </p:cNvPr>
          <p:cNvSpPr>
            <a:spLocks noChangeAspect="1"/>
          </p:cNvSpPr>
          <p:nvPr/>
        </p:nvSpPr>
        <p:spPr bwMode="auto">
          <a:xfrm>
            <a:off x="3501950" y="4780302"/>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43</a:t>
            </a:r>
          </a:p>
        </p:txBody>
      </p:sp>
      <p:sp>
        <p:nvSpPr>
          <p:cNvPr id="301" name="Oval 300">
            <a:extLst>
              <a:ext uri="{FF2B5EF4-FFF2-40B4-BE49-F238E27FC236}">
                <a16:creationId xmlns:a16="http://schemas.microsoft.com/office/drawing/2014/main" id="{06AE9C74-21DC-4F8C-A52D-1A9C9D7BAE7F}"/>
              </a:ext>
            </a:extLst>
          </p:cNvPr>
          <p:cNvSpPr>
            <a:spLocks noChangeAspect="1"/>
          </p:cNvSpPr>
          <p:nvPr/>
        </p:nvSpPr>
        <p:spPr bwMode="auto">
          <a:xfrm>
            <a:off x="3054292" y="414527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46</a:t>
            </a:r>
          </a:p>
        </p:txBody>
      </p:sp>
      <p:sp>
        <p:nvSpPr>
          <p:cNvPr id="302" name="Oval 301">
            <a:extLst>
              <a:ext uri="{FF2B5EF4-FFF2-40B4-BE49-F238E27FC236}">
                <a16:creationId xmlns:a16="http://schemas.microsoft.com/office/drawing/2014/main" id="{233542F4-0909-4DFE-A27C-01423431D074}"/>
              </a:ext>
            </a:extLst>
          </p:cNvPr>
          <p:cNvSpPr>
            <a:spLocks noChangeAspect="1"/>
          </p:cNvSpPr>
          <p:nvPr/>
        </p:nvSpPr>
        <p:spPr bwMode="auto">
          <a:xfrm>
            <a:off x="3148242" y="368057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48</a:t>
            </a:r>
          </a:p>
        </p:txBody>
      </p:sp>
      <p:sp>
        <p:nvSpPr>
          <p:cNvPr id="303" name="Oval 302">
            <a:extLst>
              <a:ext uri="{FF2B5EF4-FFF2-40B4-BE49-F238E27FC236}">
                <a16:creationId xmlns:a16="http://schemas.microsoft.com/office/drawing/2014/main" id="{DD412197-71A1-4CA1-8797-842F5D0B09C9}"/>
              </a:ext>
            </a:extLst>
          </p:cNvPr>
          <p:cNvSpPr>
            <a:spLocks noChangeAspect="1"/>
          </p:cNvSpPr>
          <p:nvPr/>
        </p:nvSpPr>
        <p:spPr bwMode="auto">
          <a:xfrm>
            <a:off x="3161880" y="453389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40</a:t>
            </a:r>
          </a:p>
        </p:txBody>
      </p:sp>
      <p:sp>
        <p:nvSpPr>
          <p:cNvPr id="304" name="Oval 303">
            <a:extLst>
              <a:ext uri="{FF2B5EF4-FFF2-40B4-BE49-F238E27FC236}">
                <a16:creationId xmlns:a16="http://schemas.microsoft.com/office/drawing/2014/main" id="{F1E4F16C-DB93-451C-BB47-20D8839AC5C0}"/>
              </a:ext>
            </a:extLst>
          </p:cNvPr>
          <p:cNvSpPr>
            <a:spLocks noChangeAspect="1"/>
          </p:cNvSpPr>
          <p:nvPr/>
        </p:nvSpPr>
        <p:spPr bwMode="auto">
          <a:xfrm>
            <a:off x="2967270" y="555476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39</a:t>
            </a:r>
          </a:p>
        </p:txBody>
      </p:sp>
      <p:sp>
        <p:nvSpPr>
          <p:cNvPr id="305" name="Oval 304">
            <a:extLst>
              <a:ext uri="{FF2B5EF4-FFF2-40B4-BE49-F238E27FC236}">
                <a16:creationId xmlns:a16="http://schemas.microsoft.com/office/drawing/2014/main" id="{5613D4DC-3E2E-40AB-AACC-108B42C10F50}"/>
              </a:ext>
            </a:extLst>
          </p:cNvPr>
          <p:cNvSpPr>
            <a:spLocks noChangeAspect="1"/>
          </p:cNvSpPr>
          <p:nvPr/>
        </p:nvSpPr>
        <p:spPr bwMode="auto">
          <a:xfrm>
            <a:off x="2926809" y="481679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44</a:t>
            </a:r>
          </a:p>
        </p:txBody>
      </p:sp>
      <p:sp>
        <p:nvSpPr>
          <p:cNvPr id="306" name="Oval 305">
            <a:extLst>
              <a:ext uri="{FF2B5EF4-FFF2-40B4-BE49-F238E27FC236}">
                <a16:creationId xmlns:a16="http://schemas.microsoft.com/office/drawing/2014/main" id="{CFE8AA2B-938B-48C7-8D4E-E00BA9C1E613}"/>
              </a:ext>
            </a:extLst>
          </p:cNvPr>
          <p:cNvSpPr>
            <a:spLocks noChangeAspect="1"/>
          </p:cNvSpPr>
          <p:nvPr/>
        </p:nvSpPr>
        <p:spPr bwMode="auto">
          <a:xfrm>
            <a:off x="3432099" y="42746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42</a:t>
            </a:r>
          </a:p>
        </p:txBody>
      </p:sp>
      <p:sp>
        <p:nvSpPr>
          <p:cNvPr id="307" name="Oval 306">
            <a:extLst>
              <a:ext uri="{FF2B5EF4-FFF2-40B4-BE49-F238E27FC236}">
                <a16:creationId xmlns:a16="http://schemas.microsoft.com/office/drawing/2014/main" id="{07325630-0CA0-4FD2-BBC0-BBC1403D506A}"/>
              </a:ext>
            </a:extLst>
          </p:cNvPr>
          <p:cNvSpPr>
            <a:spLocks noChangeAspect="1"/>
          </p:cNvSpPr>
          <p:nvPr/>
        </p:nvSpPr>
        <p:spPr bwMode="auto">
          <a:xfrm>
            <a:off x="3486240" y="386656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47</a:t>
            </a:r>
          </a:p>
        </p:txBody>
      </p:sp>
      <p:sp>
        <p:nvSpPr>
          <p:cNvPr id="308" name="Oval 307">
            <a:extLst>
              <a:ext uri="{FF2B5EF4-FFF2-40B4-BE49-F238E27FC236}">
                <a16:creationId xmlns:a16="http://schemas.microsoft.com/office/drawing/2014/main" id="{24127632-EDBA-4598-BA9D-30410F5F6B39}"/>
              </a:ext>
            </a:extLst>
          </p:cNvPr>
          <p:cNvSpPr>
            <a:spLocks noChangeAspect="1"/>
          </p:cNvSpPr>
          <p:nvPr/>
        </p:nvSpPr>
        <p:spPr bwMode="auto">
          <a:xfrm>
            <a:off x="3325846" y="5079417"/>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41</a:t>
            </a:r>
          </a:p>
        </p:txBody>
      </p:sp>
      <p:sp>
        <p:nvSpPr>
          <p:cNvPr id="309" name="Oval 308">
            <a:extLst>
              <a:ext uri="{FF2B5EF4-FFF2-40B4-BE49-F238E27FC236}">
                <a16:creationId xmlns:a16="http://schemas.microsoft.com/office/drawing/2014/main" id="{96835941-D520-4B34-B8BC-0FBECB5FD785}"/>
              </a:ext>
            </a:extLst>
          </p:cNvPr>
          <p:cNvSpPr>
            <a:spLocks noChangeAspect="1"/>
          </p:cNvSpPr>
          <p:nvPr/>
        </p:nvSpPr>
        <p:spPr bwMode="auto">
          <a:xfrm>
            <a:off x="10768773" y="366891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57</a:t>
            </a:r>
          </a:p>
        </p:txBody>
      </p:sp>
      <p:sp>
        <p:nvSpPr>
          <p:cNvPr id="310" name="Oval 309">
            <a:extLst>
              <a:ext uri="{FF2B5EF4-FFF2-40B4-BE49-F238E27FC236}">
                <a16:creationId xmlns:a16="http://schemas.microsoft.com/office/drawing/2014/main" id="{5AF973F1-AADA-4EAC-8B61-F78C80C9D0E2}"/>
              </a:ext>
            </a:extLst>
          </p:cNvPr>
          <p:cNvSpPr>
            <a:spLocks noChangeAspect="1"/>
          </p:cNvSpPr>
          <p:nvPr/>
        </p:nvSpPr>
        <p:spPr bwMode="auto">
          <a:xfrm>
            <a:off x="10521870" y="3957041"/>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53</a:t>
            </a:r>
          </a:p>
        </p:txBody>
      </p:sp>
      <p:sp>
        <p:nvSpPr>
          <p:cNvPr id="311" name="Oval 310">
            <a:extLst>
              <a:ext uri="{FF2B5EF4-FFF2-40B4-BE49-F238E27FC236}">
                <a16:creationId xmlns:a16="http://schemas.microsoft.com/office/drawing/2014/main" id="{EF187D42-D263-4FBA-A661-46E4BABC96CB}"/>
              </a:ext>
            </a:extLst>
          </p:cNvPr>
          <p:cNvSpPr>
            <a:spLocks noChangeAspect="1"/>
          </p:cNvSpPr>
          <p:nvPr/>
        </p:nvSpPr>
        <p:spPr bwMode="auto">
          <a:xfrm>
            <a:off x="10201880" y="4842108"/>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49</a:t>
            </a:r>
          </a:p>
        </p:txBody>
      </p:sp>
      <p:sp>
        <p:nvSpPr>
          <p:cNvPr id="312" name="Oval 311">
            <a:extLst>
              <a:ext uri="{FF2B5EF4-FFF2-40B4-BE49-F238E27FC236}">
                <a16:creationId xmlns:a16="http://schemas.microsoft.com/office/drawing/2014/main" id="{1CB02388-70BE-4790-878D-A5C9134D7DBA}"/>
              </a:ext>
            </a:extLst>
          </p:cNvPr>
          <p:cNvSpPr>
            <a:spLocks noChangeAspect="1"/>
          </p:cNvSpPr>
          <p:nvPr/>
        </p:nvSpPr>
        <p:spPr bwMode="auto">
          <a:xfrm>
            <a:off x="10674182" y="5484469"/>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50</a:t>
            </a:r>
          </a:p>
        </p:txBody>
      </p:sp>
      <p:sp>
        <p:nvSpPr>
          <p:cNvPr id="313" name="Oval 312">
            <a:extLst>
              <a:ext uri="{FF2B5EF4-FFF2-40B4-BE49-F238E27FC236}">
                <a16:creationId xmlns:a16="http://schemas.microsoft.com/office/drawing/2014/main" id="{3E303D05-AEDA-42BE-8E44-9D44A885E9D9}"/>
              </a:ext>
            </a:extLst>
          </p:cNvPr>
          <p:cNvSpPr>
            <a:spLocks noChangeAspect="1"/>
          </p:cNvSpPr>
          <p:nvPr/>
        </p:nvSpPr>
        <p:spPr bwMode="auto">
          <a:xfrm>
            <a:off x="10340396" y="540943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52</a:t>
            </a:r>
          </a:p>
        </p:txBody>
      </p:sp>
      <p:sp>
        <p:nvSpPr>
          <p:cNvPr id="314" name="Oval 313">
            <a:extLst>
              <a:ext uri="{FF2B5EF4-FFF2-40B4-BE49-F238E27FC236}">
                <a16:creationId xmlns:a16="http://schemas.microsoft.com/office/drawing/2014/main" id="{12A8D074-E0A7-4B5E-AC01-CF2A2AA30182}"/>
              </a:ext>
            </a:extLst>
          </p:cNvPr>
          <p:cNvSpPr>
            <a:spLocks noChangeAspect="1"/>
          </p:cNvSpPr>
          <p:nvPr/>
        </p:nvSpPr>
        <p:spPr bwMode="auto">
          <a:xfrm>
            <a:off x="10716363" y="490866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51</a:t>
            </a:r>
          </a:p>
        </p:txBody>
      </p:sp>
      <p:sp>
        <p:nvSpPr>
          <p:cNvPr id="315" name="Oval 314">
            <a:extLst>
              <a:ext uri="{FF2B5EF4-FFF2-40B4-BE49-F238E27FC236}">
                <a16:creationId xmlns:a16="http://schemas.microsoft.com/office/drawing/2014/main" id="{A7B64C19-F431-477B-A27E-3B31E54572E9}"/>
              </a:ext>
            </a:extLst>
          </p:cNvPr>
          <p:cNvSpPr>
            <a:spLocks noChangeAspect="1"/>
          </p:cNvSpPr>
          <p:nvPr/>
        </p:nvSpPr>
        <p:spPr bwMode="auto">
          <a:xfrm>
            <a:off x="10579991" y="454070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55</a:t>
            </a:r>
          </a:p>
        </p:txBody>
      </p:sp>
      <p:sp>
        <p:nvSpPr>
          <p:cNvPr id="316" name="Oval 315">
            <a:extLst>
              <a:ext uri="{FF2B5EF4-FFF2-40B4-BE49-F238E27FC236}">
                <a16:creationId xmlns:a16="http://schemas.microsoft.com/office/drawing/2014/main" id="{91EFFF40-3B54-4F82-8A30-29B722EFAE90}"/>
              </a:ext>
            </a:extLst>
          </p:cNvPr>
          <p:cNvSpPr>
            <a:spLocks noChangeAspect="1"/>
          </p:cNvSpPr>
          <p:nvPr/>
        </p:nvSpPr>
        <p:spPr bwMode="auto">
          <a:xfrm>
            <a:off x="10754403" y="431290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54</a:t>
            </a:r>
          </a:p>
        </p:txBody>
      </p:sp>
      <p:sp>
        <p:nvSpPr>
          <p:cNvPr id="317" name="Oval 316">
            <a:extLst>
              <a:ext uri="{FF2B5EF4-FFF2-40B4-BE49-F238E27FC236}">
                <a16:creationId xmlns:a16="http://schemas.microsoft.com/office/drawing/2014/main" id="{6FBCCE8D-C463-48C9-9A48-A13FEA8D15EC}"/>
              </a:ext>
            </a:extLst>
          </p:cNvPr>
          <p:cNvSpPr>
            <a:spLocks noChangeAspect="1"/>
          </p:cNvSpPr>
          <p:nvPr/>
        </p:nvSpPr>
        <p:spPr bwMode="auto">
          <a:xfrm>
            <a:off x="10202603" y="387075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56</a:t>
            </a:r>
          </a:p>
        </p:txBody>
      </p:sp>
      <p:sp>
        <p:nvSpPr>
          <p:cNvPr id="318" name="Oval 317">
            <a:extLst>
              <a:ext uri="{FF2B5EF4-FFF2-40B4-BE49-F238E27FC236}">
                <a16:creationId xmlns:a16="http://schemas.microsoft.com/office/drawing/2014/main" id="{A8B8D001-7B6F-40DE-ACCD-688B2BDE0E02}"/>
              </a:ext>
            </a:extLst>
          </p:cNvPr>
          <p:cNvSpPr>
            <a:spLocks noChangeAspect="1"/>
          </p:cNvSpPr>
          <p:nvPr/>
        </p:nvSpPr>
        <p:spPr bwMode="auto">
          <a:xfrm>
            <a:off x="6964302" y="548407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34</a:t>
            </a:r>
          </a:p>
        </p:txBody>
      </p:sp>
      <p:sp>
        <p:nvSpPr>
          <p:cNvPr id="319" name="Oval 318">
            <a:extLst>
              <a:ext uri="{FF2B5EF4-FFF2-40B4-BE49-F238E27FC236}">
                <a16:creationId xmlns:a16="http://schemas.microsoft.com/office/drawing/2014/main" id="{07570477-A58E-4A12-86C3-3DF924F2E388}"/>
              </a:ext>
            </a:extLst>
          </p:cNvPr>
          <p:cNvSpPr>
            <a:spLocks noChangeAspect="1"/>
          </p:cNvSpPr>
          <p:nvPr/>
        </p:nvSpPr>
        <p:spPr bwMode="auto">
          <a:xfrm>
            <a:off x="7237890" y="509835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35</a:t>
            </a:r>
          </a:p>
        </p:txBody>
      </p:sp>
      <p:sp>
        <p:nvSpPr>
          <p:cNvPr id="320" name="Oval 319">
            <a:extLst>
              <a:ext uri="{FF2B5EF4-FFF2-40B4-BE49-F238E27FC236}">
                <a16:creationId xmlns:a16="http://schemas.microsoft.com/office/drawing/2014/main" id="{F67FF3A0-07A2-4F61-A675-22AF200A7C2E}"/>
              </a:ext>
            </a:extLst>
          </p:cNvPr>
          <p:cNvSpPr>
            <a:spLocks noChangeAspect="1"/>
          </p:cNvSpPr>
          <p:nvPr/>
        </p:nvSpPr>
        <p:spPr bwMode="auto">
          <a:xfrm>
            <a:off x="7450003" y="532348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37</a:t>
            </a:r>
          </a:p>
        </p:txBody>
      </p:sp>
      <p:sp>
        <p:nvSpPr>
          <p:cNvPr id="321" name="Oval 320">
            <a:extLst>
              <a:ext uri="{FF2B5EF4-FFF2-40B4-BE49-F238E27FC236}">
                <a16:creationId xmlns:a16="http://schemas.microsoft.com/office/drawing/2014/main" id="{42A64915-94FB-4267-A91F-193E894B1261}"/>
              </a:ext>
            </a:extLst>
          </p:cNvPr>
          <p:cNvSpPr>
            <a:spLocks noChangeAspect="1"/>
          </p:cNvSpPr>
          <p:nvPr/>
        </p:nvSpPr>
        <p:spPr bwMode="auto">
          <a:xfrm>
            <a:off x="7112780" y="417743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38</a:t>
            </a:r>
          </a:p>
        </p:txBody>
      </p:sp>
      <p:sp>
        <p:nvSpPr>
          <p:cNvPr id="322" name="Oval 321">
            <a:extLst>
              <a:ext uri="{FF2B5EF4-FFF2-40B4-BE49-F238E27FC236}">
                <a16:creationId xmlns:a16="http://schemas.microsoft.com/office/drawing/2014/main" id="{109A05E7-C104-4434-9CAD-97A5BB8CC228}"/>
              </a:ext>
            </a:extLst>
          </p:cNvPr>
          <p:cNvSpPr>
            <a:spLocks noChangeAspect="1"/>
          </p:cNvSpPr>
          <p:nvPr/>
        </p:nvSpPr>
        <p:spPr bwMode="auto">
          <a:xfrm>
            <a:off x="7427105" y="3988841"/>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31</a:t>
            </a:r>
          </a:p>
        </p:txBody>
      </p:sp>
      <p:sp>
        <p:nvSpPr>
          <p:cNvPr id="323" name="Oval 322">
            <a:extLst>
              <a:ext uri="{FF2B5EF4-FFF2-40B4-BE49-F238E27FC236}">
                <a16:creationId xmlns:a16="http://schemas.microsoft.com/office/drawing/2014/main" id="{FB8990D3-1142-4937-880F-2D3021D89D3E}"/>
              </a:ext>
            </a:extLst>
          </p:cNvPr>
          <p:cNvSpPr>
            <a:spLocks noChangeAspect="1"/>
          </p:cNvSpPr>
          <p:nvPr/>
        </p:nvSpPr>
        <p:spPr bwMode="auto">
          <a:xfrm>
            <a:off x="6950855" y="4601080"/>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30</a:t>
            </a:r>
          </a:p>
        </p:txBody>
      </p:sp>
      <p:sp>
        <p:nvSpPr>
          <p:cNvPr id="324" name="Oval 323">
            <a:extLst>
              <a:ext uri="{FF2B5EF4-FFF2-40B4-BE49-F238E27FC236}">
                <a16:creationId xmlns:a16="http://schemas.microsoft.com/office/drawing/2014/main" id="{B2857A46-634B-4DD5-BAD7-521309BD4A0B}"/>
              </a:ext>
            </a:extLst>
          </p:cNvPr>
          <p:cNvSpPr>
            <a:spLocks noChangeAspect="1"/>
          </p:cNvSpPr>
          <p:nvPr/>
        </p:nvSpPr>
        <p:spPr bwMode="auto">
          <a:xfrm>
            <a:off x="7246130" y="370364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29</a:t>
            </a:r>
          </a:p>
        </p:txBody>
      </p:sp>
      <p:sp>
        <p:nvSpPr>
          <p:cNvPr id="325" name="Oval 324">
            <a:extLst>
              <a:ext uri="{FF2B5EF4-FFF2-40B4-BE49-F238E27FC236}">
                <a16:creationId xmlns:a16="http://schemas.microsoft.com/office/drawing/2014/main" id="{FBEA4A3B-1107-4F9E-9172-1C53CCA3E2E8}"/>
              </a:ext>
            </a:extLst>
          </p:cNvPr>
          <p:cNvSpPr>
            <a:spLocks noChangeAspect="1"/>
          </p:cNvSpPr>
          <p:nvPr/>
        </p:nvSpPr>
        <p:spPr bwMode="auto">
          <a:xfrm>
            <a:off x="7511023" y="485587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33</a:t>
            </a:r>
          </a:p>
        </p:txBody>
      </p:sp>
      <p:sp>
        <p:nvSpPr>
          <p:cNvPr id="326" name="Oval 325">
            <a:extLst>
              <a:ext uri="{FF2B5EF4-FFF2-40B4-BE49-F238E27FC236}">
                <a16:creationId xmlns:a16="http://schemas.microsoft.com/office/drawing/2014/main" id="{92048B8E-F4DE-4686-822A-57D608888466}"/>
              </a:ext>
            </a:extLst>
          </p:cNvPr>
          <p:cNvSpPr>
            <a:spLocks noChangeAspect="1"/>
          </p:cNvSpPr>
          <p:nvPr/>
        </p:nvSpPr>
        <p:spPr bwMode="auto">
          <a:xfrm>
            <a:off x="7350905" y="444923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36</a:t>
            </a:r>
          </a:p>
        </p:txBody>
      </p:sp>
      <p:sp>
        <p:nvSpPr>
          <p:cNvPr id="327" name="Oval 326">
            <a:extLst>
              <a:ext uri="{FF2B5EF4-FFF2-40B4-BE49-F238E27FC236}">
                <a16:creationId xmlns:a16="http://schemas.microsoft.com/office/drawing/2014/main" id="{53D7273F-A206-4178-9B13-929E77DA87CA}"/>
              </a:ext>
            </a:extLst>
          </p:cNvPr>
          <p:cNvSpPr>
            <a:spLocks noChangeAspect="1"/>
          </p:cNvSpPr>
          <p:nvPr/>
        </p:nvSpPr>
        <p:spPr bwMode="auto">
          <a:xfrm>
            <a:off x="6970898" y="368258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32</a:t>
            </a:r>
          </a:p>
        </p:txBody>
      </p:sp>
      <p:sp>
        <p:nvSpPr>
          <p:cNvPr id="211" name="Oval 210">
            <a:extLst>
              <a:ext uri="{FF2B5EF4-FFF2-40B4-BE49-F238E27FC236}">
                <a16:creationId xmlns:a16="http://schemas.microsoft.com/office/drawing/2014/main" id="{D13BF989-914A-40DA-9BA7-CCBA12020623}"/>
              </a:ext>
            </a:extLst>
          </p:cNvPr>
          <p:cNvSpPr>
            <a:spLocks noChangeAspect="1"/>
          </p:cNvSpPr>
          <p:nvPr/>
        </p:nvSpPr>
        <p:spPr bwMode="auto">
          <a:xfrm>
            <a:off x="1787631" y="390984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3" name="Oval 212">
            <a:extLst>
              <a:ext uri="{FF2B5EF4-FFF2-40B4-BE49-F238E27FC236}">
                <a16:creationId xmlns:a16="http://schemas.microsoft.com/office/drawing/2014/main" id="{41E37550-0594-411D-AAE3-1E0241C2CA92}"/>
              </a:ext>
            </a:extLst>
          </p:cNvPr>
          <p:cNvSpPr>
            <a:spLocks noChangeAspect="1"/>
          </p:cNvSpPr>
          <p:nvPr/>
        </p:nvSpPr>
        <p:spPr bwMode="auto">
          <a:xfrm>
            <a:off x="1581834" y="495016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7" name="Oval 216">
            <a:extLst>
              <a:ext uri="{FF2B5EF4-FFF2-40B4-BE49-F238E27FC236}">
                <a16:creationId xmlns:a16="http://schemas.microsoft.com/office/drawing/2014/main" id="{8ED0D1B3-834C-4D8A-B9CB-8D8D377793C9}"/>
              </a:ext>
            </a:extLst>
          </p:cNvPr>
          <p:cNvSpPr>
            <a:spLocks noChangeAspect="1"/>
          </p:cNvSpPr>
          <p:nvPr/>
        </p:nvSpPr>
        <p:spPr bwMode="auto">
          <a:xfrm>
            <a:off x="1236541" y="533323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8" name="Oval 217">
            <a:extLst>
              <a:ext uri="{FF2B5EF4-FFF2-40B4-BE49-F238E27FC236}">
                <a16:creationId xmlns:a16="http://schemas.microsoft.com/office/drawing/2014/main" id="{A9C6B32E-B944-4A1C-9DC4-D2E2A025ECEA}"/>
              </a:ext>
            </a:extLst>
          </p:cNvPr>
          <p:cNvSpPr>
            <a:spLocks noChangeAspect="1"/>
          </p:cNvSpPr>
          <p:nvPr/>
        </p:nvSpPr>
        <p:spPr bwMode="auto">
          <a:xfrm>
            <a:off x="1950884" y="482305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9" name="Oval 218">
            <a:extLst>
              <a:ext uri="{FF2B5EF4-FFF2-40B4-BE49-F238E27FC236}">
                <a16:creationId xmlns:a16="http://schemas.microsoft.com/office/drawing/2014/main" id="{1DA15A0E-223D-414A-AC3B-C55E30B53AE2}"/>
              </a:ext>
            </a:extLst>
          </p:cNvPr>
          <p:cNvSpPr>
            <a:spLocks noChangeAspect="1"/>
          </p:cNvSpPr>
          <p:nvPr/>
        </p:nvSpPr>
        <p:spPr bwMode="auto">
          <a:xfrm>
            <a:off x="1738751" y="4514772"/>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0" name="Oval 219">
            <a:extLst>
              <a:ext uri="{FF2B5EF4-FFF2-40B4-BE49-F238E27FC236}">
                <a16:creationId xmlns:a16="http://schemas.microsoft.com/office/drawing/2014/main" id="{2FABF8F6-7EC8-4BE8-93EC-A6481AB8CEBD}"/>
              </a:ext>
            </a:extLst>
          </p:cNvPr>
          <p:cNvSpPr>
            <a:spLocks noChangeAspect="1"/>
          </p:cNvSpPr>
          <p:nvPr/>
        </p:nvSpPr>
        <p:spPr bwMode="auto">
          <a:xfrm>
            <a:off x="1950884" y="520540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1" name="Oval 220">
            <a:extLst>
              <a:ext uri="{FF2B5EF4-FFF2-40B4-BE49-F238E27FC236}">
                <a16:creationId xmlns:a16="http://schemas.microsoft.com/office/drawing/2014/main" id="{388E520A-8EFA-4AEC-AF01-60959E6EBDB9}"/>
              </a:ext>
            </a:extLst>
          </p:cNvPr>
          <p:cNvSpPr>
            <a:spLocks noChangeAspect="1"/>
          </p:cNvSpPr>
          <p:nvPr/>
        </p:nvSpPr>
        <p:spPr bwMode="auto">
          <a:xfrm>
            <a:off x="1630115" y="555576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2" name="Oval 221">
            <a:extLst>
              <a:ext uri="{FF2B5EF4-FFF2-40B4-BE49-F238E27FC236}">
                <a16:creationId xmlns:a16="http://schemas.microsoft.com/office/drawing/2014/main" id="{104BEC3A-E8F7-418E-85E3-BE8503DBA106}"/>
              </a:ext>
            </a:extLst>
          </p:cNvPr>
          <p:cNvSpPr>
            <a:spLocks noChangeAspect="1"/>
          </p:cNvSpPr>
          <p:nvPr/>
        </p:nvSpPr>
        <p:spPr bwMode="auto">
          <a:xfrm>
            <a:off x="1357710" y="524179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3" name="Oval 222">
            <a:extLst>
              <a:ext uri="{FF2B5EF4-FFF2-40B4-BE49-F238E27FC236}">
                <a16:creationId xmlns:a16="http://schemas.microsoft.com/office/drawing/2014/main" id="{08C615D4-6277-4178-8EFA-C5C610003B70}"/>
              </a:ext>
            </a:extLst>
          </p:cNvPr>
          <p:cNvSpPr>
            <a:spLocks noChangeAspect="1"/>
          </p:cNvSpPr>
          <p:nvPr/>
        </p:nvSpPr>
        <p:spPr bwMode="auto">
          <a:xfrm>
            <a:off x="1217885" y="553560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0" name="Oval 209">
            <a:extLst>
              <a:ext uri="{FF2B5EF4-FFF2-40B4-BE49-F238E27FC236}">
                <a16:creationId xmlns:a16="http://schemas.microsoft.com/office/drawing/2014/main" id="{5529E91B-EACD-4B90-8ADD-7FFD704DF719}"/>
              </a:ext>
            </a:extLst>
          </p:cNvPr>
          <p:cNvSpPr>
            <a:spLocks noChangeAspect="1"/>
          </p:cNvSpPr>
          <p:nvPr/>
        </p:nvSpPr>
        <p:spPr bwMode="auto">
          <a:xfrm>
            <a:off x="1186688" y="401797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2" name="Oval 211">
            <a:extLst>
              <a:ext uri="{FF2B5EF4-FFF2-40B4-BE49-F238E27FC236}">
                <a16:creationId xmlns:a16="http://schemas.microsoft.com/office/drawing/2014/main" id="{314DAECB-6EB0-41BB-9BA1-80A9DD68F24C}"/>
              </a:ext>
            </a:extLst>
          </p:cNvPr>
          <p:cNvSpPr>
            <a:spLocks noChangeAspect="1"/>
          </p:cNvSpPr>
          <p:nvPr/>
        </p:nvSpPr>
        <p:spPr bwMode="auto">
          <a:xfrm>
            <a:off x="1224386" y="373475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4" name="Oval 213">
            <a:extLst>
              <a:ext uri="{FF2B5EF4-FFF2-40B4-BE49-F238E27FC236}">
                <a16:creationId xmlns:a16="http://schemas.microsoft.com/office/drawing/2014/main" id="{4D465DC0-1097-4DB3-9784-76B9E6E5D804}"/>
              </a:ext>
            </a:extLst>
          </p:cNvPr>
          <p:cNvSpPr>
            <a:spLocks noChangeAspect="1"/>
          </p:cNvSpPr>
          <p:nvPr/>
        </p:nvSpPr>
        <p:spPr bwMode="auto">
          <a:xfrm>
            <a:off x="1979251" y="419931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5" name="Oval 214">
            <a:extLst>
              <a:ext uri="{FF2B5EF4-FFF2-40B4-BE49-F238E27FC236}">
                <a16:creationId xmlns:a16="http://schemas.microsoft.com/office/drawing/2014/main" id="{BC844D11-9A33-46E9-897B-5A441A9A36FA}"/>
              </a:ext>
            </a:extLst>
          </p:cNvPr>
          <p:cNvSpPr>
            <a:spLocks noChangeAspect="1"/>
          </p:cNvSpPr>
          <p:nvPr/>
        </p:nvSpPr>
        <p:spPr bwMode="auto">
          <a:xfrm>
            <a:off x="1199629" y="434159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4" name="Oval 223">
            <a:extLst>
              <a:ext uri="{FF2B5EF4-FFF2-40B4-BE49-F238E27FC236}">
                <a16:creationId xmlns:a16="http://schemas.microsoft.com/office/drawing/2014/main" id="{D7F8BCB3-E46E-4196-87C4-370D209DF3F7}"/>
              </a:ext>
            </a:extLst>
          </p:cNvPr>
          <p:cNvSpPr>
            <a:spLocks noChangeAspect="1"/>
          </p:cNvSpPr>
          <p:nvPr/>
        </p:nvSpPr>
        <p:spPr bwMode="auto">
          <a:xfrm>
            <a:off x="1499079" y="427805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6" name="Oval 225">
            <a:extLst>
              <a:ext uri="{FF2B5EF4-FFF2-40B4-BE49-F238E27FC236}">
                <a16:creationId xmlns:a16="http://schemas.microsoft.com/office/drawing/2014/main" id="{36A1CE18-57A8-4004-86BA-A73EF0AFA7D2}"/>
              </a:ext>
            </a:extLst>
          </p:cNvPr>
          <p:cNvSpPr>
            <a:spLocks noChangeAspect="1"/>
          </p:cNvSpPr>
          <p:nvPr/>
        </p:nvSpPr>
        <p:spPr bwMode="auto">
          <a:xfrm>
            <a:off x="1264847" y="479448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7" name="Oval 226">
            <a:extLst>
              <a:ext uri="{FF2B5EF4-FFF2-40B4-BE49-F238E27FC236}">
                <a16:creationId xmlns:a16="http://schemas.microsoft.com/office/drawing/2014/main" id="{4236A455-D222-460A-A6EB-9C6F91A7BDDC}"/>
              </a:ext>
            </a:extLst>
          </p:cNvPr>
          <p:cNvSpPr>
            <a:spLocks noChangeAspect="1"/>
          </p:cNvSpPr>
          <p:nvPr/>
        </p:nvSpPr>
        <p:spPr bwMode="auto">
          <a:xfrm>
            <a:off x="1836600" y="5595685"/>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0" name="Oval 229">
            <a:extLst>
              <a:ext uri="{FF2B5EF4-FFF2-40B4-BE49-F238E27FC236}">
                <a16:creationId xmlns:a16="http://schemas.microsoft.com/office/drawing/2014/main" id="{580D409B-58DC-4F10-A954-C69BC9D66AEE}"/>
              </a:ext>
            </a:extLst>
          </p:cNvPr>
          <p:cNvSpPr>
            <a:spLocks noChangeAspect="1"/>
          </p:cNvSpPr>
          <p:nvPr/>
        </p:nvSpPr>
        <p:spPr bwMode="auto">
          <a:xfrm>
            <a:off x="1305720" y="579865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1" name="Oval 230">
            <a:extLst>
              <a:ext uri="{FF2B5EF4-FFF2-40B4-BE49-F238E27FC236}">
                <a16:creationId xmlns:a16="http://schemas.microsoft.com/office/drawing/2014/main" id="{02A55DEF-A558-4043-8844-53EEE364A5DF}"/>
              </a:ext>
            </a:extLst>
          </p:cNvPr>
          <p:cNvSpPr>
            <a:spLocks noChangeAspect="1"/>
          </p:cNvSpPr>
          <p:nvPr/>
        </p:nvSpPr>
        <p:spPr bwMode="auto">
          <a:xfrm>
            <a:off x="1714440" y="579546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2" name="Oval 231">
            <a:extLst>
              <a:ext uri="{FF2B5EF4-FFF2-40B4-BE49-F238E27FC236}">
                <a16:creationId xmlns:a16="http://schemas.microsoft.com/office/drawing/2014/main" id="{8E8F2244-638D-4325-9101-2FB0284B65D2}"/>
              </a:ext>
            </a:extLst>
          </p:cNvPr>
          <p:cNvSpPr>
            <a:spLocks noChangeAspect="1"/>
          </p:cNvSpPr>
          <p:nvPr/>
        </p:nvSpPr>
        <p:spPr bwMode="auto">
          <a:xfrm>
            <a:off x="1896023" y="591612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3" name="Oval 232">
            <a:extLst>
              <a:ext uri="{FF2B5EF4-FFF2-40B4-BE49-F238E27FC236}">
                <a16:creationId xmlns:a16="http://schemas.microsoft.com/office/drawing/2014/main" id="{FF31E2E3-2D75-4D9B-8368-125C8B323648}"/>
              </a:ext>
            </a:extLst>
          </p:cNvPr>
          <p:cNvSpPr>
            <a:spLocks noChangeAspect="1"/>
          </p:cNvSpPr>
          <p:nvPr/>
        </p:nvSpPr>
        <p:spPr bwMode="auto">
          <a:xfrm>
            <a:off x="1496683" y="365511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4" name="Oval 233">
            <a:extLst>
              <a:ext uri="{FF2B5EF4-FFF2-40B4-BE49-F238E27FC236}">
                <a16:creationId xmlns:a16="http://schemas.microsoft.com/office/drawing/2014/main" id="{123C6117-BCFC-4861-B810-F66457108EAF}"/>
              </a:ext>
            </a:extLst>
          </p:cNvPr>
          <p:cNvSpPr>
            <a:spLocks noChangeAspect="1"/>
          </p:cNvSpPr>
          <p:nvPr/>
        </p:nvSpPr>
        <p:spPr bwMode="auto">
          <a:xfrm>
            <a:off x="1426845" y="5901789"/>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56" name="Oval 355">
            <a:extLst>
              <a:ext uri="{FF2B5EF4-FFF2-40B4-BE49-F238E27FC236}">
                <a16:creationId xmlns:a16="http://schemas.microsoft.com/office/drawing/2014/main" id="{6ED5B27C-DB88-4373-A227-2102F29A6702}"/>
              </a:ext>
            </a:extLst>
          </p:cNvPr>
          <p:cNvSpPr>
            <a:spLocks noChangeAspect="1"/>
          </p:cNvSpPr>
          <p:nvPr/>
        </p:nvSpPr>
        <p:spPr bwMode="auto">
          <a:xfrm>
            <a:off x="2831094" y="3813349"/>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0" name="Oval 359">
            <a:extLst>
              <a:ext uri="{FF2B5EF4-FFF2-40B4-BE49-F238E27FC236}">
                <a16:creationId xmlns:a16="http://schemas.microsoft.com/office/drawing/2014/main" id="{DC3CC9FF-24D5-4B9F-8BD5-243AB5BAA550}"/>
              </a:ext>
            </a:extLst>
          </p:cNvPr>
          <p:cNvSpPr>
            <a:spLocks noChangeAspect="1"/>
          </p:cNvSpPr>
          <p:nvPr/>
        </p:nvSpPr>
        <p:spPr bwMode="auto">
          <a:xfrm>
            <a:off x="3341883" y="363016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2" name="Oval 361">
            <a:extLst>
              <a:ext uri="{FF2B5EF4-FFF2-40B4-BE49-F238E27FC236}">
                <a16:creationId xmlns:a16="http://schemas.microsoft.com/office/drawing/2014/main" id="{36099730-77C6-46B1-A887-1A213B9FD441}"/>
              </a:ext>
            </a:extLst>
          </p:cNvPr>
          <p:cNvSpPr>
            <a:spLocks noChangeAspect="1"/>
          </p:cNvSpPr>
          <p:nvPr/>
        </p:nvSpPr>
        <p:spPr bwMode="auto">
          <a:xfrm>
            <a:off x="3029473" y="359083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3" name="Oval 362">
            <a:extLst>
              <a:ext uri="{FF2B5EF4-FFF2-40B4-BE49-F238E27FC236}">
                <a16:creationId xmlns:a16="http://schemas.microsoft.com/office/drawing/2014/main" id="{31494B71-38F2-42AD-B6B0-A56CCBA7E728}"/>
              </a:ext>
            </a:extLst>
          </p:cNvPr>
          <p:cNvSpPr>
            <a:spLocks noChangeAspect="1"/>
          </p:cNvSpPr>
          <p:nvPr/>
        </p:nvSpPr>
        <p:spPr bwMode="auto">
          <a:xfrm>
            <a:off x="3395284" y="399783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5" name="Oval 364">
            <a:extLst>
              <a:ext uri="{FF2B5EF4-FFF2-40B4-BE49-F238E27FC236}">
                <a16:creationId xmlns:a16="http://schemas.microsoft.com/office/drawing/2014/main" id="{02AA42A0-F6A8-49EA-826F-12EBE454B82B}"/>
              </a:ext>
            </a:extLst>
          </p:cNvPr>
          <p:cNvSpPr>
            <a:spLocks noChangeAspect="1"/>
          </p:cNvSpPr>
          <p:nvPr/>
        </p:nvSpPr>
        <p:spPr bwMode="auto">
          <a:xfrm>
            <a:off x="3580806" y="412823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6" name="Oval 365">
            <a:extLst>
              <a:ext uri="{FF2B5EF4-FFF2-40B4-BE49-F238E27FC236}">
                <a16:creationId xmlns:a16="http://schemas.microsoft.com/office/drawing/2014/main" id="{AF9AF37A-1E3D-4842-86F0-3872E706E7AF}"/>
              </a:ext>
            </a:extLst>
          </p:cNvPr>
          <p:cNvSpPr>
            <a:spLocks noChangeAspect="1"/>
          </p:cNvSpPr>
          <p:nvPr/>
        </p:nvSpPr>
        <p:spPr bwMode="auto">
          <a:xfrm>
            <a:off x="3632280" y="374458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8" name="Oval 367">
            <a:extLst>
              <a:ext uri="{FF2B5EF4-FFF2-40B4-BE49-F238E27FC236}">
                <a16:creationId xmlns:a16="http://schemas.microsoft.com/office/drawing/2014/main" id="{93E7339B-9ADD-41F5-811F-891838C9B463}"/>
              </a:ext>
            </a:extLst>
          </p:cNvPr>
          <p:cNvSpPr>
            <a:spLocks noChangeAspect="1"/>
          </p:cNvSpPr>
          <p:nvPr/>
        </p:nvSpPr>
        <p:spPr bwMode="auto">
          <a:xfrm>
            <a:off x="2933553" y="399280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9" name="Oval 368">
            <a:extLst>
              <a:ext uri="{FF2B5EF4-FFF2-40B4-BE49-F238E27FC236}">
                <a16:creationId xmlns:a16="http://schemas.microsoft.com/office/drawing/2014/main" id="{EBDB8F88-23B8-448B-9234-0ACBC1D3C2C0}"/>
              </a:ext>
            </a:extLst>
          </p:cNvPr>
          <p:cNvSpPr>
            <a:spLocks noChangeAspect="1"/>
          </p:cNvSpPr>
          <p:nvPr/>
        </p:nvSpPr>
        <p:spPr bwMode="auto">
          <a:xfrm>
            <a:off x="3006743" y="376465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1" name="Oval 370">
            <a:extLst>
              <a:ext uri="{FF2B5EF4-FFF2-40B4-BE49-F238E27FC236}">
                <a16:creationId xmlns:a16="http://schemas.microsoft.com/office/drawing/2014/main" id="{C2246A08-4F51-4F2B-AFDD-532B32355E14}"/>
              </a:ext>
            </a:extLst>
          </p:cNvPr>
          <p:cNvSpPr>
            <a:spLocks noChangeAspect="1"/>
          </p:cNvSpPr>
          <p:nvPr/>
        </p:nvSpPr>
        <p:spPr bwMode="auto">
          <a:xfrm>
            <a:off x="2952469" y="447968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2" name="Oval 371">
            <a:extLst>
              <a:ext uri="{FF2B5EF4-FFF2-40B4-BE49-F238E27FC236}">
                <a16:creationId xmlns:a16="http://schemas.microsoft.com/office/drawing/2014/main" id="{C12937AD-1F07-41B1-B99E-F594AD06680E}"/>
              </a:ext>
            </a:extLst>
          </p:cNvPr>
          <p:cNvSpPr>
            <a:spLocks noChangeAspect="1"/>
          </p:cNvSpPr>
          <p:nvPr/>
        </p:nvSpPr>
        <p:spPr bwMode="auto">
          <a:xfrm>
            <a:off x="2824769" y="440680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3" name="Oval 372">
            <a:extLst>
              <a:ext uri="{FF2B5EF4-FFF2-40B4-BE49-F238E27FC236}">
                <a16:creationId xmlns:a16="http://schemas.microsoft.com/office/drawing/2014/main" id="{52E5531D-665E-4D8C-B28D-2190D9C7A4A9}"/>
              </a:ext>
            </a:extLst>
          </p:cNvPr>
          <p:cNvSpPr>
            <a:spLocks noChangeAspect="1"/>
          </p:cNvSpPr>
          <p:nvPr/>
        </p:nvSpPr>
        <p:spPr bwMode="auto">
          <a:xfrm>
            <a:off x="2966333" y="43498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4" name="Oval 373">
            <a:extLst>
              <a:ext uri="{FF2B5EF4-FFF2-40B4-BE49-F238E27FC236}">
                <a16:creationId xmlns:a16="http://schemas.microsoft.com/office/drawing/2014/main" id="{43F31882-460F-45D0-8845-9B801F3E3850}"/>
              </a:ext>
            </a:extLst>
          </p:cNvPr>
          <p:cNvSpPr>
            <a:spLocks noChangeAspect="1"/>
          </p:cNvSpPr>
          <p:nvPr/>
        </p:nvSpPr>
        <p:spPr bwMode="auto">
          <a:xfrm>
            <a:off x="3398711" y="442809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5" name="Oval 374">
            <a:extLst>
              <a:ext uri="{FF2B5EF4-FFF2-40B4-BE49-F238E27FC236}">
                <a16:creationId xmlns:a16="http://schemas.microsoft.com/office/drawing/2014/main" id="{C23D08C3-A054-4DDE-B0A5-36ABA8473137}"/>
              </a:ext>
            </a:extLst>
          </p:cNvPr>
          <p:cNvSpPr>
            <a:spLocks noChangeAspect="1"/>
          </p:cNvSpPr>
          <p:nvPr/>
        </p:nvSpPr>
        <p:spPr bwMode="auto">
          <a:xfrm>
            <a:off x="3588482" y="446596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6" name="Oval 375">
            <a:extLst>
              <a:ext uri="{FF2B5EF4-FFF2-40B4-BE49-F238E27FC236}">
                <a16:creationId xmlns:a16="http://schemas.microsoft.com/office/drawing/2014/main" id="{E80B151B-6128-45A3-A4BF-55E612E7B4DC}"/>
              </a:ext>
            </a:extLst>
          </p:cNvPr>
          <p:cNvSpPr>
            <a:spLocks noChangeAspect="1"/>
          </p:cNvSpPr>
          <p:nvPr/>
        </p:nvSpPr>
        <p:spPr bwMode="auto">
          <a:xfrm>
            <a:off x="3187256" y="3984571"/>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7" name="Oval 376">
            <a:extLst>
              <a:ext uri="{FF2B5EF4-FFF2-40B4-BE49-F238E27FC236}">
                <a16:creationId xmlns:a16="http://schemas.microsoft.com/office/drawing/2014/main" id="{E5BA40FF-4457-4239-82E4-5E97322D2696}"/>
              </a:ext>
            </a:extLst>
          </p:cNvPr>
          <p:cNvSpPr>
            <a:spLocks noChangeAspect="1"/>
          </p:cNvSpPr>
          <p:nvPr/>
        </p:nvSpPr>
        <p:spPr bwMode="auto">
          <a:xfrm>
            <a:off x="3097297" y="486398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8" name="Oval 377">
            <a:extLst>
              <a:ext uri="{FF2B5EF4-FFF2-40B4-BE49-F238E27FC236}">
                <a16:creationId xmlns:a16="http://schemas.microsoft.com/office/drawing/2014/main" id="{D56C8E3E-9F82-4A70-9C98-1540AAEF7259}"/>
              </a:ext>
            </a:extLst>
          </p:cNvPr>
          <p:cNvSpPr>
            <a:spLocks noChangeAspect="1"/>
          </p:cNvSpPr>
          <p:nvPr/>
        </p:nvSpPr>
        <p:spPr bwMode="auto">
          <a:xfrm>
            <a:off x="3489874" y="499368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0" name="Oval 379">
            <a:extLst>
              <a:ext uri="{FF2B5EF4-FFF2-40B4-BE49-F238E27FC236}">
                <a16:creationId xmlns:a16="http://schemas.microsoft.com/office/drawing/2014/main" id="{2F30C203-5BFC-43D4-AA28-3B54EE3C7D4F}"/>
              </a:ext>
            </a:extLst>
          </p:cNvPr>
          <p:cNvSpPr>
            <a:spLocks noChangeAspect="1"/>
          </p:cNvSpPr>
          <p:nvPr/>
        </p:nvSpPr>
        <p:spPr bwMode="auto">
          <a:xfrm>
            <a:off x="3609416" y="464586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1" name="Oval 380">
            <a:extLst>
              <a:ext uri="{FF2B5EF4-FFF2-40B4-BE49-F238E27FC236}">
                <a16:creationId xmlns:a16="http://schemas.microsoft.com/office/drawing/2014/main" id="{DD7BFCD7-EC4E-4903-923E-42B07A788ECF}"/>
              </a:ext>
            </a:extLst>
          </p:cNvPr>
          <p:cNvSpPr>
            <a:spLocks noChangeAspect="1"/>
          </p:cNvSpPr>
          <p:nvPr/>
        </p:nvSpPr>
        <p:spPr bwMode="auto">
          <a:xfrm>
            <a:off x="3481235" y="523586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3" name="Oval 382">
            <a:extLst>
              <a:ext uri="{FF2B5EF4-FFF2-40B4-BE49-F238E27FC236}">
                <a16:creationId xmlns:a16="http://schemas.microsoft.com/office/drawing/2014/main" id="{3F0B3821-43B9-4C05-9622-6592AD3EDFA9}"/>
              </a:ext>
            </a:extLst>
          </p:cNvPr>
          <p:cNvSpPr>
            <a:spLocks noChangeAspect="1"/>
          </p:cNvSpPr>
          <p:nvPr/>
        </p:nvSpPr>
        <p:spPr bwMode="auto">
          <a:xfrm>
            <a:off x="3179779" y="511260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4" name="Oval 383">
            <a:extLst>
              <a:ext uri="{FF2B5EF4-FFF2-40B4-BE49-F238E27FC236}">
                <a16:creationId xmlns:a16="http://schemas.microsoft.com/office/drawing/2014/main" id="{104BA234-825A-4B81-940F-F7B0B0A73042}"/>
              </a:ext>
            </a:extLst>
          </p:cNvPr>
          <p:cNvSpPr>
            <a:spLocks noChangeAspect="1"/>
          </p:cNvSpPr>
          <p:nvPr/>
        </p:nvSpPr>
        <p:spPr bwMode="auto">
          <a:xfrm>
            <a:off x="2869082" y="465230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5" name="Oval 384">
            <a:extLst>
              <a:ext uri="{FF2B5EF4-FFF2-40B4-BE49-F238E27FC236}">
                <a16:creationId xmlns:a16="http://schemas.microsoft.com/office/drawing/2014/main" id="{9497D81A-29F5-4624-A7A4-831703C4FA8D}"/>
              </a:ext>
            </a:extLst>
          </p:cNvPr>
          <p:cNvSpPr>
            <a:spLocks noChangeAspect="1"/>
          </p:cNvSpPr>
          <p:nvPr/>
        </p:nvSpPr>
        <p:spPr bwMode="auto">
          <a:xfrm>
            <a:off x="2899467" y="545165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6" name="Oval 385">
            <a:extLst>
              <a:ext uri="{FF2B5EF4-FFF2-40B4-BE49-F238E27FC236}">
                <a16:creationId xmlns:a16="http://schemas.microsoft.com/office/drawing/2014/main" id="{D63E5F91-237D-4D93-A272-3066B65EF123}"/>
              </a:ext>
            </a:extLst>
          </p:cNvPr>
          <p:cNvSpPr>
            <a:spLocks noChangeAspect="1"/>
          </p:cNvSpPr>
          <p:nvPr/>
        </p:nvSpPr>
        <p:spPr bwMode="auto">
          <a:xfrm>
            <a:off x="2949032" y="514575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7" name="Oval 386">
            <a:extLst>
              <a:ext uri="{FF2B5EF4-FFF2-40B4-BE49-F238E27FC236}">
                <a16:creationId xmlns:a16="http://schemas.microsoft.com/office/drawing/2014/main" id="{F926B912-45EB-41F2-9DB3-40EA37E0CDA4}"/>
              </a:ext>
            </a:extLst>
          </p:cNvPr>
          <p:cNvSpPr>
            <a:spLocks noChangeAspect="1"/>
          </p:cNvSpPr>
          <p:nvPr/>
        </p:nvSpPr>
        <p:spPr bwMode="auto">
          <a:xfrm>
            <a:off x="3544751" y="544066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8" name="Oval 387">
            <a:extLst>
              <a:ext uri="{FF2B5EF4-FFF2-40B4-BE49-F238E27FC236}">
                <a16:creationId xmlns:a16="http://schemas.microsoft.com/office/drawing/2014/main" id="{2735174F-778B-464E-99E2-0D65CAB848A1}"/>
              </a:ext>
            </a:extLst>
          </p:cNvPr>
          <p:cNvSpPr>
            <a:spLocks noChangeAspect="1"/>
          </p:cNvSpPr>
          <p:nvPr/>
        </p:nvSpPr>
        <p:spPr bwMode="auto">
          <a:xfrm>
            <a:off x="3346555" y="5685935"/>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9" name="Oval 388">
            <a:extLst>
              <a:ext uri="{FF2B5EF4-FFF2-40B4-BE49-F238E27FC236}">
                <a16:creationId xmlns:a16="http://schemas.microsoft.com/office/drawing/2014/main" id="{D033C634-C512-4955-873A-969AE7357F92}"/>
              </a:ext>
            </a:extLst>
          </p:cNvPr>
          <p:cNvSpPr>
            <a:spLocks noChangeAspect="1"/>
          </p:cNvSpPr>
          <p:nvPr/>
        </p:nvSpPr>
        <p:spPr bwMode="auto">
          <a:xfrm>
            <a:off x="3608903" y="53152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0" name="Oval 389">
            <a:extLst>
              <a:ext uri="{FF2B5EF4-FFF2-40B4-BE49-F238E27FC236}">
                <a16:creationId xmlns:a16="http://schemas.microsoft.com/office/drawing/2014/main" id="{FDE0CBB2-2C07-425A-97B1-AA15C64A2F5E}"/>
              </a:ext>
            </a:extLst>
          </p:cNvPr>
          <p:cNvSpPr>
            <a:spLocks noChangeAspect="1"/>
          </p:cNvSpPr>
          <p:nvPr/>
        </p:nvSpPr>
        <p:spPr bwMode="auto">
          <a:xfrm>
            <a:off x="3242546" y="561113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1" name="Oval 390">
            <a:extLst>
              <a:ext uri="{FF2B5EF4-FFF2-40B4-BE49-F238E27FC236}">
                <a16:creationId xmlns:a16="http://schemas.microsoft.com/office/drawing/2014/main" id="{BD7DBCE6-D7D4-4C06-A072-A13099170B08}"/>
              </a:ext>
            </a:extLst>
          </p:cNvPr>
          <p:cNvSpPr>
            <a:spLocks noChangeAspect="1"/>
          </p:cNvSpPr>
          <p:nvPr/>
        </p:nvSpPr>
        <p:spPr bwMode="auto">
          <a:xfrm>
            <a:off x="2852631" y="577404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2" name="Oval 391">
            <a:extLst>
              <a:ext uri="{FF2B5EF4-FFF2-40B4-BE49-F238E27FC236}">
                <a16:creationId xmlns:a16="http://schemas.microsoft.com/office/drawing/2014/main" id="{C70AACE3-B9E7-4810-82A9-12AF68B521E2}"/>
              </a:ext>
            </a:extLst>
          </p:cNvPr>
          <p:cNvSpPr>
            <a:spLocks noChangeAspect="1"/>
          </p:cNvSpPr>
          <p:nvPr/>
        </p:nvSpPr>
        <p:spPr bwMode="auto">
          <a:xfrm>
            <a:off x="3024553" y="585746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3" name="Oval 392">
            <a:extLst>
              <a:ext uri="{FF2B5EF4-FFF2-40B4-BE49-F238E27FC236}">
                <a16:creationId xmlns:a16="http://schemas.microsoft.com/office/drawing/2014/main" id="{AD4A192F-1D59-429C-B269-9E2C5101A3B7}"/>
              </a:ext>
            </a:extLst>
          </p:cNvPr>
          <p:cNvSpPr>
            <a:spLocks noChangeAspect="1"/>
          </p:cNvSpPr>
          <p:nvPr/>
        </p:nvSpPr>
        <p:spPr bwMode="auto">
          <a:xfrm>
            <a:off x="3607769" y="579782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4" name="Oval 393">
            <a:extLst>
              <a:ext uri="{FF2B5EF4-FFF2-40B4-BE49-F238E27FC236}">
                <a16:creationId xmlns:a16="http://schemas.microsoft.com/office/drawing/2014/main" id="{28512A4C-046B-4DD9-8B3C-9755283DD3BB}"/>
              </a:ext>
            </a:extLst>
          </p:cNvPr>
          <p:cNvSpPr>
            <a:spLocks noChangeAspect="1"/>
          </p:cNvSpPr>
          <p:nvPr/>
        </p:nvSpPr>
        <p:spPr bwMode="auto">
          <a:xfrm>
            <a:off x="3241196" y="59537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09" name="Oval 508">
            <a:extLst>
              <a:ext uri="{FF2B5EF4-FFF2-40B4-BE49-F238E27FC236}">
                <a16:creationId xmlns:a16="http://schemas.microsoft.com/office/drawing/2014/main" id="{28FE6F9D-EBBF-4E0F-8973-95A73829822F}"/>
              </a:ext>
            </a:extLst>
          </p:cNvPr>
          <p:cNvSpPr>
            <a:spLocks noChangeAspect="1"/>
          </p:cNvSpPr>
          <p:nvPr/>
        </p:nvSpPr>
        <p:spPr bwMode="auto">
          <a:xfrm>
            <a:off x="4910736" y="372967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0" name="Oval 509">
            <a:extLst>
              <a:ext uri="{FF2B5EF4-FFF2-40B4-BE49-F238E27FC236}">
                <a16:creationId xmlns:a16="http://schemas.microsoft.com/office/drawing/2014/main" id="{88B0800C-B417-42CE-865D-638DC2B4E1AF}"/>
              </a:ext>
            </a:extLst>
          </p:cNvPr>
          <p:cNvSpPr>
            <a:spLocks noChangeAspect="1"/>
          </p:cNvSpPr>
          <p:nvPr/>
        </p:nvSpPr>
        <p:spPr bwMode="auto">
          <a:xfrm>
            <a:off x="4591455" y="367859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1" name="Oval 510">
            <a:extLst>
              <a:ext uri="{FF2B5EF4-FFF2-40B4-BE49-F238E27FC236}">
                <a16:creationId xmlns:a16="http://schemas.microsoft.com/office/drawing/2014/main" id="{9D406C45-CB69-4F38-AA0A-657B649A42C6}"/>
              </a:ext>
            </a:extLst>
          </p:cNvPr>
          <p:cNvSpPr>
            <a:spLocks noChangeAspect="1"/>
          </p:cNvSpPr>
          <p:nvPr/>
        </p:nvSpPr>
        <p:spPr bwMode="auto">
          <a:xfrm>
            <a:off x="5177529" y="436239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2" name="Oval 511">
            <a:extLst>
              <a:ext uri="{FF2B5EF4-FFF2-40B4-BE49-F238E27FC236}">
                <a16:creationId xmlns:a16="http://schemas.microsoft.com/office/drawing/2014/main" id="{22AB0FC9-C12E-4F19-B1A9-B640E3A2F544}"/>
              </a:ext>
            </a:extLst>
          </p:cNvPr>
          <p:cNvSpPr>
            <a:spLocks noChangeAspect="1"/>
          </p:cNvSpPr>
          <p:nvPr/>
        </p:nvSpPr>
        <p:spPr bwMode="auto">
          <a:xfrm>
            <a:off x="4591455" y="456871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3" name="Oval 512">
            <a:extLst>
              <a:ext uri="{FF2B5EF4-FFF2-40B4-BE49-F238E27FC236}">
                <a16:creationId xmlns:a16="http://schemas.microsoft.com/office/drawing/2014/main" id="{150DC148-0C0E-412B-9DCE-CBCF756C3BEC}"/>
              </a:ext>
            </a:extLst>
          </p:cNvPr>
          <p:cNvSpPr>
            <a:spLocks noChangeAspect="1"/>
          </p:cNvSpPr>
          <p:nvPr/>
        </p:nvSpPr>
        <p:spPr bwMode="auto">
          <a:xfrm>
            <a:off x="5139453" y="518245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4" name="Oval 513">
            <a:extLst>
              <a:ext uri="{FF2B5EF4-FFF2-40B4-BE49-F238E27FC236}">
                <a16:creationId xmlns:a16="http://schemas.microsoft.com/office/drawing/2014/main" id="{5FF55DDD-D301-4ECB-898F-486C450184B9}"/>
              </a:ext>
            </a:extLst>
          </p:cNvPr>
          <p:cNvSpPr>
            <a:spLocks noChangeAspect="1"/>
          </p:cNvSpPr>
          <p:nvPr/>
        </p:nvSpPr>
        <p:spPr bwMode="auto">
          <a:xfrm>
            <a:off x="4816490" y="5861686"/>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5" name="Oval 514">
            <a:extLst>
              <a:ext uri="{FF2B5EF4-FFF2-40B4-BE49-F238E27FC236}">
                <a16:creationId xmlns:a16="http://schemas.microsoft.com/office/drawing/2014/main" id="{47B326D8-0BCD-4408-A034-0B12A87B97EB}"/>
              </a:ext>
            </a:extLst>
          </p:cNvPr>
          <p:cNvSpPr>
            <a:spLocks noChangeAspect="1"/>
          </p:cNvSpPr>
          <p:nvPr/>
        </p:nvSpPr>
        <p:spPr bwMode="auto">
          <a:xfrm>
            <a:off x="5086556" y="355401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6" name="Oval 515">
            <a:extLst>
              <a:ext uri="{FF2B5EF4-FFF2-40B4-BE49-F238E27FC236}">
                <a16:creationId xmlns:a16="http://schemas.microsoft.com/office/drawing/2014/main" id="{37D63F86-7BD5-403B-91AD-869AD20EE3A4}"/>
              </a:ext>
            </a:extLst>
          </p:cNvPr>
          <p:cNvSpPr>
            <a:spLocks noChangeAspect="1"/>
          </p:cNvSpPr>
          <p:nvPr/>
        </p:nvSpPr>
        <p:spPr bwMode="auto">
          <a:xfrm>
            <a:off x="4651947" y="527241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7" name="Oval 516">
            <a:extLst>
              <a:ext uri="{FF2B5EF4-FFF2-40B4-BE49-F238E27FC236}">
                <a16:creationId xmlns:a16="http://schemas.microsoft.com/office/drawing/2014/main" id="{A1393C1E-5745-4BA2-8853-74B45A560B74}"/>
              </a:ext>
            </a:extLst>
          </p:cNvPr>
          <p:cNvSpPr>
            <a:spLocks noChangeAspect="1"/>
          </p:cNvSpPr>
          <p:nvPr/>
        </p:nvSpPr>
        <p:spPr bwMode="auto">
          <a:xfrm>
            <a:off x="4525460" y="546334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8" name="Oval 517">
            <a:extLst>
              <a:ext uri="{FF2B5EF4-FFF2-40B4-BE49-F238E27FC236}">
                <a16:creationId xmlns:a16="http://schemas.microsoft.com/office/drawing/2014/main" id="{92A9A12E-50D7-4FAF-A61E-7919E74F42B5}"/>
              </a:ext>
            </a:extLst>
          </p:cNvPr>
          <p:cNvSpPr>
            <a:spLocks noChangeAspect="1"/>
          </p:cNvSpPr>
          <p:nvPr/>
        </p:nvSpPr>
        <p:spPr bwMode="auto">
          <a:xfrm>
            <a:off x="4514996" y="476118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9" name="Oval 518">
            <a:extLst>
              <a:ext uri="{FF2B5EF4-FFF2-40B4-BE49-F238E27FC236}">
                <a16:creationId xmlns:a16="http://schemas.microsoft.com/office/drawing/2014/main" id="{EAAA3719-3C59-4524-A380-731B36A64A2C}"/>
              </a:ext>
            </a:extLst>
          </p:cNvPr>
          <p:cNvSpPr>
            <a:spLocks noChangeAspect="1"/>
          </p:cNvSpPr>
          <p:nvPr/>
        </p:nvSpPr>
        <p:spPr bwMode="auto">
          <a:xfrm>
            <a:off x="5225609" y="468334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0" name="Oval 519">
            <a:extLst>
              <a:ext uri="{FF2B5EF4-FFF2-40B4-BE49-F238E27FC236}">
                <a16:creationId xmlns:a16="http://schemas.microsoft.com/office/drawing/2014/main" id="{B0F7360A-9019-4935-9E18-1955D46160E4}"/>
              </a:ext>
            </a:extLst>
          </p:cNvPr>
          <p:cNvSpPr>
            <a:spLocks noChangeAspect="1"/>
          </p:cNvSpPr>
          <p:nvPr/>
        </p:nvSpPr>
        <p:spPr bwMode="auto">
          <a:xfrm>
            <a:off x="4525460" y="408393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1" name="Oval 520">
            <a:extLst>
              <a:ext uri="{FF2B5EF4-FFF2-40B4-BE49-F238E27FC236}">
                <a16:creationId xmlns:a16="http://schemas.microsoft.com/office/drawing/2014/main" id="{AF113EA5-E464-4ED0-8D34-FD093BF779D4}"/>
              </a:ext>
            </a:extLst>
          </p:cNvPr>
          <p:cNvSpPr>
            <a:spLocks noChangeAspect="1"/>
          </p:cNvSpPr>
          <p:nvPr/>
        </p:nvSpPr>
        <p:spPr bwMode="auto">
          <a:xfrm>
            <a:off x="5110130" y="586234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2" name="Oval 521">
            <a:extLst>
              <a:ext uri="{FF2B5EF4-FFF2-40B4-BE49-F238E27FC236}">
                <a16:creationId xmlns:a16="http://schemas.microsoft.com/office/drawing/2014/main" id="{8050114C-5395-45CB-9911-904749517CFD}"/>
              </a:ext>
            </a:extLst>
          </p:cNvPr>
          <p:cNvSpPr>
            <a:spLocks noChangeAspect="1"/>
          </p:cNvSpPr>
          <p:nvPr/>
        </p:nvSpPr>
        <p:spPr bwMode="auto">
          <a:xfrm>
            <a:off x="4665107" y="587638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3" name="Oval 522">
            <a:extLst>
              <a:ext uri="{FF2B5EF4-FFF2-40B4-BE49-F238E27FC236}">
                <a16:creationId xmlns:a16="http://schemas.microsoft.com/office/drawing/2014/main" id="{B4A22FF7-D8EA-45FD-81D3-907B63C36B97}"/>
              </a:ext>
            </a:extLst>
          </p:cNvPr>
          <p:cNvSpPr>
            <a:spLocks noChangeAspect="1"/>
          </p:cNvSpPr>
          <p:nvPr/>
        </p:nvSpPr>
        <p:spPr bwMode="auto">
          <a:xfrm>
            <a:off x="4507458" y="577562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4" name="Oval 523">
            <a:extLst>
              <a:ext uri="{FF2B5EF4-FFF2-40B4-BE49-F238E27FC236}">
                <a16:creationId xmlns:a16="http://schemas.microsoft.com/office/drawing/2014/main" id="{B83AF3F8-0312-4750-AC1A-90CEB6954A08}"/>
              </a:ext>
            </a:extLst>
          </p:cNvPr>
          <p:cNvSpPr>
            <a:spLocks noChangeAspect="1"/>
          </p:cNvSpPr>
          <p:nvPr/>
        </p:nvSpPr>
        <p:spPr bwMode="auto">
          <a:xfrm>
            <a:off x="4909474" y="547500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5" name="Oval 524">
            <a:extLst>
              <a:ext uri="{FF2B5EF4-FFF2-40B4-BE49-F238E27FC236}">
                <a16:creationId xmlns:a16="http://schemas.microsoft.com/office/drawing/2014/main" id="{BA619098-041E-4648-B7ED-629BA5500695}"/>
              </a:ext>
            </a:extLst>
          </p:cNvPr>
          <p:cNvSpPr>
            <a:spLocks noChangeAspect="1"/>
          </p:cNvSpPr>
          <p:nvPr/>
        </p:nvSpPr>
        <p:spPr bwMode="auto">
          <a:xfrm>
            <a:off x="5172440" y="549697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6" name="Oval 525">
            <a:extLst>
              <a:ext uri="{FF2B5EF4-FFF2-40B4-BE49-F238E27FC236}">
                <a16:creationId xmlns:a16="http://schemas.microsoft.com/office/drawing/2014/main" id="{15BCC8A9-520D-404C-818B-A121BA856368}"/>
              </a:ext>
            </a:extLst>
          </p:cNvPr>
          <p:cNvSpPr>
            <a:spLocks noChangeAspect="1"/>
          </p:cNvSpPr>
          <p:nvPr/>
        </p:nvSpPr>
        <p:spPr bwMode="auto">
          <a:xfrm>
            <a:off x="7554177" y="506909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7" name="Oval 526">
            <a:extLst>
              <a:ext uri="{FF2B5EF4-FFF2-40B4-BE49-F238E27FC236}">
                <a16:creationId xmlns:a16="http://schemas.microsoft.com/office/drawing/2014/main" id="{37E1D048-2D20-4892-B165-B8AE1112ADB5}"/>
              </a:ext>
            </a:extLst>
          </p:cNvPr>
          <p:cNvSpPr>
            <a:spLocks noChangeAspect="1"/>
          </p:cNvSpPr>
          <p:nvPr/>
        </p:nvSpPr>
        <p:spPr bwMode="auto">
          <a:xfrm>
            <a:off x="7259186" y="5562468"/>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8" name="Oval 527">
            <a:extLst>
              <a:ext uri="{FF2B5EF4-FFF2-40B4-BE49-F238E27FC236}">
                <a16:creationId xmlns:a16="http://schemas.microsoft.com/office/drawing/2014/main" id="{A6448ED9-9C81-40A7-B769-609BFFAC971B}"/>
              </a:ext>
            </a:extLst>
          </p:cNvPr>
          <p:cNvSpPr>
            <a:spLocks noChangeAspect="1"/>
          </p:cNvSpPr>
          <p:nvPr/>
        </p:nvSpPr>
        <p:spPr bwMode="auto">
          <a:xfrm>
            <a:off x="7589940" y="428238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9" name="Oval 528">
            <a:extLst>
              <a:ext uri="{FF2B5EF4-FFF2-40B4-BE49-F238E27FC236}">
                <a16:creationId xmlns:a16="http://schemas.microsoft.com/office/drawing/2014/main" id="{9B1B2BD0-B1F0-49E1-BD4E-04E6737761F7}"/>
              </a:ext>
            </a:extLst>
          </p:cNvPr>
          <p:cNvSpPr>
            <a:spLocks noChangeAspect="1"/>
          </p:cNvSpPr>
          <p:nvPr/>
        </p:nvSpPr>
        <p:spPr bwMode="auto">
          <a:xfrm>
            <a:off x="7565482" y="386819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0" name="Oval 529">
            <a:extLst>
              <a:ext uri="{FF2B5EF4-FFF2-40B4-BE49-F238E27FC236}">
                <a16:creationId xmlns:a16="http://schemas.microsoft.com/office/drawing/2014/main" id="{F7CCC08E-E1D4-4A3B-A3D4-1A33852766C4}"/>
              </a:ext>
            </a:extLst>
          </p:cNvPr>
          <p:cNvSpPr>
            <a:spLocks noChangeAspect="1"/>
          </p:cNvSpPr>
          <p:nvPr/>
        </p:nvSpPr>
        <p:spPr bwMode="auto">
          <a:xfrm>
            <a:off x="7379801" y="423991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1" name="Oval 530">
            <a:extLst>
              <a:ext uri="{FF2B5EF4-FFF2-40B4-BE49-F238E27FC236}">
                <a16:creationId xmlns:a16="http://schemas.microsoft.com/office/drawing/2014/main" id="{8E5F28C2-0CDB-40C3-8D39-A692A1AC5338}"/>
              </a:ext>
            </a:extLst>
          </p:cNvPr>
          <p:cNvSpPr>
            <a:spLocks noChangeAspect="1"/>
          </p:cNvSpPr>
          <p:nvPr/>
        </p:nvSpPr>
        <p:spPr bwMode="auto">
          <a:xfrm>
            <a:off x="6872692" y="446025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2" name="Oval 531">
            <a:extLst>
              <a:ext uri="{FF2B5EF4-FFF2-40B4-BE49-F238E27FC236}">
                <a16:creationId xmlns:a16="http://schemas.microsoft.com/office/drawing/2014/main" id="{4A7B504A-1C98-4F40-8436-4FD469BE7584}"/>
              </a:ext>
            </a:extLst>
          </p:cNvPr>
          <p:cNvSpPr>
            <a:spLocks noChangeAspect="1"/>
          </p:cNvSpPr>
          <p:nvPr/>
        </p:nvSpPr>
        <p:spPr bwMode="auto">
          <a:xfrm>
            <a:off x="7178461" y="451470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4" name="Oval 533">
            <a:extLst>
              <a:ext uri="{FF2B5EF4-FFF2-40B4-BE49-F238E27FC236}">
                <a16:creationId xmlns:a16="http://schemas.microsoft.com/office/drawing/2014/main" id="{682CF0AB-19C2-4F3D-897D-55E4DEBAAF0A}"/>
              </a:ext>
            </a:extLst>
          </p:cNvPr>
          <p:cNvSpPr>
            <a:spLocks noChangeAspect="1"/>
          </p:cNvSpPr>
          <p:nvPr/>
        </p:nvSpPr>
        <p:spPr bwMode="auto">
          <a:xfrm>
            <a:off x="6919903" y="416869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5" name="Oval 534">
            <a:extLst>
              <a:ext uri="{FF2B5EF4-FFF2-40B4-BE49-F238E27FC236}">
                <a16:creationId xmlns:a16="http://schemas.microsoft.com/office/drawing/2014/main" id="{C924CFF1-6557-4BD8-958C-D30928D97A4D}"/>
              </a:ext>
            </a:extLst>
          </p:cNvPr>
          <p:cNvSpPr>
            <a:spLocks noChangeAspect="1"/>
          </p:cNvSpPr>
          <p:nvPr/>
        </p:nvSpPr>
        <p:spPr bwMode="auto">
          <a:xfrm>
            <a:off x="6978664" y="491209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6" name="Oval 535">
            <a:extLst>
              <a:ext uri="{FF2B5EF4-FFF2-40B4-BE49-F238E27FC236}">
                <a16:creationId xmlns:a16="http://schemas.microsoft.com/office/drawing/2014/main" id="{8373D105-A5A8-4ABC-89EE-9BF8EE8C5BF8}"/>
              </a:ext>
            </a:extLst>
          </p:cNvPr>
          <p:cNvSpPr>
            <a:spLocks noChangeAspect="1"/>
          </p:cNvSpPr>
          <p:nvPr/>
        </p:nvSpPr>
        <p:spPr bwMode="auto">
          <a:xfrm>
            <a:off x="7135893" y="579255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7" name="Oval 536">
            <a:extLst>
              <a:ext uri="{FF2B5EF4-FFF2-40B4-BE49-F238E27FC236}">
                <a16:creationId xmlns:a16="http://schemas.microsoft.com/office/drawing/2014/main" id="{4065FFD4-9D46-4FFA-90B2-B01BC76E5151}"/>
              </a:ext>
            </a:extLst>
          </p:cNvPr>
          <p:cNvSpPr>
            <a:spLocks noChangeAspect="1"/>
          </p:cNvSpPr>
          <p:nvPr/>
        </p:nvSpPr>
        <p:spPr bwMode="auto">
          <a:xfrm>
            <a:off x="7487134" y="582116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9" name="Oval 538">
            <a:extLst>
              <a:ext uri="{FF2B5EF4-FFF2-40B4-BE49-F238E27FC236}">
                <a16:creationId xmlns:a16="http://schemas.microsoft.com/office/drawing/2014/main" id="{717A08D5-CAB9-484F-ABC2-023226EB2997}"/>
              </a:ext>
            </a:extLst>
          </p:cNvPr>
          <p:cNvSpPr>
            <a:spLocks noChangeAspect="1"/>
          </p:cNvSpPr>
          <p:nvPr/>
        </p:nvSpPr>
        <p:spPr bwMode="auto">
          <a:xfrm>
            <a:off x="7534520" y="563367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47" name="Oval 546">
            <a:extLst>
              <a:ext uri="{FF2B5EF4-FFF2-40B4-BE49-F238E27FC236}">
                <a16:creationId xmlns:a16="http://schemas.microsoft.com/office/drawing/2014/main" id="{74EE4F79-66A7-4F32-9315-4A64633B39FA}"/>
              </a:ext>
            </a:extLst>
          </p:cNvPr>
          <p:cNvSpPr>
            <a:spLocks noChangeAspect="1"/>
          </p:cNvSpPr>
          <p:nvPr/>
        </p:nvSpPr>
        <p:spPr bwMode="auto">
          <a:xfrm>
            <a:off x="6988304" y="582409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48" name="Oval 547">
            <a:extLst>
              <a:ext uri="{FF2B5EF4-FFF2-40B4-BE49-F238E27FC236}">
                <a16:creationId xmlns:a16="http://schemas.microsoft.com/office/drawing/2014/main" id="{6AB8B1C7-F1F4-4D03-9F6C-049B52724598}"/>
              </a:ext>
            </a:extLst>
          </p:cNvPr>
          <p:cNvSpPr>
            <a:spLocks noChangeAspect="1"/>
          </p:cNvSpPr>
          <p:nvPr/>
        </p:nvSpPr>
        <p:spPr bwMode="auto">
          <a:xfrm>
            <a:off x="7346183" y="592313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49" name="Oval 548">
            <a:extLst>
              <a:ext uri="{FF2B5EF4-FFF2-40B4-BE49-F238E27FC236}">
                <a16:creationId xmlns:a16="http://schemas.microsoft.com/office/drawing/2014/main" id="{69733AD0-BCA3-474E-A06E-BC44FCDD0F2D}"/>
              </a:ext>
            </a:extLst>
          </p:cNvPr>
          <p:cNvSpPr>
            <a:spLocks noChangeAspect="1"/>
          </p:cNvSpPr>
          <p:nvPr/>
        </p:nvSpPr>
        <p:spPr bwMode="auto">
          <a:xfrm>
            <a:off x="6869389" y="53955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0" name="Oval 549">
            <a:extLst>
              <a:ext uri="{FF2B5EF4-FFF2-40B4-BE49-F238E27FC236}">
                <a16:creationId xmlns:a16="http://schemas.microsoft.com/office/drawing/2014/main" id="{398DB523-4C60-496F-A839-477B420E6F9C}"/>
              </a:ext>
            </a:extLst>
          </p:cNvPr>
          <p:cNvSpPr>
            <a:spLocks noChangeAspect="1"/>
          </p:cNvSpPr>
          <p:nvPr/>
        </p:nvSpPr>
        <p:spPr bwMode="auto">
          <a:xfrm>
            <a:off x="7002795" y="533355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2" name="Oval 551">
            <a:extLst>
              <a:ext uri="{FF2B5EF4-FFF2-40B4-BE49-F238E27FC236}">
                <a16:creationId xmlns:a16="http://schemas.microsoft.com/office/drawing/2014/main" id="{928A2688-8658-46D2-BC70-F0C9B0B59ABD}"/>
              </a:ext>
            </a:extLst>
          </p:cNvPr>
          <p:cNvSpPr>
            <a:spLocks noChangeAspect="1"/>
          </p:cNvSpPr>
          <p:nvPr/>
        </p:nvSpPr>
        <p:spPr bwMode="auto">
          <a:xfrm>
            <a:off x="6862164" y="563275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3" name="Oval 552">
            <a:extLst>
              <a:ext uri="{FF2B5EF4-FFF2-40B4-BE49-F238E27FC236}">
                <a16:creationId xmlns:a16="http://schemas.microsoft.com/office/drawing/2014/main" id="{3DB37AA3-61FC-42DF-8008-7EF88A04A9EA}"/>
              </a:ext>
            </a:extLst>
          </p:cNvPr>
          <p:cNvSpPr>
            <a:spLocks noChangeAspect="1"/>
          </p:cNvSpPr>
          <p:nvPr/>
        </p:nvSpPr>
        <p:spPr bwMode="auto">
          <a:xfrm>
            <a:off x="7278585" y="538446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4" name="Oval 553">
            <a:extLst>
              <a:ext uri="{FF2B5EF4-FFF2-40B4-BE49-F238E27FC236}">
                <a16:creationId xmlns:a16="http://schemas.microsoft.com/office/drawing/2014/main" id="{E76CA0F9-4E75-4853-B511-D2D9F7DB8D2B}"/>
              </a:ext>
            </a:extLst>
          </p:cNvPr>
          <p:cNvSpPr>
            <a:spLocks noChangeAspect="1"/>
          </p:cNvSpPr>
          <p:nvPr/>
        </p:nvSpPr>
        <p:spPr bwMode="auto">
          <a:xfrm>
            <a:off x="6864636" y="505789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5" name="Oval 554">
            <a:extLst>
              <a:ext uri="{FF2B5EF4-FFF2-40B4-BE49-F238E27FC236}">
                <a16:creationId xmlns:a16="http://schemas.microsoft.com/office/drawing/2014/main" id="{B87FBEC5-5C6E-48BD-8CB7-D4328FD3EB3F}"/>
              </a:ext>
            </a:extLst>
          </p:cNvPr>
          <p:cNvSpPr>
            <a:spLocks noChangeAspect="1"/>
          </p:cNvSpPr>
          <p:nvPr/>
        </p:nvSpPr>
        <p:spPr bwMode="auto">
          <a:xfrm>
            <a:off x="7582529" y="452514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6" name="Oval 555">
            <a:extLst>
              <a:ext uri="{FF2B5EF4-FFF2-40B4-BE49-F238E27FC236}">
                <a16:creationId xmlns:a16="http://schemas.microsoft.com/office/drawing/2014/main" id="{71D1DD29-3CBA-4EEC-8DB1-D633254A8D79}"/>
              </a:ext>
            </a:extLst>
          </p:cNvPr>
          <p:cNvSpPr>
            <a:spLocks noChangeAspect="1"/>
          </p:cNvSpPr>
          <p:nvPr/>
        </p:nvSpPr>
        <p:spPr bwMode="auto">
          <a:xfrm>
            <a:off x="7453546" y="36021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7" name="Oval 556">
            <a:extLst>
              <a:ext uri="{FF2B5EF4-FFF2-40B4-BE49-F238E27FC236}">
                <a16:creationId xmlns:a16="http://schemas.microsoft.com/office/drawing/2014/main" id="{AB6CF6CE-5B18-47CD-B34A-043F24A656FC}"/>
              </a:ext>
            </a:extLst>
          </p:cNvPr>
          <p:cNvSpPr>
            <a:spLocks noChangeAspect="1"/>
          </p:cNvSpPr>
          <p:nvPr/>
        </p:nvSpPr>
        <p:spPr bwMode="auto">
          <a:xfrm>
            <a:off x="6866702" y="396417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8" name="Oval 557">
            <a:extLst>
              <a:ext uri="{FF2B5EF4-FFF2-40B4-BE49-F238E27FC236}">
                <a16:creationId xmlns:a16="http://schemas.microsoft.com/office/drawing/2014/main" id="{1E4AB353-130B-4547-9133-CC5E410EBBBB}"/>
              </a:ext>
            </a:extLst>
          </p:cNvPr>
          <p:cNvSpPr>
            <a:spLocks noChangeAspect="1"/>
          </p:cNvSpPr>
          <p:nvPr/>
        </p:nvSpPr>
        <p:spPr bwMode="auto">
          <a:xfrm>
            <a:off x="7227505" y="477858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0" name="Oval 559">
            <a:extLst>
              <a:ext uri="{FF2B5EF4-FFF2-40B4-BE49-F238E27FC236}">
                <a16:creationId xmlns:a16="http://schemas.microsoft.com/office/drawing/2014/main" id="{D8FFD8A7-7DE8-4EEA-BBEE-8120C7502594}"/>
              </a:ext>
            </a:extLst>
          </p:cNvPr>
          <p:cNvSpPr>
            <a:spLocks noChangeAspect="1"/>
          </p:cNvSpPr>
          <p:nvPr/>
        </p:nvSpPr>
        <p:spPr bwMode="auto">
          <a:xfrm>
            <a:off x="7641966" y="475034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1" name="Oval 560">
            <a:extLst>
              <a:ext uri="{FF2B5EF4-FFF2-40B4-BE49-F238E27FC236}">
                <a16:creationId xmlns:a16="http://schemas.microsoft.com/office/drawing/2014/main" id="{09F158F8-EBCA-4160-88E2-C562DBDF72D0}"/>
              </a:ext>
            </a:extLst>
          </p:cNvPr>
          <p:cNvSpPr>
            <a:spLocks noChangeAspect="1"/>
          </p:cNvSpPr>
          <p:nvPr/>
        </p:nvSpPr>
        <p:spPr bwMode="auto">
          <a:xfrm>
            <a:off x="9093096" y="3555656"/>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2" name="Oval 561">
            <a:extLst>
              <a:ext uri="{FF2B5EF4-FFF2-40B4-BE49-F238E27FC236}">
                <a16:creationId xmlns:a16="http://schemas.microsoft.com/office/drawing/2014/main" id="{6667A146-9515-4CD2-922D-3C480289469F}"/>
              </a:ext>
            </a:extLst>
          </p:cNvPr>
          <p:cNvSpPr>
            <a:spLocks noChangeAspect="1"/>
          </p:cNvSpPr>
          <p:nvPr/>
        </p:nvSpPr>
        <p:spPr bwMode="auto">
          <a:xfrm>
            <a:off x="8537517" y="4916542"/>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4" name="Oval 563">
            <a:extLst>
              <a:ext uri="{FF2B5EF4-FFF2-40B4-BE49-F238E27FC236}">
                <a16:creationId xmlns:a16="http://schemas.microsoft.com/office/drawing/2014/main" id="{77300C82-D259-45F3-B8A8-634E3C9FA27A}"/>
              </a:ext>
            </a:extLst>
          </p:cNvPr>
          <p:cNvSpPr>
            <a:spLocks noChangeAspect="1"/>
          </p:cNvSpPr>
          <p:nvPr/>
        </p:nvSpPr>
        <p:spPr bwMode="auto">
          <a:xfrm>
            <a:off x="8764392" y="481275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5" name="Oval 564">
            <a:extLst>
              <a:ext uri="{FF2B5EF4-FFF2-40B4-BE49-F238E27FC236}">
                <a16:creationId xmlns:a16="http://schemas.microsoft.com/office/drawing/2014/main" id="{76FA83D4-2106-4B84-B8E2-337568DC012B}"/>
              </a:ext>
            </a:extLst>
          </p:cNvPr>
          <p:cNvSpPr>
            <a:spLocks noChangeAspect="1"/>
          </p:cNvSpPr>
          <p:nvPr/>
        </p:nvSpPr>
        <p:spPr bwMode="auto">
          <a:xfrm>
            <a:off x="9153693" y="434103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7" name="Oval 566">
            <a:extLst>
              <a:ext uri="{FF2B5EF4-FFF2-40B4-BE49-F238E27FC236}">
                <a16:creationId xmlns:a16="http://schemas.microsoft.com/office/drawing/2014/main" id="{515A68F6-000F-406D-B41F-4FE613E5E006}"/>
              </a:ext>
            </a:extLst>
          </p:cNvPr>
          <p:cNvSpPr>
            <a:spLocks noChangeAspect="1"/>
          </p:cNvSpPr>
          <p:nvPr/>
        </p:nvSpPr>
        <p:spPr bwMode="auto">
          <a:xfrm>
            <a:off x="8807631" y="577463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8" name="Oval 567">
            <a:extLst>
              <a:ext uri="{FF2B5EF4-FFF2-40B4-BE49-F238E27FC236}">
                <a16:creationId xmlns:a16="http://schemas.microsoft.com/office/drawing/2014/main" id="{842AC925-6319-48D1-97F2-D7582308457F}"/>
              </a:ext>
            </a:extLst>
          </p:cNvPr>
          <p:cNvSpPr>
            <a:spLocks noChangeAspect="1"/>
          </p:cNvSpPr>
          <p:nvPr/>
        </p:nvSpPr>
        <p:spPr bwMode="auto">
          <a:xfrm>
            <a:off x="8503532" y="519790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0" name="Oval 569">
            <a:extLst>
              <a:ext uri="{FF2B5EF4-FFF2-40B4-BE49-F238E27FC236}">
                <a16:creationId xmlns:a16="http://schemas.microsoft.com/office/drawing/2014/main" id="{BFD3F77F-38F8-464D-AD3F-DC118176E77C}"/>
              </a:ext>
            </a:extLst>
          </p:cNvPr>
          <p:cNvSpPr>
            <a:spLocks noChangeAspect="1"/>
          </p:cNvSpPr>
          <p:nvPr/>
        </p:nvSpPr>
        <p:spPr bwMode="auto">
          <a:xfrm>
            <a:off x="9189518" y="540164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1" name="Oval 570">
            <a:extLst>
              <a:ext uri="{FF2B5EF4-FFF2-40B4-BE49-F238E27FC236}">
                <a16:creationId xmlns:a16="http://schemas.microsoft.com/office/drawing/2014/main" id="{1B7D9B31-6BAB-4ABE-AB94-531395BD6D3F}"/>
              </a:ext>
            </a:extLst>
          </p:cNvPr>
          <p:cNvSpPr>
            <a:spLocks noChangeAspect="1"/>
          </p:cNvSpPr>
          <p:nvPr/>
        </p:nvSpPr>
        <p:spPr bwMode="auto">
          <a:xfrm>
            <a:off x="8602811" y="391495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2" name="Oval 571">
            <a:extLst>
              <a:ext uri="{FF2B5EF4-FFF2-40B4-BE49-F238E27FC236}">
                <a16:creationId xmlns:a16="http://schemas.microsoft.com/office/drawing/2014/main" id="{8D949859-6F82-4AB5-BC58-C3003509B939}"/>
              </a:ext>
            </a:extLst>
          </p:cNvPr>
          <p:cNvSpPr>
            <a:spLocks noChangeAspect="1"/>
          </p:cNvSpPr>
          <p:nvPr/>
        </p:nvSpPr>
        <p:spPr bwMode="auto">
          <a:xfrm>
            <a:off x="8655738" y="415326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3" name="Oval 572">
            <a:extLst>
              <a:ext uri="{FF2B5EF4-FFF2-40B4-BE49-F238E27FC236}">
                <a16:creationId xmlns:a16="http://schemas.microsoft.com/office/drawing/2014/main" id="{C24DFA94-3402-473F-9380-B21B47589AAA}"/>
              </a:ext>
            </a:extLst>
          </p:cNvPr>
          <p:cNvSpPr>
            <a:spLocks noChangeAspect="1"/>
          </p:cNvSpPr>
          <p:nvPr/>
        </p:nvSpPr>
        <p:spPr bwMode="auto">
          <a:xfrm>
            <a:off x="8912309" y="397782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4" name="Oval 573">
            <a:extLst>
              <a:ext uri="{FF2B5EF4-FFF2-40B4-BE49-F238E27FC236}">
                <a16:creationId xmlns:a16="http://schemas.microsoft.com/office/drawing/2014/main" id="{5491D0E6-B780-43A7-BB60-10F733D909DE}"/>
              </a:ext>
            </a:extLst>
          </p:cNvPr>
          <p:cNvSpPr>
            <a:spLocks noChangeAspect="1"/>
          </p:cNvSpPr>
          <p:nvPr/>
        </p:nvSpPr>
        <p:spPr bwMode="auto">
          <a:xfrm>
            <a:off x="9035379" y="412333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6" name="Oval 575">
            <a:extLst>
              <a:ext uri="{FF2B5EF4-FFF2-40B4-BE49-F238E27FC236}">
                <a16:creationId xmlns:a16="http://schemas.microsoft.com/office/drawing/2014/main" id="{DDA66218-1197-4008-8C18-A30B308267BC}"/>
              </a:ext>
            </a:extLst>
          </p:cNvPr>
          <p:cNvSpPr>
            <a:spLocks noChangeAspect="1"/>
          </p:cNvSpPr>
          <p:nvPr/>
        </p:nvSpPr>
        <p:spPr bwMode="auto">
          <a:xfrm>
            <a:off x="8933198" y="353501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7" name="Oval 576">
            <a:extLst>
              <a:ext uri="{FF2B5EF4-FFF2-40B4-BE49-F238E27FC236}">
                <a16:creationId xmlns:a16="http://schemas.microsoft.com/office/drawing/2014/main" id="{2759E49C-AEC0-47F3-ABB9-43D3B1B311DE}"/>
              </a:ext>
            </a:extLst>
          </p:cNvPr>
          <p:cNvSpPr>
            <a:spLocks noChangeAspect="1"/>
          </p:cNvSpPr>
          <p:nvPr/>
        </p:nvSpPr>
        <p:spPr bwMode="auto">
          <a:xfrm>
            <a:off x="8527528" y="356718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8" name="Oval 577">
            <a:extLst>
              <a:ext uri="{FF2B5EF4-FFF2-40B4-BE49-F238E27FC236}">
                <a16:creationId xmlns:a16="http://schemas.microsoft.com/office/drawing/2014/main" id="{34D4C550-AD41-4D93-AB30-6B69751B3840}"/>
              </a:ext>
            </a:extLst>
          </p:cNvPr>
          <p:cNvSpPr>
            <a:spLocks noChangeAspect="1"/>
          </p:cNvSpPr>
          <p:nvPr/>
        </p:nvSpPr>
        <p:spPr bwMode="auto">
          <a:xfrm>
            <a:off x="8799074" y="450095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9" name="Oval 578">
            <a:extLst>
              <a:ext uri="{FF2B5EF4-FFF2-40B4-BE49-F238E27FC236}">
                <a16:creationId xmlns:a16="http://schemas.microsoft.com/office/drawing/2014/main" id="{AC957409-6043-4FAF-B7D9-E7EC85518031}"/>
              </a:ext>
            </a:extLst>
          </p:cNvPr>
          <p:cNvSpPr>
            <a:spLocks noChangeAspect="1"/>
          </p:cNvSpPr>
          <p:nvPr/>
        </p:nvSpPr>
        <p:spPr bwMode="auto">
          <a:xfrm>
            <a:off x="9212927" y="45288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0" name="Oval 579">
            <a:extLst>
              <a:ext uri="{FF2B5EF4-FFF2-40B4-BE49-F238E27FC236}">
                <a16:creationId xmlns:a16="http://schemas.microsoft.com/office/drawing/2014/main" id="{2120B9C6-45C9-45DD-8C77-07A63BBE0892}"/>
              </a:ext>
            </a:extLst>
          </p:cNvPr>
          <p:cNvSpPr>
            <a:spLocks noChangeAspect="1"/>
          </p:cNvSpPr>
          <p:nvPr/>
        </p:nvSpPr>
        <p:spPr bwMode="auto">
          <a:xfrm>
            <a:off x="8731044" y="528941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1" name="Oval 580">
            <a:extLst>
              <a:ext uri="{FF2B5EF4-FFF2-40B4-BE49-F238E27FC236}">
                <a16:creationId xmlns:a16="http://schemas.microsoft.com/office/drawing/2014/main" id="{F1F439DF-76F0-4586-AEF4-C5DF003019B2}"/>
              </a:ext>
            </a:extLst>
          </p:cNvPr>
          <p:cNvSpPr>
            <a:spLocks noChangeAspect="1"/>
          </p:cNvSpPr>
          <p:nvPr/>
        </p:nvSpPr>
        <p:spPr bwMode="auto">
          <a:xfrm>
            <a:off x="8533055" y="453520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2" name="Oval 581">
            <a:extLst>
              <a:ext uri="{FF2B5EF4-FFF2-40B4-BE49-F238E27FC236}">
                <a16:creationId xmlns:a16="http://schemas.microsoft.com/office/drawing/2014/main" id="{E85FA5F8-2E50-4871-A6B0-20BF4BCA180A}"/>
              </a:ext>
            </a:extLst>
          </p:cNvPr>
          <p:cNvSpPr>
            <a:spLocks noChangeAspect="1"/>
          </p:cNvSpPr>
          <p:nvPr/>
        </p:nvSpPr>
        <p:spPr bwMode="auto">
          <a:xfrm>
            <a:off x="8546336" y="431273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3" name="Oval 582">
            <a:extLst>
              <a:ext uri="{FF2B5EF4-FFF2-40B4-BE49-F238E27FC236}">
                <a16:creationId xmlns:a16="http://schemas.microsoft.com/office/drawing/2014/main" id="{5F6306DD-51BD-48F0-975D-002A745DC6AF}"/>
              </a:ext>
            </a:extLst>
          </p:cNvPr>
          <p:cNvSpPr>
            <a:spLocks noChangeAspect="1"/>
          </p:cNvSpPr>
          <p:nvPr/>
        </p:nvSpPr>
        <p:spPr bwMode="auto">
          <a:xfrm>
            <a:off x="9258243" y="416461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4" name="Oval 583">
            <a:extLst>
              <a:ext uri="{FF2B5EF4-FFF2-40B4-BE49-F238E27FC236}">
                <a16:creationId xmlns:a16="http://schemas.microsoft.com/office/drawing/2014/main" id="{F1B7049A-C111-4120-AD71-91C44363153B}"/>
              </a:ext>
            </a:extLst>
          </p:cNvPr>
          <p:cNvSpPr>
            <a:spLocks noChangeAspect="1"/>
          </p:cNvSpPr>
          <p:nvPr/>
        </p:nvSpPr>
        <p:spPr bwMode="auto">
          <a:xfrm>
            <a:off x="8967640" y="546463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5" name="Oval 584">
            <a:extLst>
              <a:ext uri="{FF2B5EF4-FFF2-40B4-BE49-F238E27FC236}">
                <a16:creationId xmlns:a16="http://schemas.microsoft.com/office/drawing/2014/main" id="{37F369ED-1B95-4204-95A6-7B72A32C8846}"/>
              </a:ext>
            </a:extLst>
          </p:cNvPr>
          <p:cNvSpPr>
            <a:spLocks noChangeAspect="1"/>
          </p:cNvSpPr>
          <p:nvPr/>
        </p:nvSpPr>
        <p:spPr bwMode="auto">
          <a:xfrm>
            <a:off x="9266375" y="524895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6" name="Oval 585">
            <a:extLst>
              <a:ext uri="{FF2B5EF4-FFF2-40B4-BE49-F238E27FC236}">
                <a16:creationId xmlns:a16="http://schemas.microsoft.com/office/drawing/2014/main" id="{6CB3C17D-C34E-4CF1-AAE3-0AB699E849C0}"/>
              </a:ext>
            </a:extLst>
          </p:cNvPr>
          <p:cNvSpPr>
            <a:spLocks noChangeAspect="1"/>
          </p:cNvSpPr>
          <p:nvPr/>
        </p:nvSpPr>
        <p:spPr bwMode="auto">
          <a:xfrm>
            <a:off x="8527528" y="560656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7" name="Oval 586">
            <a:extLst>
              <a:ext uri="{FF2B5EF4-FFF2-40B4-BE49-F238E27FC236}">
                <a16:creationId xmlns:a16="http://schemas.microsoft.com/office/drawing/2014/main" id="{6C0F3F2E-42A4-4FBA-9D42-FCDB3DEC24D3}"/>
              </a:ext>
            </a:extLst>
          </p:cNvPr>
          <p:cNvSpPr>
            <a:spLocks noChangeAspect="1"/>
          </p:cNvSpPr>
          <p:nvPr/>
        </p:nvSpPr>
        <p:spPr bwMode="auto">
          <a:xfrm>
            <a:off x="8669772" y="585260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8" name="Oval 587">
            <a:extLst>
              <a:ext uri="{FF2B5EF4-FFF2-40B4-BE49-F238E27FC236}">
                <a16:creationId xmlns:a16="http://schemas.microsoft.com/office/drawing/2014/main" id="{BAC2393C-F764-4E77-9F5A-BEF1FBB9EDFD}"/>
              </a:ext>
            </a:extLst>
          </p:cNvPr>
          <p:cNvSpPr>
            <a:spLocks noChangeAspect="1"/>
          </p:cNvSpPr>
          <p:nvPr/>
        </p:nvSpPr>
        <p:spPr bwMode="auto">
          <a:xfrm>
            <a:off x="9175289" y="590694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9" name="Oval 588">
            <a:extLst>
              <a:ext uri="{FF2B5EF4-FFF2-40B4-BE49-F238E27FC236}">
                <a16:creationId xmlns:a16="http://schemas.microsoft.com/office/drawing/2014/main" id="{6BFA2954-9CFD-40E8-A18F-6B3EC8CF95B0}"/>
              </a:ext>
            </a:extLst>
          </p:cNvPr>
          <p:cNvSpPr>
            <a:spLocks noChangeAspect="1"/>
          </p:cNvSpPr>
          <p:nvPr/>
        </p:nvSpPr>
        <p:spPr bwMode="auto">
          <a:xfrm>
            <a:off x="8895767" y="599754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0" name="Oval 589">
            <a:extLst>
              <a:ext uri="{FF2B5EF4-FFF2-40B4-BE49-F238E27FC236}">
                <a16:creationId xmlns:a16="http://schemas.microsoft.com/office/drawing/2014/main" id="{2E4AF092-8568-481D-8547-A3FC08F5C5A4}"/>
              </a:ext>
            </a:extLst>
          </p:cNvPr>
          <p:cNvSpPr>
            <a:spLocks noChangeAspect="1"/>
          </p:cNvSpPr>
          <p:nvPr/>
        </p:nvSpPr>
        <p:spPr bwMode="auto">
          <a:xfrm>
            <a:off x="10208047" y="4046795"/>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1" name="Oval 590">
            <a:extLst>
              <a:ext uri="{FF2B5EF4-FFF2-40B4-BE49-F238E27FC236}">
                <a16:creationId xmlns:a16="http://schemas.microsoft.com/office/drawing/2014/main" id="{119BC4FA-D2FA-4C57-8435-46FAF73E7464}"/>
              </a:ext>
            </a:extLst>
          </p:cNvPr>
          <p:cNvSpPr>
            <a:spLocks noChangeAspect="1"/>
          </p:cNvSpPr>
          <p:nvPr/>
        </p:nvSpPr>
        <p:spPr bwMode="auto">
          <a:xfrm>
            <a:off x="10218042" y="5589645"/>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2" name="Oval 591">
            <a:extLst>
              <a:ext uri="{FF2B5EF4-FFF2-40B4-BE49-F238E27FC236}">
                <a16:creationId xmlns:a16="http://schemas.microsoft.com/office/drawing/2014/main" id="{1E3DA74A-693C-423E-8707-CE908BECA7FE}"/>
              </a:ext>
            </a:extLst>
          </p:cNvPr>
          <p:cNvSpPr>
            <a:spLocks noChangeAspect="1"/>
          </p:cNvSpPr>
          <p:nvPr/>
        </p:nvSpPr>
        <p:spPr bwMode="auto">
          <a:xfrm>
            <a:off x="10787334" y="579846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3" name="Oval 592">
            <a:extLst>
              <a:ext uri="{FF2B5EF4-FFF2-40B4-BE49-F238E27FC236}">
                <a16:creationId xmlns:a16="http://schemas.microsoft.com/office/drawing/2014/main" id="{628E753C-7CF0-448E-AD49-057BD8744ED8}"/>
              </a:ext>
            </a:extLst>
          </p:cNvPr>
          <p:cNvSpPr>
            <a:spLocks noChangeAspect="1"/>
          </p:cNvSpPr>
          <p:nvPr/>
        </p:nvSpPr>
        <p:spPr bwMode="auto">
          <a:xfrm>
            <a:off x="10873131" y="532268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4" name="Oval 593">
            <a:extLst>
              <a:ext uri="{FF2B5EF4-FFF2-40B4-BE49-F238E27FC236}">
                <a16:creationId xmlns:a16="http://schemas.microsoft.com/office/drawing/2014/main" id="{A2397F44-C78A-472A-A2AB-CAE772E41D4A}"/>
              </a:ext>
            </a:extLst>
          </p:cNvPr>
          <p:cNvSpPr>
            <a:spLocks noChangeAspect="1"/>
          </p:cNvSpPr>
          <p:nvPr/>
        </p:nvSpPr>
        <p:spPr bwMode="auto">
          <a:xfrm>
            <a:off x="10582235" y="520268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5" name="Oval 594">
            <a:extLst>
              <a:ext uri="{FF2B5EF4-FFF2-40B4-BE49-F238E27FC236}">
                <a16:creationId xmlns:a16="http://schemas.microsoft.com/office/drawing/2014/main" id="{991B12EC-A27E-44F3-8C5F-991E32409719}"/>
              </a:ext>
            </a:extLst>
          </p:cNvPr>
          <p:cNvSpPr>
            <a:spLocks noChangeAspect="1"/>
          </p:cNvSpPr>
          <p:nvPr/>
        </p:nvSpPr>
        <p:spPr bwMode="auto">
          <a:xfrm>
            <a:off x="10454186" y="589306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6" name="Oval 595">
            <a:extLst>
              <a:ext uri="{FF2B5EF4-FFF2-40B4-BE49-F238E27FC236}">
                <a16:creationId xmlns:a16="http://schemas.microsoft.com/office/drawing/2014/main" id="{2338A794-BF9A-4B53-A1AF-6983D15682E0}"/>
              </a:ext>
            </a:extLst>
          </p:cNvPr>
          <p:cNvSpPr>
            <a:spLocks noChangeAspect="1"/>
          </p:cNvSpPr>
          <p:nvPr/>
        </p:nvSpPr>
        <p:spPr bwMode="auto">
          <a:xfrm>
            <a:off x="10550375" y="379611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7" name="Oval 596">
            <a:extLst>
              <a:ext uri="{FF2B5EF4-FFF2-40B4-BE49-F238E27FC236}">
                <a16:creationId xmlns:a16="http://schemas.microsoft.com/office/drawing/2014/main" id="{413E2BC9-E4C2-4E8F-90F5-26C37110C6F7}"/>
              </a:ext>
            </a:extLst>
          </p:cNvPr>
          <p:cNvSpPr>
            <a:spLocks noChangeAspect="1"/>
          </p:cNvSpPr>
          <p:nvPr/>
        </p:nvSpPr>
        <p:spPr bwMode="auto">
          <a:xfrm>
            <a:off x="10809234" y="393508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8" name="Oval 597">
            <a:extLst>
              <a:ext uri="{FF2B5EF4-FFF2-40B4-BE49-F238E27FC236}">
                <a16:creationId xmlns:a16="http://schemas.microsoft.com/office/drawing/2014/main" id="{B935052F-804C-488B-885A-BBE9110F4B69}"/>
              </a:ext>
            </a:extLst>
          </p:cNvPr>
          <p:cNvSpPr>
            <a:spLocks noChangeAspect="1"/>
          </p:cNvSpPr>
          <p:nvPr/>
        </p:nvSpPr>
        <p:spPr bwMode="auto">
          <a:xfrm>
            <a:off x="10439898" y="423272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9" name="Oval 598">
            <a:extLst>
              <a:ext uri="{FF2B5EF4-FFF2-40B4-BE49-F238E27FC236}">
                <a16:creationId xmlns:a16="http://schemas.microsoft.com/office/drawing/2014/main" id="{D3CA0ECA-ED32-4172-A0B7-AFE02B24B098}"/>
              </a:ext>
            </a:extLst>
          </p:cNvPr>
          <p:cNvSpPr>
            <a:spLocks noChangeAspect="1"/>
          </p:cNvSpPr>
          <p:nvPr/>
        </p:nvSpPr>
        <p:spPr bwMode="auto">
          <a:xfrm>
            <a:off x="10175949" y="432192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0" name="Oval 599">
            <a:extLst>
              <a:ext uri="{FF2B5EF4-FFF2-40B4-BE49-F238E27FC236}">
                <a16:creationId xmlns:a16="http://schemas.microsoft.com/office/drawing/2014/main" id="{7DCAED9B-032F-4663-BB80-0FE0019F5970}"/>
              </a:ext>
            </a:extLst>
          </p:cNvPr>
          <p:cNvSpPr>
            <a:spLocks noChangeAspect="1"/>
          </p:cNvSpPr>
          <p:nvPr/>
        </p:nvSpPr>
        <p:spPr bwMode="auto">
          <a:xfrm>
            <a:off x="10166542" y="511351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1" name="Oval 600">
            <a:extLst>
              <a:ext uri="{FF2B5EF4-FFF2-40B4-BE49-F238E27FC236}">
                <a16:creationId xmlns:a16="http://schemas.microsoft.com/office/drawing/2014/main" id="{E7105C1D-086D-419D-B4EA-0A28C5EE1904}"/>
              </a:ext>
            </a:extLst>
          </p:cNvPr>
          <p:cNvSpPr>
            <a:spLocks noChangeAspect="1"/>
          </p:cNvSpPr>
          <p:nvPr/>
        </p:nvSpPr>
        <p:spPr bwMode="auto">
          <a:xfrm>
            <a:off x="10275564" y="463329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2" name="Oval 601">
            <a:extLst>
              <a:ext uri="{FF2B5EF4-FFF2-40B4-BE49-F238E27FC236}">
                <a16:creationId xmlns:a16="http://schemas.microsoft.com/office/drawing/2014/main" id="{70BC66F6-9EA9-4BFD-B756-3DB40BDD0089}"/>
              </a:ext>
            </a:extLst>
          </p:cNvPr>
          <p:cNvSpPr>
            <a:spLocks noChangeAspect="1"/>
          </p:cNvSpPr>
          <p:nvPr/>
        </p:nvSpPr>
        <p:spPr bwMode="auto">
          <a:xfrm>
            <a:off x="10470084" y="46800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3" name="Oval 602">
            <a:extLst>
              <a:ext uri="{FF2B5EF4-FFF2-40B4-BE49-F238E27FC236}">
                <a16:creationId xmlns:a16="http://schemas.microsoft.com/office/drawing/2014/main" id="{AC1D2758-1DA0-4C11-9D2A-4B03B601159C}"/>
              </a:ext>
            </a:extLst>
          </p:cNvPr>
          <p:cNvSpPr>
            <a:spLocks noChangeAspect="1"/>
          </p:cNvSpPr>
          <p:nvPr/>
        </p:nvSpPr>
        <p:spPr bwMode="auto">
          <a:xfrm>
            <a:off x="10237079" y="450857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4" name="Oval 603">
            <a:extLst>
              <a:ext uri="{FF2B5EF4-FFF2-40B4-BE49-F238E27FC236}">
                <a16:creationId xmlns:a16="http://schemas.microsoft.com/office/drawing/2014/main" id="{3A33797E-0BC4-447C-8964-CDD1C2D571A0}"/>
              </a:ext>
            </a:extLst>
          </p:cNvPr>
          <p:cNvSpPr>
            <a:spLocks noChangeAspect="1"/>
          </p:cNvSpPr>
          <p:nvPr/>
        </p:nvSpPr>
        <p:spPr bwMode="auto">
          <a:xfrm>
            <a:off x="10873131" y="479872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5" name="Oval 604">
            <a:extLst>
              <a:ext uri="{FF2B5EF4-FFF2-40B4-BE49-F238E27FC236}">
                <a16:creationId xmlns:a16="http://schemas.microsoft.com/office/drawing/2014/main" id="{E295F800-DA0A-46CE-AC55-3202C1E925A4}"/>
              </a:ext>
            </a:extLst>
          </p:cNvPr>
          <p:cNvSpPr>
            <a:spLocks noChangeAspect="1"/>
          </p:cNvSpPr>
          <p:nvPr/>
        </p:nvSpPr>
        <p:spPr bwMode="auto">
          <a:xfrm>
            <a:off x="10844060" y="414382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6" name="Oval 605">
            <a:extLst>
              <a:ext uri="{FF2B5EF4-FFF2-40B4-BE49-F238E27FC236}">
                <a16:creationId xmlns:a16="http://schemas.microsoft.com/office/drawing/2014/main" id="{318CDA2F-DCD5-47DE-9A5D-4BA6630518D1}"/>
              </a:ext>
            </a:extLst>
          </p:cNvPr>
          <p:cNvSpPr>
            <a:spLocks noChangeAspect="1"/>
          </p:cNvSpPr>
          <p:nvPr/>
        </p:nvSpPr>
        <p:spPr bwMode="auto">
          <a:xfrm>
            <a:off x="10821830" y="451668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7" name="Oval 606">
            <a:extLst>
              <a:ext uri="{FF2B5EF4-FFF2-40B4-BE49-F238E27FC236}">
                <a16:creationId xmlns:a16="http://schemas.microsoft.com/office/drawing/2014/main" id="{95CD8737-C581-45D9-83FC-8207BCA63B2F}"/>
              </a:ext>
            </a:extLst>
          </p:cNvPr>
          <p:cNvSpPr>
            <a:spLocks noChangeAspect="1"/>
          </p:cNvSpPr>
          <p:nvPr/>
        </p:nvSpPr>
        <p:spPr bwMode="auto">
          <a:xfrm>
            <a:off x="10576203" y="493740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8" name="Oval 607">
            <a:extLst>
              <a:ext uri="{FF2B5EF4-FFF2-40B4-BE49-F238E27FC236}">
                <a16:creationId xmlns:a16="http://schemas.microsoft.com/office/drawing/2014/main" id="{FB2132FC-7982-4C1E-887F-1A46135F6485}"/>
              </a:ext>
            </a:extLst>
          </p:cNvPr>
          <p:cNvSpPr>
            <a:spLocks noChangeAspect="1"/>
          </p:cNvSpPr>
          <p:nvPr/>
        </p:nvSpPr>
        <p:spPr bwMode="auto">
          <a:xfrm>
            <a:off x="10227236" y="533634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9" name="Oval 608">
            <a:extLst>
              <a:ext uri="{FF2B5EF4-FFF2-40B4-BE49-F238E27FC236}">
                <a16:creationId xmlns:a16="http://schemas.microsoft.com/office/drawing/2014/main" id="{530ADECD-A534-4113-823F-1CEC75EDF455}"/>
              </a:ext>
            </a:extLst>
          </p:cNvPr>
          <p:cNvSpPr>
            <a:spLocks noChangeAspect="1"/>
          </p:cNvSpPr>
          <p:nvPr/>
        </p:nvSpPr>
        <p:spPr bwMode="auto">
          <a:xfrm>
            <a:off x="10867481" y="515931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0" name="Oval 609">
            <a:extLst>
              <a:ext uri="{FF2B5EF4-FFF2-40B4-BE49-F238E27FC236}">
                <a16:creationId xmlns:a16="http://schemas.microsoft.com/office/drawing/2014/main" id="{7DE20676-EF15-43B2-925C-7DF78AE878F5}"/>
              </a:ext>
            </a:extLst>
          </p:cNvPr>
          <p:cNvSpPr>
            <a:spLocks noChangeAspect="1"/>
          </p:cNvSpPr>
          <p:nvPr/>
        </p:nvSpPr>
        <p:spPr bwMode="auto">
          <a:xfrm>
            <a:off x="10608601" y="568357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1" name="Oval 610">
            <a:extLst>
              <a:ext uri="{FF2B5EF4-FFF2-40B4-BE49-F238E27FC236}">
                <a16:creationId xmlns:a16="http://schemas.microsoft.com/office/drawing/2014/main" id="{660C8CDA-08A1-4294-9196-4DE18C08E5C3}"/>
              </a:ext>
            </a:extLst>
          </p:cNvPr>
          <p:cNvSpPr>
            <a:spLocks noChangeAspect="1"/>
          </p:cNvSpPr>
          <p:nvPr/>
        </p:nvSpPr>
        <p:spPr bwMode="auto">
          <a:xfrm>
            <a:off x="10693061" y="594740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2" name="Oval 611">
            <a:extLst>
              <a:ext uri="{FF2B5EF4-FFF2-40B4-BE49-F238E27FC236}">
                <a16:creationId xmlns:a16="http://schemas.microsoft.com/office/drawing/2014/main" id="{80F38238-734C-452F-9A5B-7E2488E42EDE}"/>
              </a:ext>
            </a:extLst>
          </p:cNvPr>
          <p:cNvSpPr>
            <a:spLocks noChangeAspect="1"/>
          </p:cNvSpPr>
          <p:nvPr/>
        </p:nvSpPr>
        <p:spPr bwMode="auto">
          <a:xfrm>
            <a:off x="10316439" y="595658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3" name="Oval 612">
            <a:extLst>
              <a:ext uri="{FF2B5EF4-FFF2-40B4-BE49-F238E27FC236}">
                <a16:creationId xmlns:a16="http://schemas.microsoft.com/office/drawing/2014/main" id="{B0F7E9ED-9886-44AD-8996-FEBFC84ABE1F}"/>
              </a:ext>
            </a:extLst>
          </p:cNvPr>
          <p:cNvSpPr>
            <a:spLocks noChangeAspect="1"/>
          </p:cNvSpPr>
          <p:nvPr/>
        </p:nvSpPr>
        <p:spPr bwMode="auto">
          <a:xfrm>
            <a:off x="10133201" y="58334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5" name="Oval 614">
            <a:extLst>
              <a:ext uri="{FF2B5EF4-FFF2-40B4-BE49-F238E27FC236}">
                <a16:creationId xmlns:a16="http://schemas.microsoft.com/office/drawing/2014/main" id="{80C2B05C-FED8-4898-846C-01F9A8F9CF82}"/>
              </a:ext>
            </a:extLst>
          </p:cNvPr>
          <p:cNvSpPr>
            <a:spLocks noChangeAspect="1"/>
          </p:cNvSpPr>
          <p:nvPr/>
        </p:nvSpPr>
        <p:spPr bwMode="auto">
          <a:xfrm>
            <a:off x="10286622" y="360764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6" name="Oval 615">
            <a:extLst>
              <a:ext uri="{FF2B5EF4-FFF2-40B4-BE49-F238E27FC236}">
                <a16:creationId xmlns:a16="http://schemas.microsoft.com/office/drawing/2014/main" id="{554327A6-82F5-4CE5-AC50-6A69B1DA8306}"/>
              </a:ext>
            </a:extLst>
          </p:cNvPr>
          <p:cNvSpPr>
            <a:spLocks noChangeAspect="1"/>
          </p:cNvSpPr>
          <p:nvPr/>
        </p:nvSpPr>
        <p:spPr bwMode="auto">
          <a:xfrm>
            <a:off x="10517746" y="356451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grpSp>
        <p:nvGrpSpPr>
          <p:cNvPr id="154" name="Group 153">
            <a:extLst>
              <a:ext uri="{FF2B5EF4-FFF2-40B4-BE49-F238E27FC236}">
                <a16:creationId xmlns:a16="http://schemas.microsoft.com/office/drawing/2014/main" id="{BC6F7D4B-9F5B-4DA6-99DF-BFBA03009EAC}"/>
              </a:ext>
            </a:extLst>
          </p:cNvPr>
          <p:cNvGrpSpPr>
            <a:grpSpLocks noChangeAspect="1"/>
          </p:cNvGrpSpPr>
          <p:nvPr/>
        </p:nvGrpSpPr>
        <p:grpSpPr>
          <a:xfrm>
            <a:off x="10150669" y="2043009"/>
            <a:ext cx="828845" cy="828845"/>
            <a:chOff x="7022263" y="1610134"/>
            <a:chExt cx="1002901" cy="1002900"/>
          </a:xfrm>
        </p:grpSpPr>
        <p:grpSp>
          <p:nvGrpSpPr>
            <p:cNvPr id="155" name="Group 154">
              <a:extLst>
                <a:ext uri="{FF2B5EF4-FFF2-40B4-BE49-F238E27FC236}">
                  <a16:creationId xmlns:a16="http://schemas.microsoft.com/office/drawing/2014/main" id="{8E19004E-A74C-4C70-B622-DA432D13BD4C}"/>
                </a:ext>
              </a:extLst>
            </p:cNvPr>
            <p:cNvGrpSpPr/>
            <p:nvPr/>
          </p:nvGrpSpPr>
          <p:grpSpPr>
            <a:xfrm>
              <a:off x="7022263" y="1610134"/>
              <a:ext cx="1002901" cy="1002900"/>
              <a:chOff x="7123732" y="4194785"/>
              <a:chExt cx="1111695" cy="1111694"/>
            </a:xfrm>
          </p:grpSpPr>
          <p:sp useBgFill="1">
            <p:nvSpPr>
              <p:cNvPr id="157" name="Oval 156">
                <a:extLst>
                  <a:ext uri="{FF2B5EF4-FFF2-40B4-BE49-F238E27FC236}">
                    <a16:creationId xmlns:a16="http://schemas.microsoft.com/office/drawing/2014/main" id="{BEFE47C5-9A87-4FB5-AD6D-D7FF1657C5E5}"/>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58" name="Oval 157">
                <a:extLst>
                  <a:ext uri="{FF2B5EF4-FFF2-40B4-BE49-F238E27FC236}">
                    <a16:creationId xmlns:a16="http://schemas.microsoft.com/office/drawing/2014/main" id="{2D422804-6D47-4A15-ADE8-48666B0580F8}"/>
                  </a:ext>
                </a:extLst>
              </p:cNvPr>
              <p:cNvSpPr/>
              <p:nvPr/>
            </p:nvSpPr>
            <p:spPr bwMode="auto">
              <a:xfrm>
                <a:off x="7123732" y="4194785"/>
                <a:ext cx="1111694"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f</a:t>
                </a:r>
              </a:p>
            </p:txBody>
          </p:sp>
        </p:grpSp>
        <p:sp>
          <p:nvSpPr>
            <p:cNvPr id="156" name="bag">
              <a:extLst>
                <a:ext uri="{FF2B5EF4-FFF2-40B4-BE49-F238E27FC236}">
                  <a16:creationId xmlns:a16="http://schemas.microsoft.com/office/drawing/2014/main" id="{3831F18C-10F7-4158-A8C9-BFA13649B5C7}"/>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503" name="TextBox 502">
            <a:extLst>
              <a:ext uri="{FF2B5EF4-FFF2-40B4-BE49-F238E27FC236}">
                <a16:creationId xmlns:a16="http://schemas.microsoft.com/office/drawing/2014/main" id="{1D7A613A-CC53-4521-9366-8D9F00C090DE}"/>
              </a:ext>
            </a:extLst>
          </p:cNvPr>
          <p:cNvSpPr txBox="1"/>
          <p:nvPr/>
        </p:nvSpPr>
        <p:spPr>
          <a:xfrm>
            <a:off x="10077169" y="1729961"/>
            <a:ext cx="975844"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Marketplace</a:t>
            </a:r>
          </a:p>
        </p:txBody>
      </p:sp>
      <p:grpSp>
        <p:nvGrpSpPr>
          <p:cNvPr id="185" name="Group 184">
            <a:extLst>
              <a:ext uri="{FF2B5EF4-FFF2-40B4-BE49-F238E27FC236}">
                <a16:creationId xmlns:a16="http://schemas.microsoft.com/office/drawing/2014/main" id="{BDD1A8AA-4EAA-4D5C-907F-8D0714617AB7}"/>
              </a:ext>
            </a:extLst>
          </p:cNvPr>
          <p:cNvGrpSpPr>
            <a:grpSpLocks noChangeAspect="1"/>
          </p:cNvGrpSpPr>
          <p:nvPr/>
        </p:nvGrpSpPr>
        <p:grpSpPr>
          <a:xfrm>
            <a:off x="2852624" y="2043009"/>
            <a:ext cx="828845" cy="828845"/>
            <a:chOff x="3432596" y="3328417"/>
            <a:chExt cx="828844" cy="828843"/>
          </a:xfrm>
        </p:grpSpPr>
        <p:grpSp>
          <p:nvGrpSpPr>
            <p:cNvPr id="186" name="Group 185">
              <a:extLst>
                <a:ext uri="{FF2B5EF4-FFF2-40B4-BE49-F238E27FC236}">
                  <a16:creationId xmlns:a16="http://schemas.microsoft.com/office/drawing/2014/main" id="{9ED83D36-AEDE-419B-85D4-0FE1B729614E}"/>
                </a:ext>
              </a:extLst>
            </p:cNvPr>
            <p:cNvGrpSpPr/>
            <p:nvPr/>
          </p:nvGrpSpPr>
          <p:grpSpPr>
            <a:xfrm>
              <a:off x="3432596" y="3328417"/>
              <a:ext cx="828844" cy="828843"/>
              <a:chOff x="7123732" y="4194785"/>
              <a:chExt cx="1111695" cy="1111694"/>
            </a:xfrm>
          </p:grpSpPr>
          <p:sp useBgFill="1">
            <p:nvSpPr>
              <p:cNvPr id="188" name="Oval 187">
                <a:extLst>
                  <a:ext uri="{FF2B5EF4-FFF2-40B4-BE49-F238E27FC236}">
                    <a16:creationId xmlns:a16="http://schemas.microsoft.com/office/drawing/2014/main" id="{93F3478F-22F8-4449-A7F5-36E4AC18488A}"/>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02" name="Oval 201">
                <a:extLst>
                  <a:ext uri="{FF2B5EF4-FFF2-40B4-BE49-F238E27FC236}">
                    <a16:creationId xmlns:a16="http://schemas.microsoft.com/office/drawing/2014/main" id="{BDAFBA89-111D-40A5-BC9B-53C1EDBD5E6C}"/>
                  </a:ext>
                </a:extLst>
              </p:cNvPr>
              <p:cNvSpPr/>
              <p:nvPr/>
            </p:nvSpPr>
            <p:spPr bwMode="auto">
              <a:xfrm>
                <a:off x="7123732" y="4194785"/>
                <a:ext cx="1111694"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b</a:t>
                </a:r>
              </a:p>
            </p:txBody>
          </p:sp>
        </p:grpSp>
        <p:sp>
          <p:nvSpPr>
            <p:cNvPr id="187" name="Script_F03A" title="Icon of an unrolled document with writing on it">
              <a:extLst>
                <a:ext uri="{FF2B5EF4-FFF2-40B4-BE49-F238E27FC236}">
                  <a16:creationId xmlns:a16="http://schemas.microsoft.com/office/drawing/2014/main" id="{C87B0FBE-7BEE-4CB8-B753-EAC07E72B423}"/>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488" name="TextBox 487">
            <a:extLst>
              <a:ext uri="{FF2B5EF4-FFF2-40B4-BE49-F238E27FC236}">
                <a16:creationId xmlns:a16="http://schemas.microsoft.com/office/drawing/2014/main" id="{1D661C5C-4035-4FEC-99F3-D1FAE9703074}"/>
              </a:ext>
            </a:extLst>
          </p:cNvPr>
          <p:cNvSpPr txBox="1"/>
          <p:nvPr/>
        </p:nvSpPr>
        <p:spPr>
          <a:xfrm>
            <a:off x="2780310" y="1729961"/>
            <a:ext cx="973473"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Transactions</a:t>
            </a:r>
          </a:p>
        </p:txBody>
      </p:sp>
      <p:grpSp>
        <p:nvGrpSpPr>
          <p:cNvPr id="178" name="Group 177">
            <a:extLst>
              <a:ext uri="{FF2B5EF4-FFF2-40B4-BE49-F238E27FC236}">
                <a16:creationId xmlns:a16="http://schemas.microsoft.com/office/drawing/2014/main" id="{C8F63D27-E71C-40A2-8BAD-AAFC4F1DE257}"/>
              </a:ext>
            </a:extLst>
          </p:cNvPr>
          <p:cNvGrpSpPr>
            <a:grpSpLocks noChangeAspect="1"/>
          </p:cNvGrpSpPr>
          <p:nvPr/>
        </p:nvGrpSpPr>
        <p:grpSpPr>
          <a:xfrm>
            <a:off x="6873068" y="2043009"/>
            <a:ext cx="828845" cy="828845"/>
            <a:chOff x="7022263" y="4834081"/>
            <a:chExt cx="1002901" cy="1002900"/>
          </a:xfrm>
        </p:grpSpPr>
        <p:grpSp>
          <p:nvGrpSpPr>
            <p:cNvPr id="179" name="Group 178">
              <a:extLst>
                <a:ext uri="{FF2B5EF4-FFF2-40B4-BE49-F238E27FC236}">
                  <a16:creationId xmlns:a16="http://schemas.microsoft.com/office/drawing/2014/main" id="{77FFC127-7890-4080-A593-D5B20C6BEE26}"/>
                </a:ext>
              </a:extLst>
            </p:cNvPr>
            <p:cNvGrpSpPr/>
            <p:nvPr/>
          </p:nvGrpSpPr>
          <p:grpSpPr>
            <a:xfrm>
              <a:off x="7022263" y="4834081"/>
              <a:ext cx="1002901" cy="1002900"/>
              <a:chOff x="7123732" y="4194785"/>
              <a:chExt cx="1111695" cy="1111694"/>
            </a:xfrm>
          </p:grpSpPr>
          <p:sp useBgFill="1">
            <p:nvSpPr>
              <p:cNvPr id="181" name="Oval 180">
                <a:extLst>
                  <a:ext uri="{FF2B5EF4-FFF2-40B4-BE49-F238E27FC236}">
                    <a16:creationId xmlns:a16="http://schemas.microsoft.com/office/drawing/2014/main" id="{F4A72603-BEC6-46D0-8BA4-08035229DCDC}"/>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82" name="Oval 181">
                <a:extLst>
                  <a:ext uri="{FF2B5EF4-FFF2-40B4-BE49-F238E27FC236}">
                    <a16:creationId xmlns:a16="http://schemas.microsoft.com/office/drawing/2014/main" id="{48D46580-2937-47FF-90BC-9BC6F598FD0E}"/>
                  </a:ext>
                </a:extLst>
              </p:cNvPr>
              <p:cNvSpPr/>
              <p:nvPr/>
            </p:nvSpPr>
            <p:spPr bwMode="auto">
              <a:xfrm>
                <a:off x="7123732" y="4194785"/>
                <a:ext cx="1111695"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d</a:t>
                </a:r>
              </a:p>
            </p:txBody>
          </p:sp>
        </p:grpSp>
        <p:sp>
          <p:nvSpPr>
            <p:cNvPr id="180" name="speech_5" title="Icon of two overlapping chat bubbles">
              <a:extLst>
                <a:ext uri="{FF2B5EF4-FFF2-40B4-BE49-F238E27FC236}">
                  <a16:creationId xmlns:a16="http://schemas.microsoft.com/office/drawing/2014/main" id="{F53972D9-79DA-400B-904D-3355D0ECC48A}"/>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504" name="TextBox 503">
            <a:extLst>
              <a:ext uri="{FF2B5EF4-FFF2-40B4-BE49-F238E27FC236}">
                <a16:creationId xmlns:a16="http://schemas.microsoft.com/office/drawing/2014/main" id="{255B481C-B419-435B-9F67-9768340D320D}"/>
              </a:ext>
            </a:extLst>
          </p:cNvPr>
          <p:cNvSpPr txBox="1"/>
          <p:nvPr/>
        </p:nvSpPr>
        <p:spPr>
          <a:xfrm>
            <a:off x="7055856" y="1729961"/>
            <a:ext cx="463268"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Social</a:t>
            </a:r>
          </a:p>
        </p:txBody>
      </p:sp>
      <p:grpSp>
        <p:nvGrpSpPr>
          <p:cNvPr id="492" name="Group 491">
            <a:extLst>
              <a:ext uri="{FF2B5EF4-FFF2-40B4-BE49-F238E27FC236}">
                <a16:creationId xmlns:a16="http://schemas.microsoft.com/office/drawing/2014/main" id="{2A834475-6E19-4068-9C1F-9D5F4604E899}"/>
              </a:ext>
            </a:extLst>
          </p:cNvPr>
          <p:cNvGrpSpPr/>
          <p:nvPr/>
        </p:nvGrpSpPr>
        <p:grpSpPr>
          <a:xfrm>
            <a:off x="4502544" y="2035595"/>
            <a:ext cx="828844" cy="828843"/>
            <a:chOff x="4377522" y="4552222"/>
            <a:chExt cx="911728" cy="911727"/>
          </a:xfrm>
        </p:grpSpPr>
        <p:sp useBgFill="1">
          <p:nvSpPr>
            <p:cNvPr id="495" name="Oval 494">
              <a:extLst>
                <a:ext uri="{FF2B5EF4-FFF2-40B4-BE49-F238E27FC236}">
                  <a16:creationId xmlns:a16="http://schemas.microsoft.com/office/drawing/2014/main" id="{C62919F5-DEA2-4393-85A8-921F71E1CA3E}"/>
                </a:ext>
              </a:extLst>
            </p:cNvPr>
            <p:cNvSpPr/>
            <p:nvPr/>
          </p:nvSpPr>
          <p:spPr bwMode="auto">
            <a:xfrm>
              <a:off x="4377522" y="4552222"/>
              <a:ext cx="911728" cy="911727"/>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497" name="Group 496">
              <a:extLst>
                <a:ext uri="{FF2B5EF4-FFF2-40B4-BE49-F238E27FC236}">
                  <a16:creationId xmlns:a16="http://schemas.microsoft.com/office/drawing/2014/main" id="{AF943944-321C-4419-B3EA-D6039400C047}"/>
                </a:ext>
              </a:extLst>
            </p:cNvPr>
            <p:cNvGrpSpPr/>
            <p:nvPr/>
          </p:nvGrpSpPr>
          <p:grpSpPr>
            <a:xfrm>
              <a:off x="4377522" y="4552222"/>
              <a:ext cx="911727" cy="911727"/>
              <a:chOff x="4377522" y="4552222"/>
              <a:chExt cx="911727" cy="911727"/>
            </a:xfrm>
          </p:grpSpPr>
          <p:sp>
            <p:nvSpPr>
              <p:cNvPr id="499" name="Oval 498">
                <a:extLst>
                  <a:ext uri="{FF2B5EF4-FFF2-40B4-BE49-F238E27FC236}">
                    <a16:creationId xmlns:a16="http://schemas.microsoft.com/office/drawing/2014/main" id="{A167A79A-677C-42F9-B7A2-AE3428A112B1}"/>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c</a:t>
                </a:r>
              </a:p>
            </p:txBody>
          </p:sp>
          <p:sp>
            <p:nvSpPr>
              <p:cNvPr id="500" name="graph_9" title="Icon of a line chart with connected circles at varying points">
                <a:extLst>
                  <a:ext uri="{FF2B5EF4-FFF2-40B4-BE49-F238E27FC236}">
                    <a16:creationId xmlns:a16="http://schemas.microsoft.com/office/drawing/2014/main" id="{550F1EED-BB3F-428A-A85D-A8534BA3BBE6}"/>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507" name="TextBox 506">
            <a:extLst>
              <a:ext uri="{FF2B5EF4-FFF2-40B4-BE49-F238E27FC236}">
                <a16:creationId xmlns:a16="http://schemas.microsoft.com/office/drawing/2014/main" id="{72EA9ECC-D47F-409A-B505-C60AEF066BF6}"/>
              </a:ext>
            </a:extLst>
          </p:cNvPr>
          <p:cNvSpPr txBox="1"/>
          <p:nvPr/>
        </p:nvSpPr>
        <p:spPr>
          <a:xfrm>
            <a:off x="4778409" y="1729961"/>
            <a:ext cx="254878" cy="286232"/>
          </a:xfrm>
          <a:prstGeom prst="rect">
            <a:avLst/>
          </a:prstGeom>
          <a:noFill/>
        </p:spPr>
        <p:txBody>
          <a:bodyPr wrap="none" lIns="0" tIns="0" rIns="0" bIns="91440" rtlCol="0" anchor="b" anchorCtr="0">
            <a:spAutoFit/>
          </a:bodyPr>
          <a:lstStyle/>
          <a:p>
            <a:pPr algn="ctr">
              <a:lnSpc>
                <a:spcPct val="90000"/>
              </a:lnSpc>
            </a:pPr>
            <a:r>
              <a:rPr lang="en-US" sz="1400" spc="30" dirty="0">
                <a:gradFill>
                  <a:gsLst>
                    <a:gs pos="72816">
                      <a:schemeClr val="tx1"/>
                    </a:gs>
                    <a:gs pos="61165">
                      <a:schemeClr val="tx1"/>
                    </a:gs>
                  </a:gsLst>
                  <a:lin ang="5400000" scaled="0"/>
                </a:gradFill>
              </a:rPr>
              <a:t>I</a:t>
            </a:r>
            <a:r>
              <a:rPr lang="en-US" sz="1400" spc="-30" dirty="0">
                <a:gradFill>
                  <a:gsLst>
                    <a:gs pos="72816">
                      <a:schemeClr val="tx1"/>
                    </a:gs>
                    <a:gs pos="61165">
                      <a:schemeClr val="tx1"/>
                    </a:gs>
                  </a:gsLst>
                  <a:lin ang="5400000" scaled="0"/>
                </a:gradFill>
              </a:rPr>
              <a:t>o</a:t>
            </a:r>
            <a:r>
              <a:rPr lang="en-US" sz="1400" dirty="0">
                <a:gradFill>
                  <a:gsLst>
                    <a:gs pos="72816">
                      <a:schemeClr val="tx1"/>
                    </a:gs>
                    <a:gs pos="61165">
                      <a:schemeClr val="tx1"/>
                    </a:gs>
                  </a:gsLst>
                  <a:lin ang="5400000" scaled="0"/>
                </a:gradFill>
              </a:rPr>
              <a:t>T</a:t>
            </a:r>
          </a:p>
        </p:txBody>
      </p:sp>
      <p:grpSp>
        <p:nvGrpSpPr>
          <p:cNvPr id="168" name="Group 167">
            <a:extLst>
              <a:ext uri="{FF2B5EF4-FFF2-40B4-BE49-F238E27FC236}">
                <a16:creationId xmlns:a16="http://schemas.microsoft.com/office/drawing/2014/main" id="{D627364E-534D-44F5-98ED-AB059A00C8E2}"/>
              </a:ext>
            </a:extLst>
          </p:cNvPr>
          <p:cNvGrpSpPr>
            <a:grpSpLocks noChangeAspect="1"/>
          </p:cNvGrpSpPr>
          <p:nvPr/>
        </p:nvGrpSpPr>
        <p:grpSpPr>
          <a:xfrm>
            <a:off x="8511869" y="2043009"/>
            <a:ext cx="828845" cy="828845"/>
            <a:chOff x="8051292" y="3276971"/>
            <a:chExt cx="1002901" cy="1002900"/>
          </a:xfrm>
        </p:grpSpPr>
        <p:grpSp>
          <p:nvGrpSpPr>
            <p:cNvPr id="169" name="Group 168">
              <a:extLst>
                <a:ext uri="{FF2B5EF4-FFF2-40B4-BE49-F238E27FC236}">
                  <a16:creationId xmlns:a16="http://schemas.microsoft.com/office/drawing/2014/main" id="{6D0613F8-F2EA-4B21-A4D2-79C4B3E843C3}"/>
                </a:ext>
              </a:extLst>
            </p:cNvPr>
            <p:cNvGrpSpPr/>
            <p:nvPr/>
          </p:nvGrpSpPr>
          <p:grpSpPr>
            <a:xfrm>
              <a:off x="8051292" y="3276971"/>
              <a:ext cx="1002901" cy="1002900"/>
              <a:chOff x="7123732" y="4194785"/>
              <a:chExt cx="1111695" cy="1111694"/>
            </a:xfrm>
          </p:grpSpPr>
          <p:sp useBgFill="1">
            <p:nvSpPr>
              <p:cNvPr id="171" name="Oval 170">
                <a:extLst>
                  <a:ext uri="{FF2B5EF4-FFF2-40B4-BE49-F238E27FC236}">
                    <a16:creationId xmlns:a16="http://schemas.microsoft.com/office/drawing/2014/main" id="{A1FFFAA9-86EF-4B92-B9DF-FB54D1B0C548}"/>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72" name="Oval 171">
                <a:extLst>
                  <a:ext uri="{FF2B5EF4-FFF2-40B4-BE49-F238E27FC236}">
                    <a16:creationId xmlns:a16="http://schemas.microsoft.com/office/drawing/2014/main" id="{2BDECB80-C671-4853-8717-98391FB15E37}"/>
                  </a:ext>
                </a:extLst>
              </p:cNvPr>
              <p:cNvSpPr/>
              <p:nvPr/>
            </p:nvSpPr>
            <p:spPr bwMode="auto">
              <a:xfrm>
                <a:off x="7123732" y="4194785"/>
                <a:ext cx="1111694"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e</a:t>
                </a:r>
              </a:p>
            </p:txBody>
          </p:sp>
        </p:grpSp>
        <p:sp>
          <p:nvSpPr>
            <p:cNvPr id="170" name="megaphone" title="Icon of a megaphone">
              <a:extLst>
                <a:ext uri="{FF2B5EF4-FFF2-40B4-BE49-F238E27FC236}">
                  <a16:creationId xmlns:a16="http://schemas.microsoft.com/office/drawing/2014/main" id="{AAC532A8-357E-4D9F-AE1E-F3B428657E29}"/>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491" name="TextBox 490">
            <a:extLst>
              <a:ext uri="{FF2B5EF4-FFF2-40B4-BE49-F238E27FC236}">
                <a16:creationId xmlns:a16="http://schemas.microsoft.com/office/drawing/2014/main" id="{7F014003-1405-40B9-A097-692485732F92}"/>
              </a:ext>
            </a:extLst>
          </p:cNvPr>
          <p:cNvSpPr txBox="1"/>
          <p:nvPr/>
        </p:nvSpPr>
        <p:spPr>
          <a:xfrm>
            <a:off x="8476168" y="1729961"/>
            <a:ext cx="900246"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Advertising</a:t>
            </a:r>
          </a:p>
        </p:txBody>
      </p:sp>
      <p:grpSp>
        <p:nvGrpSpPr>
          <p:cNvPr id="163" name="Group 162">
            <a:extLst>
              <a:ext uri="{FF2B5EF4-FFF2-40B4-BE49-F238E27FC236}">
                <a16:creationId xmlns:a16="http://schemas.microsoft.com/office/drawing/2014/main" id="{6C6077E4-8575-43E6-8492-2CF017304F5F}"/>
              </a:ext>
            </a:extLst>
          </p:cNvPr>
          <p:cNvGrpSpPr>
            <a:grpSpLocks noChangeAspect="1"/>
          </p:cNvGrpSpPr>
          <p:nvPr/>
        </p:nvGrpSpPr>
        <p:grpSpPr>
          <a:xfrm>
            <a:off x="1212487" y="2043009"/>
            <a:ext cx="828845" cy="828845"/>
            <a:chOff x="4166836" y="1719862"/>
            <a:chExt cx="1002901" cy="1002900"/>
          </a:xfrm>
        </p:grpSpPr>
        <p:sp>
          <p:nvSpPr>
            <p:cNvPr id="164" name="Oval 163">
              <a:extLst>
                <a:ext uri="{FF2B5EF4-FFF2-40B4-BE49-F238E27FC236}">
                  <a16:creationId xmlns:a16="http://schemas.microsoft.com/office/drawing/2014/main" id="{037C9876-D81C-4064-A27D-DF9A7254F02E}"/>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165" name="Group 164">
              <a:extLst>
                <a:ext uri="{FF2B5EF4-FFF2-40B4-BE49-F238E27FC236}">
                  <a16:creationId xmlns:a16="http://schemas.microsoft.com/office/drawing/2014/main" id="{A725AAA3-0417-43ED-B2F5-AEAC890067B4}"/>
                </a:ext>
              </a:extLst>
            </p:cNvPr>
            <p:cNvGrpSpPr/>
            <p:nvPr/>
          </p:nvGrpSpPr>
          <p:grpSpPr>
            <a:xfrm>
              <a:off x="4166836" y="1719862"/>
              <a:ext cx="1002900" cy="1002900"/>
              <a:chOff x="4166836" y="1610134"/>
              <a:chExt cx="1002900" cy="1002900"/>
            </a:xfrm>
          </p:grpSpPr>
          <p:sp>
            <p:nvSpPr>
              <p:cNvPr id="166" name="Oval 165">
                <a:extLst>
                  <a:ext uri="{FF2B5EF4-FFF2-40B4-BE49-F238E27FC236}">
                    <a16:creationId xmlns:a16="http://schemas.microsoft.com/office/drawing/2014/main" id="{EB217317-7E78-4FC8-9988-DF2FADE7E4C8}"/>
                  </a:ext>
                </a:extLst>
              </p:cNvPr>
              <p:cNvSpPr/>
              <p:nvPr/>
            </p:nvSpPr>
            <p:spPr bwMode="auto">
              <a:xfrm>
                <a:off x="4166836" y="1610134"/>
                <a:ext cx="1002900"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a</a:t>
                </a:r>
              </a:p>
            </p:txBody>
          </p:sp>
          <p:sp>
            <p:nvSpPr>
              <p:cNvPr id="167" name="Touchscreen" title="Icon of a closed hand with one finger touching a screen">
                <a:extLst>
                  <a:ext uri="{FF2B5EF4-FFF2-40B4-BE49-F238E27FC236}">
                    <a16:creationId xmlns:a16="http://schemas.microsoft.com/office/drawing/2014/main" id="{16853066-8246-4DFC-889F-02D6C4616288}"/>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506" name="TextBox 505">
            <a:extLst>
              <a:ext uri="{FF2B5EF4-FFF2-40B4-BE49-F238E27FC236}">
                <a16:creationId xmlns:a16="http://schemas.microsoft.com/office/drawing/2014/main" id="{CEAA7ADD-F603-4CF2-B51C-1DF18D9B3FBC}"/>
              </a:ext>
            </a:extLst>
          </p:cNvPr>
          <p:cNvSpPr txBox="1"/>
          <p:nvPr/>
        </p:nvSpPr>
        <p:spPr>
          <a:xfrm>
            <a:off x="1132126" y="1729961"/>
            <a:ext cx="989566"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Mobile/Web</a:t>
            </a:r>
          </a:p>
        </p:txBody>
      </p:sp>
      <p:grpSp>
        <p:nvGrpSpPr>
          <p:cNvPr id="614" name="Group 613">
            <a:extLst>
              <a:ext uri="{FF2B5EF4-FFF2-40B4-BE49-F238E27FC236}">
                <a16:creationId xmlns:a16="http://schemas.microsoft.com/office/drawing/2014/main" id="{4A1DE536-6511-4FAF-9B5C-DEED9C28AACF}"/>
              </a:ext>
            </a:extLst>
          </p:cNvPr>
          <p:cNvGrpSpPr/>
          <p:nvPr/>
        </p:nvGrpSpPr>
        <p:grpSpPr>
          <a:xfrm>
            <a:off x="5410199" y="-2029684"/>
            <a:ext cx="1371603" cy="1371600"/>
            <a:chOff x="5395158" y="3056341"/>
            <a:chExt cx="1371603" cy="1371600"/>
          </a:xfrm>
        </p:grpSpPr>
        <p:grpSp>
          <p:nvGrpSpPr>
            <p:cNvPr id="618" name="Group 617">
              <a:extLst>
                <a:ext uri="{FF2B5EF4-FFF2-40B4-BE49-F238E27FC236}">
                  <a16:creationId xmlns:a16="http://schemas.microsoft.com/office/drawing/2014/main" id="{C5BC5260-9A92-4E1F-B225-15635691ADD2}"/>
                </a:ext>
              </a:extLst>
            </p:cNvPr>
            <p:cNvGrpSpPr/>
            <p:nvPr/>
          </p:nvGrpSpPr>
          <p:grpSpPr>
            <a:xfrm>
              <a:off x="5395158" y="3056341"/>
              <a:ext cx="1371603" cy="1371600"/>
              <a:chOff x="1921194" y="2616542"/>
              <a:chExt cx="1371603" cy="1371600"/>
            </a:xfrm>
          </p:grpSpPr>
          <p:sp useBgFill="1">
            <p:nvSpPr>
              <p:cNvPr id="621" name="Oval 620">
                <a:extLst>
                  <a:ext uri="{FF2B5EF4-FFF2-40B4-BE49-F238E27FC236}">
                    <a16:creationId xmlns:a16="http://schemas.microsoft.com/office/drawing/2014/main" id="{95C73067-E6E0-4E7C-A2B5-553ADCA9F070}"/>
                  </a:ext>
                </a:extLst>
              </p:cNvPr>
              <p:cNvSpPr/>
              <p:nvPr/>
            </p:nvSpPr>
            <p:spPr bwMode="auto">
              <a:xfrm>
                <a:off x="1921194" y="2616542"/>
                <a:ext cx="1371603" cy="1371600"/>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622" name="Oval 102">
                <a:extLst>
                  <a:ext uri="{FF2B5EF4-FFF2-40B4-BE49-F238E27FC236}">
                    <a16:creationId xmlns:a16="http://schemas.microsoft.com/office/drawing/2014/main" id="{EFC514EE-39FB-4886-89DC-C410B632BC6D}"/>
                  </a:ext>
                </a:extLst>
              </p:cNvPr>
              <p:cNvSpPr>
                <a:spLocks noChangeArrowheads="1"/>
              </p:cNvSpPr>
              <p:nvPr/>
            </p:nvSpPr>
            <p:spPr bwMode="auto">
              <a:xfrm>
                <a:off x="1921194"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sp>
          <p:nvSpPr>
            <p:cNvPr id="619" name="boy" title="Icon of a man">
              <a:extLst>
                <a:ext uri="{FF2B5EF4-FFF2-40B4-BE49-F238E27FC236}">
                  <a16:creationId xmlns:a16="http://schemas.microsoft.com/office/drawing/2014/main" id="{D37B6E70-C37C-4557-9085-55B41E8DB991}"/>
                </a:ext>
              </a:extLst>
            </p:cNvPr>
            <p:cNvSpPr>
              <a:spLocks noChangeAspect="1" noEditPoints="1"/>
            </p:cNvSpPr>
            <p:nvPr/>
          </p:nvSpPr>
          <p:spPr bwMode="auto">
            <a:xfrm>
              <a:off x="5865893" y="3462214"/>
              <a:ext cx="430132" cy="559854"/>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Tree>
    <p:extLst>
      <p:ext uri="{BB962C8B-B14F-4D97-AF65-F5344CB8AC3E}">
        <p14:creationId xmlns:p14="http://schemas.microsoft.com/office/powerpoint/2010/main" val="33356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546"/>
                                        </p:tgtEl>
                                        <p:attrNameLst>
                                          <p:attrName>style.visibility</p:attrName>
                                        </p:attrNameLst>
                                      </p:cBhvr>
                                      <p:to>
                                        <p:strVal val="visible"/>
                                      </p:to>
                                    </p:set>
                                    <p:animEffect transition="in" filter="wipe(up)">
                                      <p:cBhvr>
                                        <p:cTn id="10" dur="1000"/>
                                        <p:tgtEl>
                                          <p:spTgt spid="546"/>
                                        </p:tgtEl>
                                      </p:cBhvr>
                                    </p:animEffect>
                                  </p:childTnLst>
                                </p:cTn>
                              </p:par>
                              <p:par>
                                <p:cTn id="11" presetID="22" presetClass="entr" presetSubtype="1" fill="hold" nodeType="withEffect">
                                  <p:stCondLst>
                                    <p:cond delay="0"/>
                                  </p:stCondLst>
                                  <p:childTnLst>
                                    <p:set>
                                      <p:cBhvr>
                                        <p:cTn id="12" dur="1" fill="hold">
                                          <p:stCondLst>
                                            <p:cond delay="0"/>
                                          </p:stCondLst>
                                        </p:cTn>
                                        <p:tgtEl>
                                          <p:spTgt spid="544"/>
                                        </p:tgtEl>
                                        <p:attrNameLst>
                                          <p:attrName>style.visibility</p:attrName>
                                        </p:attrNameLst>
                                      </p:cBhvr>
                                      <p:to>
                                        <p:strVal val="visible"/>
                                      </p:to>
                                    </p:set>
                                    <p:animEffect transition="in" filter="wipe(up)">
                                      <p:cBhvr>
                                        <p:cTn id="13" dur="1000"/>
                                        <p:tgtEl>
                                          <p:spTgt spid="544"/>
                                        </p:tgtEl>
                                      </p:cBhvr>
                                    </p:animEffect>
                                  </p:childTnLst>
                                </p:cTn>
                              </p:par>
                              <p:par>
                                <p:cTn id="14" presetID="22" presetClass="entr" presetSubtype="1" fill="hold" nodeType="withEffect">
                                  <p:stCondLst>
                                    <p:cond delay="0"/>
                                  </p:stCondLst>
                                  <p:childTnLst>
                                    <p:set>
                                      <p:cBhvr>
                                        <p:cTn id="15" dur="1" fill="hold">
                                          <p:stCondLst>
                                            <p:cond delay="0"/>
                                          </p:stCondLst>
                                        </p:cTn>
                                        <p:tgtEl>
                                          <p:spTgt spid="543"/>
                                        </p:tgtEl>
                                        <p:attrNameLst>
                                          <p:attrName>style.visibility</p:attrName>
                                        </p:attrNameLst>
                                      </p:cBhvr>
                                      <p:to>
                                        <p:strVal val="visible"/>
                                      </p:to>
                                    </p:set>
                                    <p:animEffect transition="in" filter="wipe(up)">
                                      <p:cBhvr>
                                        <p:cTn id="16" dur="1000"/>
                                        <p:tgtEl>
                                          <p:spTgt spid="543"/>
                                        </p:tgtEl>
                                      </p:cBhvr>
                                    </p:animEffect>
                                  </p:childTnLst>
                                </p:cTn>
                              </p:par>
                              <p:par>
                                <p:cTn id="17" presetID="22" presetClass="entr" presetSubtype="1" fill="hold" nodeType="withEffect">
                                  <p:stCondLst>
                                    <p:cond delay="0"/>
                                  </p:stCondLst>
                                  <p:childTnLst>
                                    <p:set>
                                      <p:cBhvr>
                                        <p:cTn id="18" dur="1" fill="hold">
                                          <p:stCondLst>
                                            <p:cond delay="0"/>
                                          </p:stCondLst>
                                        </p:cTn>
                                        <p:tgtEl>
                                          <p:spTgt spid="541"/>
                                        </p:tgtEl>
                                        <p:attrNameLst>
                                          <p:attrName>style.visibility</p:attrName>
                                        </p:attrNameLst>
                                      </p:cBhvr>
                                      <p:to>
                                        <p:strVal val="visible"/>
                                      </p:to>
                                    </p:set>
                                    <p:animEffect transition="in" filter="wipe(up)">
                                      <p:cBhvr>
                                        <p:cTn id="19" dur="1000"/>
                                        <p:tgtEl>
                                          <p:spTgt spid="541"/>
                                        </p:tgtEl>
                                      </p:cBhvr>
                                    </p:animEffect>
                                  </p:childTnLst>
                                </p:cTn>
                              </p:par>
                              <p:par>
                                <p:cTn id="20" presetID="22" presetClass="entr" presetSubtype="1" fill="hold" nodeType="withEffect">
                                  <p:stCondLst>
                                    <p:cond delay="0"/>
                                  </p:stCondLst>
                                  <p:childTnLst>
                                    <p:set>
                                      <p:cBhvr>
                                        <p:cTn id="21" dur="1" fill="hold">
                                          <p:stCondLst>
                                            <p:cond delay="0"/>
                                          </p:stCondLst>
                                        </p:cTn>
                                        <p:tgtEl>
                                          <p:spTgt spid="540"/>
                                        </p:tgtEl>
                                        <p:attrNameLst>
                                          <p:attrName>style.visibility</p:attrName>
                                        </p:attrNameLst>
                                      </p:cBhvr>
                                      <p:to>
                                        <p:strVal val="visible"/>
                                      </p:to>
                                    </p:set>
                                    <p:animEffect transition="in" filter="wipe(up)">
                                      <p:cBhvr>
                                        <p:cTn id="22" dur="10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F6750FC8-D26E-4385-8832-E63326C53BAC}"/>
              </a:ext>
            </a:extLst>
          </p:cNvPr>
          <p:cNvGrpSpPr/>
          <p:nvPr/>
        </p:nvGrpSpPr>
        <p:grpSpPr>
          <a:xfrm>
            <a:off x="9477236" y="3359846"/>
            <a:ext cx="302281" cy="690947"/>
            <a:chOff x="8602724" y="3218187"/>
            <a:chExt cx="302281" cy="690947"/>
          </a:xfrm>
        </p:grpSpPr>
        <p:sp>
          <p:nvSpPr>
            <p:cNvPr id="105" name="binary" title="Icon of binary code, ones and zeros">
              <a:extLst>
                <a:ext uri="{FF2B5EF4-FFF2-40B4-BE49-F238E27FC236}">
                  <a16:creationId xmlns:a16="http://schemas.microsoft.com/office/drawing/2014/main" id="{62EF0B8C-3F23-49ED-BAE8-431300A019BF}"/>
                </a:ext>
              </a:extLst>
            </p:cNvPr>
            <p:cNvSpPr>
              <a:spLocks noChangeAspect="1" noEditPoints="1"/>
            </p:cNvSpPr>
            <p:nvPr/>
          </p:nvSpPr>
          <p:spPr bwMode="auto">
            <a:xfrm>
              <a:off x="8602724" y="3218187"/>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arrow_11" title="Icon of a circle made of two curved arrows">
              <a:extLst>
                <a:ext uri="{FF2B5EF4-FFF2-40B4-BE49-F238E27FC236}">
                  <a16:creationId xmlns:a16="http://schemas.microsoft.com/office/drawing/2014/main" id="{E3A002DB-B21C-4C99-B507-1B1CE16A0D86}"/>
                </a:ext>
              </a:extLst>
            </p:cNvPr>
            <p:cNvSpPr>
              <a:spLocks noChangeAspect="1" noEditPoints="1"/>
            </p:cNvSpPr>
            <p:nvPr/>
          </p:nvSpPr>
          <p:spPr bwMode="auto">
            <a:xfrm>
              <a:off x="8612362" y="3634333"/>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sp useBgFill="1">
        <p:nvSpPr>
          <p:cNvPr id="111" name="Rectangle 110">
            <a:extLst>
              <a:ext uri="{FF2B5EF4-FFF2-40B4-BE49-F238E27FC236}">
                <a16:creationId xmlns:a16="http://schemas.microsoft.com/office/drawing/2014/main" id="{149B3B2C-A065-414E-9B25-6E47CC9074ED}"/>
              </a:ext>
            </a:extLst>
          </p:cNvPr>
          <p:cNvSpPr/>
          <p:nvPr/>
        </p:nvSpPr>
        <p:spPr bwMode="auto">
          <a:xfrm>
            <a:off x="9402548" y="2275148"/>
            <a:ext cx="607786" cy="957009"/>
          </a:xfrm>
          <a:prstGeom prst="rect">
            <a:avLst/>
          </a:prstGeom>
          <a:ln w="1079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3200" dirty="0">
              <a:noFill/>
              <a:latin typeface="Segoe UI Semibold"/>
            </a:endParaRPr>
          </a:p>
        </p:txBody>
      </p:sp>
      <p:sp useBgFill="1">
        <p:nvSpPr>
          <p:cNvPr id="113" name="Rectangle 112">
            <a:extLst>
              <a:ext uri="{FF2B5EF4-FFF2-40B4-BE49-F238E27FC236}">
                <a16:creationId xmlns:a16="http://schemas.microsoft.com/office/drawing/2014/main" id="{03E4ADF6-488D-4B84-BD10-3E6CD98D4294}"/>
              </a:ext>
            </a:extLst>
          </p:cNvPr>
          <p:cNvSpPr/>
          <p:nvPr/>
        </p:nvSpPr>
        <p:spPr bwMode="auto">
          <a:xfrm>
            <a:off x="9360076" y="2204051"/>
            <a:ext cx="607786" cy="957009"/>
          </a:xfrm>
          <a:prstGeom prst="rect">
            <a:avLst/>
          </a:prstGeom>
          <a:ln w="1079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3200" dirty="0">
              <a:noFill/>
              <a:latin typeface="Segoe UI Semibold"/>
            </a:endParaRPr>
          </a:p>
        </p:txBody>
      </p:sp>
      <p:sp useBgFill="1">
        <p:nvSpPr>
          <p:cNvPr id="114" name="Rectangle 113">
            <a:extLst>
              <a:ext uri="{FF2B5EF4-FFF2-40B4-BE49-F238E27FC236}">
                <a16:creationId xmlns:a16="http://schemas.microsoft.com/office/drawing/2014/main" id="{49FF3F89-76A7-46CE-89DC-770C23D903B0}"/>
              </a:ext>
            </a:extLst>
          </p:cNvPr>
          <p:cNvSpPr/>
          <p:nvPr/>
        </p:nvSpPr>
        <p:spPr bwMode="auto">
          <a:xfrm>
            <a:off x="9317603" y="2132953"/>
            <a:ext cx="607786" cy="957009"/>
          </a:xfrm>
          <a:prstGeom prst="rect">
            <a:avLst/>
          </a:prstGeom>
          <a:ln w="1079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3200" dirty="0">
                <a:noFill/>
                <a:latin typeface="Segoe UI Semibold"/>
              </a:rPr>
              <a:t>…</a:t>
            </a:r>
          </a:p>
        </p:txBody>
      </p:sp>
      <p:sp>
        <p:nvSpPr>
          <p:cNvPr id="108" name="Rectangle 107">
            <a:extLst>
              <a:ext uri="{FF2B5EF4-FFF2-40B4-BE49-F238E27FC236}">
                <a16:creationId xmlns:a16="http://schemas.microsoft.com/office/drawing/2014/main" id="{9B96C69F-2DBD-4451-A907-741529E29D53}"/>
              </a:ext>
            </a:extLst>
          </p:cNvPr>
          <p:cNvSpPr/>
          <p:nvPr/>
        </p:nvSpPr>
        <p:spPr>
          <a:xfrm>
            <a:off x="4166786" y="696664"/>
            <a:ext cx="5354031" cy="492443"/>
          </a:xfrm>
          <a:prstGeom prst="rect">
            <a:avLst/>
          </a:prstGeom>
        </p:spPr>
        <p:txBody>
          <a:bodyPr wrap="none" lIns="0" tIns="0" rIns="0" bIns="0">
            <a:spAutoFit/>
          </a:bodyPr>
          <a:lstStyle/>
          <a:p>
            <a:pPr lvl="0" algn="ctr">
              <a:defRPr/>
            </a:pPr>
            <a:r>
              <a:rPr lang="en-US" sz="3200" spc="50" dirty="0">
                <a:noFill/>
                <a:latin typeface="Segoe UI Semibold"/>
              </a:rPr>
              <a:t>Open Data Initiative, join us</a:t>
            </a:r>
          </a:p>
        </p:txBody>
      </p:sp>
      <p:grpSp>
        <p:nvGrpSpPr>
          <p:cNvPr id="267" name="Group 266">
            <a:extLst>
              <a:ext uri="{FF2B5EF4-FFF2-40B4-BE49-F238E27FC236}">
                <a16:creationId xmlns:a16="http://schemas.microsoft.com/office/drawing/2014/main" id="{2AD78AD6-0FF2-4E59-B5C4-14782B3DFA77}"/>
              </a:ext>
            </a:extLst>
          </p:cNvPr>
          <p:cNvGrpSpPr/>
          <p:nvPr/>
        </p:nvGrpSpPr>
        <p:grpSpPr>
          <a:xfrm>
            <a:off x="2194808" y="4185692"/>
            <a:ext cx="7815526" cy="834945"/>
            <a:chOff x="2194808" y="4094404"/>
            <a:chExt cx="7815526" cy="834945"/>
          </a:xfrm>
        </p:grpSpPr>
        <p:cxnSp>
          <p:nvCxnSpPr>
            <p:cNvPr id="199" name="Straight Connector 198">
              <a:extLst>
                <a:ext uri="{FF2B5EF4-FFF2-40B4-BE49-F238E27FC236}">
                  <a16:creationId xmlns:a16="http://schemas.microsoft.com/office/drawing/2014/main" id="{D61452B0-C4F3-4BE3-96F3-909D410D6D44}"/>
                </a:ext>
              </a:extLst>
            </p:cNvPr>
            <p:cNvCxnSpPr>
              <a:cxnSpLocks/>
              <a:stCxn id="101" idx="2"/>
              <a:endCxn id="58" idx="6"/>
            </p:cNvCxnSpPr>
            <p:nvPr/>
          </p:nvCxnSpPr>
          <p:spPr>
            <a:xfrm flipH="1">
              <a:off x="3143753" y="4534457"/>
              <a:ext cx="981708"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3FCBB5A-DBB6-47AF-9D00-9CCFEF621CCD}"/>
                </a:ext>
              </a:extLst>
            </p:cNvPr>
            <p:cNvCxnSpPr>
              <a:cxnSpLocks/>
              <a:stCxn id="65" idx="2"/>
              <a:endCxn id="54" idx="6"/>
            </p:cNvCxnSpPr>
            <p:nvPr/>
          </p:nvCxnSpPr>
          <p:spPr>
            <a:xfrm flipH="1">
              <a:off x="8066542" y="4534457"/>
              <a:ext cx="981708"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C832C587-3609-4DE9-A1C3-6E3A92D0891A}"/>
                </a:ext>
              </a:extLst>
            </p:cNvPr>
            <p:cNvSpPr/>
            <p:nvPr/>
          </p:nvSpPr>
          <p:spPr bwMode="auto">
            <a:xfrm>
              <a:off x="2194808" y="4094404"/>
              <a:ext cx="7815526" cy="834945"/>
            </a:xfrm>
            <a:prstGeom prst="rect">
              <a:avLst/>
            </a:prstGeom>
            <a:noFill/>
            <a:ln w="10795" cap="flat" cmpd="sng" algn="ctr">
              <a:solidFill>
                <a:schemeClr val="accent1"/>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endParaRPr lang="en-US" sz="1600" dirty="0">
                <a:gradFill>
                  <a:gsLst>
                    <a:gs pos="86408">
                      <a:schemeClr val="bg1"/>
                    </a:gs>
                    <a:gs pos="73786">
                      <a:schemeClr val="bg1"/>
                    </a:gs>
                  </a:gsLst>
                  <a:lin ang="5400000" scaled="1"/>
                </a:gradFill>
                <a:latin typeface="+mj-lt"/>
              </a:endParaRPr>
            </a:p>
          </p:txBody>
        </p:sp>
        <p:grpSp>
          <p:nvGrpSpPr>
            <p:cNvPr id="50" name="Group 49">
              <a:extLst>
                <a:ext uri="{FF2B5EF4-FFF2-40B4-BE49-F238E27FC236}">
                  <a16:creationId xmlns:a16="http://schemas.microsoft.com/office/drawing/2014/main" id="{7B99A61B-7B59-4DD0-808F-6AD4837B3A05}"/>
                </a:ext>
              </a:extLst>
            </p:cNvPr>
            <p:cNvGrpSpPr>
              <a:grpSpLocks noChangeAspect="1"/>
            </p:cNvGrpSpPr>
            <p:nvPr/>
          </p:nvGrpSpPr>
          <p:grpSpPr>
            <a:xfrm>
              <a:off x="7598681" y="4300526"/>
              <a:ext cx="467861" cy="467861"/>
              <a:chOff x="7022263" y="4834081"/>
              <a:chExt cx="1002901" cy="1002900"/>
            </a:xfrm>
          </p:grpSpPr>
          <p:grpSp>
            <p:nvGrpSpPr>
              <p:cNvPr id="51" name="Group 50">
                <a:extLst>
                  <a:ext uri="{FF2B5EF4-FFF2-40B4-BE49-F238E27FC236}">
                    <a16:creationId xmlns:a16="http://schemas.microsoft.com/office/drawing/2014/main" id="{5CE760A8-79F4-4E31-91F9-DDD48A893E0F}"/>
                  </a:ext>
                </a:extLst>
              </p:cNvPr>
              <p:cNvGrpSpPr/>
              <p:nvPr/>
            </p:nvGrpSpPr>
            <p:grpSpPr>
              <a:xfrm>
                <a:off x="7022263" y="4834081"/>
                <a:ext cx="1002901" cy="1002900"/>
                <a:chOff x="7123732" y="4194785"/>
                <a:chExt cx="1111695" cy="1111694"/>
              </a:xfrm>
            </p:grpSpPr>
            <p:sp useBgFill="1">
              <p:nvSpPr>
                <p:cNvPr id="53" name="Oval 52">
                  <a:extLst>
                    <a:ext uri="{FF2B5EF4-FFF2-40B4-BE49-F238E27FC236}">
                      <a16:creationId xmlns:a16="http://schemas.microsoft.com/office/drawing/2014/main" id="{F1A73ED9-9638-4A46-946D-44416052D9B7}"/>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54" name="Oval 53">
                  <a:extLst>
                    <a:ext uri="{FF2B5EF4-FFF2-40B4-BE49-F238E27FC236}">
                      <a16:creationId xmlns:a16="http://schemas.microsoft.com/office/drawing/2014/main" id="{8C116DC0-063B-4817-856F-0A2BF8F9A232}"/>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d</a:t>
                  </a:r>
                </a:p>
              </p:txBody>
            </p:sp>
          </p:grpSp>
          <p:sp>
            <p:nvSpPr>
              <p:cNvPr id="52" name="speech_5" title="Icon of two overlapping chat bubbles">
                <a:extLst>
                  <a:ext uri="{FF2B5EF4-FFF2-40B4-BE49-F238E27FC236}">
                    <a16:creationId xmlns:a16="http://schemas.microsoft.com/office/drawing/2014/main" id="{CFF757EC-5940-49B3-A005-7A85472B6C4F}"/>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60" name="Group 59">
              <a:extLst>
                <a:ext uri="{FF2B5EF4-FFF2-40B4-BE49-F238E27FC236}">
                  <a16:creationId xmlns:a16="http://schemas.microsoft.com/office/drawing/2014/main" id="{702E4845-BF10-4D00-B11A-88FBB42EF115}"/>
                </a:ext>
              </a:extLst>
            </p:cNvPr>
            <p:cNvGrpSpPr>
              <a:grpSpLocks noChangeAspect="1"/>
            </p:cNvGrpSpPr>
            <p:nvPr/>
          </p:nvGrpSpPr>
          <p:grpSpPr>
            <a:xfrm>
              <a:off x="9048250" y="4300526"/>
              <a:ext cx="467861" cy="467861"/>
              <a:chOff x="7022263" y="1610134"/>
              <a:chExt cx="1002901" cy="1002900"/>
            </a:xfrm>
          </p:grpSpPr>
          <p:grpSp>
            <p:nvGrpSpPr>
              <p:cNvPr id="61" name="Group 60">
                <a:extLst>
                  <a:ext uri="{FF2B5EF4-FFF2-40B4-BE49-F238E27FC236}">
                    <a16:creationId xmlns:a16="http://schemas.microsoft.com/office/drawing/2014/main" id="{F2E7323E-44D0-4000-8258-E7ACA208878A}"/>
                  </a:ext>
                </a:extLst>
              </p:cNvPr>
              <p:cNvGrpSpPr/>
              <p:nvPr/>
            </p:nvGrpSpPr>
            <p:grpSpPr>
              <a:xfrm>
                <a:off x="7022263" y="1610134"/>
                <a:ext cx="1002901" cy="1002900"/>
                <a:chOff x="7123732" y="4194785"/>
                <a:chExt cx="1111695" cy="1111694"/>
              </a:xfrm>
            </p:grpSpPr>
            <p:sp useBgFill="1">
              <p:nvSpPr>
                <p:cNvPr id="64" name="Oval 63">
                  <a:extLst>
                    <a:ext uri="{FF2B5EF4-FFF2-40B4-BE49-F238E27FC236}">
                      <a16:creationId xmlns:a16="http://schemas.microsoft.com/office/drawing/2014/main" id="{7CCBF180-BD73-4547-8F1A-BD4400257248}"/>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65" name="Oval 64">
                  <a:extLst>
                    <a:ext uri="{FF2B5EF4-FFF2-40B4-BE49-F238E27FC236}">
                      <a16:creationId xmlns:a16="http://schemas.microsoft.com/office/drawing/2014/main" id="{01FB7B90-CAE9-4227-B33C-619FC17E02C1}"/>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f</a:t>
                  </a:r>
                </a:p>
              </p:txBody>
            </p:sp>
          </p:grpSp>
          <p:sp>
            <p:nvSpPr>
              <p:cNvPr id="62" name="bag">
                <a:extLst>
                  <a:ext uri="{FF2B5EF4-FFF2-40B4-BE49-F238E27FC236}">
                    <a16:creationId xmlns:a16="http://schemas.microsoft.com/office/drawing/2014/main" id="{0C7B120A-687C-4825-B1A1-47AD77797758}"/>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66" name="Group 65">
              <a:extLst>
                <a:ext uri="{FF2B5EF4-FFF2-40B4-BE49-F238E27FC236}">
                  <a16:creationId xmlns:a16="http://schemas.microsoft.com/office/drawing/2014/main" id="{34C8556C-971B-4662-A436-0420FEC3C6E6}"/>
                </a:ext>
              </a:extLst>
            </p:cNvPr>
            <p:cNvGrpSpPr>
              <a:grpSpLocks noChangeAspect="1"/>
            </p:cNvGrpSpPr>
            <p:nvPr/>
          </p:nvGrpSpPr>
          <p:grpSpPr>
            <a:xfrm>
              <a:off x="8323465" y="4300526"/>
              <a:ext cx="467861" cy="467861"/>
              <a:chOff x="3432596" y="3328417"/>
              <a:chExt cx="828844" cy="828843"/>
            </a:xfrm>
          </p:grpSpPr>
          <p:grpSp>
            <p:nvGrpSpPr>
              <p:cNvPr id="67" name="Group 66">
                <a:extLst>
                  <a:ext uri="{FF2B5EF4-FFF2-40B4-BE49-F238E27FC236}">
                    <a16:creationId xmlns:a16="http://schemas.microsoft.com/office/drawing/2014/main" id="{238B4E9A-989D-4F66-9928-9C8A570B6E7F}"/>
                  </a:ext>
                </a:extLst>
              </p:cNvPr>
              <p:cNvGrpSpPr/>
              <p:nvPr/>
            </p:nvGrpSpPr>
            <p:grpSpPr>
              <a:xfrm>
                <a:off x="3432596" y="3328417"/>
                <a:ext cx="828844" cy="828843"/>
                <a:chOff x="7123732" y="4194785"/>
                <a:chExt cx="1111695" cy="1111694"/>
              </a:xfrm>
            </p:grpSpPr>
            <p:sp useBgFill="1">
              <p:nvSpPr>
                <p:cNvPr id="69" name="Oval 68">
                  <a:extLst>
                    <a:ext uri="{FF2B5EF4-FFF2-40B4-BE49-F238E27FC236}">
                      <a16:creationId xmlns:a16="http://schemas.microsoft.com/office/drawing/2014/main" id="{C32A3CC5-15A2-4A5E-ACAA-E2C88361F909}"/>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70" name="Oval 69">
                  <a:extLst>
                    <a:ext uri="{FF2B5EF4-FFF2-40B4-BE49-F238E27FC236}">
                      <a16:creationId xmlns:a16="http://schemas.microsoft.com/office/drawing/2014/main" id="{1C782700-3234-400B-9B27-4BDB44A169F4}"/>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b</a:t>
                  </a:r>
                </a:p>
              </p:txBody>
            </p:sp>
          </p:grpSp>
          <p:sp>
            <p:nvSpPr>
              <p:cNvPr id="68" name="Script_F03A" title="Icon of an unrolled document with writing on it">
                <a:extLst>
                  <a:ext uri="{FF2B5EF4-FFF2-40B4-BE49-F238E27FC236}">
                    <a16:creationId xmlns:a16="http://schemas.microsoft.com/office/drawing/2014/main" id="{91E86DE2-ADA2-41EA-9570-6AD6A0D13AF7}"/>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55" name="Group 54">
              <a:extLst>
                <a:ext uri="{FF2B5EF4-FFF2-40B4-BE49-F238E27FC236}">
                  <a16:creationId xmlns:a16="http://schemas.microsoft.com/office/drawing/2014/main" id="{22BA594E-5C19-4E9C-BFC2-917C4FCD3E33}"/>
                </a:ext>
              </a:extLst>
            </p:cNvPr>
            <p:cNvGrpSpPr>
              <a:grpSpLocks noChangeAspect="1"/>
            </p:cNvGrpSpPr>
            <p:nvPr/>
          </p:nvGrpSpPr>
          <p:grpSpPr>
            <a:xfrm>
              <a:off x="2675891" y="4300526"/>
              <a:ext cx="467862" cy="467861"/>
              <a:chOff x="4166836" y="1719862"/>
              <a:chExt cx="1002902" cy="1002900"/>
            </a:xfrm>
          </p:grpSpPr>
          <p:sp>
            <p:nvSpPr>
              <p:cNvPr id="56" name="Oval 55">
                <a:extLst>
                  <a:ext uri="{FF2B5EF4-FFF2-40B4-BE49-F238E27FC236}">
                    <a16:creationId xmlns:a16="http://schemas.microsoft.com/office/drawing/2014/main" id="{5F99FEF5-5175-48C1-A705-46CF77046FAF}"/>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57" name="Group 56">
                <a:extLst>
                  <a:ext uri="{FF2B5EF4-FFF2-40B4-BE49-F238E27FC236}">
                    <a16:creationId xmlns:a16="http://schemas.microsoft.com/office/drawing/2014/main" id="{E1FF882F-7307-4FF8-AE05-5E5E4376B6F3}"/>
                  </a:ext>
                </a:extLst>
              </p:cNvPr>
              <p:cNvGrpSpPr/>
              <p:nvPr/>
            </p:nvGrpSpPr>
            <p:grpSpPr>
              <a:xfrm>
                <a:off x="4166837" y="1719862"/>
                <a:ext cx="1002901" cy="1002900"/>
                <a:chOff x="4166837" y="1610134"/>
                <a:chExt cx="1002901" cy="1002900"/>
              </a:xfrm>
            </p:grpSpPr>
            <p:sp>
              <p:nvSpPr>
                <p:cNvPr id="58" name="Oval 57">
                  <a:extLst>
                    <a:ext uri="{FF2B5EF4-FFF2-40B4-BE49-F238E27FC236}">
                      <a16:creationId xmlns:a16="http://schemas.microsoft.com/office/drawing/2014/main" id="{C8A464A1-E1AF-485C-B81A-F98923709E7D}"/>
                    </a:ext>
                  </a:extLst>
                </p:cNvPr>
                <p:cNvSpPr/>
                <p:nvPr/>
              </p:nvSpPr>
              <p:spPr bwMode="auto">
                <a:xfrm>
                  <a:off x="4166837" y="1610134"/>
                  <a:ext cx="1002901"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a</a:t>
                  </a:r>
                </a:p>
              </p:txBody>
            </p:sp>
            <p:sp>
              <p:nvSpPr>
                <p:cNvPr id="59" name="Touchscreen" title="Icon of a closed hand with one finger touching a screen">
                  <a:extLst>
                    <a:ext uri="{FF2B5EF4-FFF2-40B4-BE49-F238E27FC236}">
                      <a16:creationId xmlns:a16="http://schemas.microsoft.com/office/drawing/2014/main" id="{DDCDF93B-B580-49DF-9546-F20D3D007DCD}"/>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grpSp>
          <p:nvGrpSpPr>
            <p:cNvPr id="71" name="Group 70">
              <a:extLst>
                <a:ext uri="{FF2B5EF4-FFF2-40B4-BE49-F238E27FC236}">
                  <a16:creationId xmlns:a16="http://schemas.microsoft.com/office/drawing/2014/main" id="{491EAA87-D32D-43D4-B0B8-A9DA2B3C86D3}"/>
                </a:ext>
              </a:extLst>
            </p:cNvPr>
            <p:cNvGrpSpPr>
              <a:grpSpLocks noChangeAspect="1"/>
            </p:cNvGrpSpPr>
            <p:nvPr/>
          </p:nvGrpSpPr>
          <p:grpSpPr>
            <a:xfrm>
              <a:off x="3400673" y="4300526"/>
              <a:ext cx="467861" cy="467861"/>
              <a:chOff x="8051292" y="3276971"/>
              <a:chExt cx="1002901" cy="1002900"/>
            </a:xfrm>
          </p:grpSpPr>
          <p:grpSp>
            <p:nvGrpSpPr>
              <p:cNvPr id="94" name="Group 93">
                <a:extLst>
                  <a:ext uri="{FF2B5EF4-FFF2-40B4-BE49-F238E27FC236}">
                    <a16:creationId xmlns:a16="http://schemas.microsoft.com/office/drawing/2014/main" id="{051AC9D4-DDF8-40F7-BEEA-AB375551881C}"/>
                  </a:ext>
                </a:extLst>
              </p:cNvPr>
              <p:cNvGrpSpPr/>
              <p:nvPr/>
            </p:nvGrpSpPr>
            <p:grpSpPr>
              <a:xfrm>
                <a:off x="8051292" y="3276971"/>
                <a:ext cx="1002901" cy="1002900"/>
                <a:chOff x="7123732" y="4194785"/>
                <a:chExt cx="1111695" cy="1111694"/>
              </a:xfrm>
            </p:grpSpPr>
            <p:sp useBgFill="1">
              <p:nvSpPr>
                <p:cNvPr id="96" name="Oval 95">
                  <a:extLst>
                    <a:ext uri="{FF2B5EF4-FFF2-40B4-BE49-F238E27FC236}">
                      <a16:creationId xmlns:a16="http://schemas.microsoft.com/office/drawing/2014/main" id="{9E283833-761A-454C-A348-458C832210C3}"/>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97" name="Oval 96">
                  <a:extLst>
                    <a:ext uri="{FF2B5EF4-FFF2-40B4-BE49-F238E27FC236}">
                      <a16:creationId xmlns:a16="http://schemas.microsoft.com/office/drawing/2014/main" id="{225E236D-7471-4F1A-BCBF-F988031CC174}"/>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e</a:t>
                  </a:r>
                </a:p>
              </p:txBody>
            </p:sp>
          </p:grpSp>
          <p:sp>
            <p:nvSpPr>
              <p:cNvPr id="95" name="megaphone" title="Icon of a megaphone">
                <a:extLst>
                  <a:ext uri="{FF2B5EF4-FFF2-40B4-BE49-F238E27FC236}">
                    <a16:creationId xmlns:a16="http://schemas.microsoft.com/office/drawing/2014/main" id="{01CD43FA-9615-417B-9441-B419ED84DEF4}"/>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98" name="Group 97">
              <a:extLst>
                <a:ext uri="{FF2B5EF4-FFF2-40B4-BE49-F238E27FC236}">
                  <a16:creationId xmlns:a16="http://schemas.microsoft.com/office/drawing/2014/main" id="{28360060-D46E-4FC3-B7B9-7253B709623C}"/>
                </a:ext>
              </a:extLst>
            </p:cNvPr>
            <p:cNvGrpSpPr>
              <a:grpSpLocks noChangeAspect="1"/>
            </p:cNvGrpSpPr>
            <p:nvPr/>
          </p:nvGrpSpPr>
          <p:grpSpPr>
            <a:xfrm>
              <a:off x="4125461" y="4300526"/>
              <a:ext cx="467861" cy="467861"/>
              <a:chOff x="4377522" y="4552222"/>
              <a:chExt cx="911727" cy="911727"/>
            </a:xfrm>
          </p:grpSpPr>
          <p:sp useBgFill="1">
            <p:nvSpPr>
              <p:cNvPr id="99" name="Oval 98">
                <a:extLst>
                  <a:ext uri="{FF2B5EF4-FFF2-40B4-BE49-F238E27FC236}">
                    <a16:creationId xmlns:a16="http://schemas.microsoft.com/office/drawing/2014/main" id="{B9E1D993-C1BA-455D-8BAE-C43D616A2AD2}"/>
                  </a:ext>
                </a:extLst>
              </p:cNvPr>
              <p:cNvSpPr/>
              <p:nvPr/>
            </p:nvSpPr>
            <p:spPr bwMode="auto">
              <a:xfrm>
                <a:off x="4377522" y="4552222"/>
                <a:ext cx="911727" cy="911727"/>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100" name="Group 99">
                <a:extLst>
                  <a:ext uri="{FF2B5EF4-FFF2-40B4-BE49-F238E27FC236}">
                    <a16:creationId xmlns:a16="http://schemas.microsoft.com/office/drawing/2014/main" id="{D9DE7007-0666-4754-A3C9-9DE4D8305654}"/>
                  </a:ext>
                </a:extLst>
              </p:cNvPr>
              <p:cNvGrpSpPr/>
              <p:nvPr/>
            </p:nvGrpSpPr>
            <p:grpSpPr>
              <a:xfrm>
                <a:off x="4377522" y="4552222"/>
                <a:ext cx="911727" cy="911727"/>
                <a:chOff x="4377522" y="4552222"/>
                <a:chExt cx="911727" cy="911727"/>
              </a:xfrm>
            </p:grpSpPr>
            <p:sp>
              <p:nvSpPr>
                <p:cNvPr id="101" name="Oval 100">
                  <a:extLst>
                    <a:ext uri="{FF2B5EF4-FFF2-40B4-BE49-F238E27FC236}">
                      <a16:creationId xmlns:a16="http://schemas.microsoft.com/office/drawing/2014/main" id="{AFD71848-BCA2-4268-AF74-742F5273AD6D}"/>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c</a:t>
                  </a:r>
                </a:p>
              </p:txBody>
            </p:sp>
            <p:sp>
              <p:nvSpPr>
                <p:cNvPr id="102" name="graph_9" title="Icon of a line chart with connected circles at varying points">
                  <a:extLst>
                    <a:ext uri="{FF2B5EF4-FFF2-40B4-BE49-F238E27FC236}">
                      <a16:creationId xmlns:a16="http://schemas.microsoft.com/office/drawing/2014/main" id="{CA735A8B-F613-4069-8FCF-2B5DC2353875}"/>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107" name="Oval 106">
              <a:extLst>
                <a:ext uri="{FF2B5EF4-FFF2-40B4-BE49-F238E27FC236}">
                  <a16:creationId xmlns:a16="http://schemas.microsoft.com/office/drawing/2014/main" id="{AF8F1778-F183-4E43-94F2-1393A95159ED}"/>
                </a:ext>
              </a:extLst>
            </p:cNvPr>
            <p:cNvSpPr>
              <a:spLocks noChangeAspect="1"/>
            </p:cNvSpPr>
            <p:nvPr/>
          </p:nvSpPr>
          <p:spPr bwMode="auto">
            <a:xfrm>
              <a:off x="4639232" y="4158793"/>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12" name="Oval 111">
              <a:extLst>
                <a:ext uri="{FF2B5EF4-FFF2-40B4-BE49-F238E27FC236}">
                  <a16:creationId xmlns:a16="http://schemas.microsoft.com/office/drawing/2014/main" id="{57CFF006-D876-40A2-A076-9C20C2394654}"/>
                </a:ext>
              </a:extLst>
            </p:cNvPr>
            <p:cNvSpPr>
              <a:spLocks noChangeAspect="1"/>
            </p:cNvSpPr>
            <p:nvPr/>
          </p:nvSpPr>
          <p:spPr bwMode="auto">
            <a:xfrm>
              <a:off x="4898222" y="4745303"/>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17" name="Oval 116">
              <a:extLst>
                <a:ext uri="{FF2B5EF4-FFF2-40B4-BE49-F238E27FC236}">
                  <a16:creationId xmlns:a16="http://schemas.microsoft.com/office/drawing/2014/main" id="{AA752059-472A-4928-B3FE-965B7D43406D}"/>
                </a:ext>
              </a:extLst>
            </p:cNvPr>
            <p:cNvSpPr>
              <a:spLocks noChangeAspect="1"/>
            </p:cNvSpPr>
            <p:nvPr/>
          </p:nvSpPr>
          <p:spPr bwMode="auto">
            <a:xfrm>
              <a:off x="5677573" y="4250937"/>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18" name="Oval 117">
              <a:extLst>
                <a:ext uri="{FF2B5EF4-FFF2-40B4-BE49-F238E27FC236}">
                  <a16:creationId xmlns:a16="http://schemas.microsoft.com/office/drawing/2014/main" id="{B5188D2C-C208-4981-8216-256DAEB2FE1E}"/>
                </a:ext>
              </a:extLst>
            </p:cNvPr>
            <p:cNvSpPr>
              <a:spLocks noChangeAspect="1"/>
            </p:cNvSpPr>
            <p:nvPr/>
          </p:nvSpPr>
          <p:spPr bwMode="auto">
            <a:xfrm>
              <a:off x="3877746" y="4208503"/>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19" name="Oval 118">
              <a:extLst>
                <a:ext uri="{FF2B5EF4-FFF2-40B4-BE49-F238E27FC236}">
                  <a16:creationId xmlns:a16="http://schemas.microsoft.com/office/drawing/2014/main" id="{358F570D-0C1B-4542-A044-964F9A922AAC}"/>
                </a:ext>
              </a:extLst>
            </p:cNvPr>
            <p:cNvSpPr>
              <a:spLocks noChangeAspect="1"/>
            </p:cNvSpPr>
            <p:nvPr/>
          </p:nvSpPr>
          <p:spPr bwMode="auto">
            <a:xfrm>
              <a:off x="2386192" y="4544431"/>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0" name="Oval 119">
              <a:extLst>
                <a:ext uri="{FF2B5EF4-FFF2-40B4-BE49-F238E27FC236}">
                  <a16:creationId xmlns:a16="http://schemas.microsoft.com/office/drawing/2014/main" id="{4ABC880D-3215-476D-A4E8-603989232199}"/>
                </a:ext>
              </a:extLst>
            </p:cNvPr>
            <p:cNvSpPr>
              <a:spLocks noChangeAspect="1"/>
            </p:cNvSpPr>
            <p:nvPr/>
          </p:nvSpPr>
          <p:spPr bwMode="auto">
            <a:xfrm>
              <a:off x="3151235" y="4738125"/>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1" name="Oval 120">
              <a:extLst>
                <a:ext uri="{FF2B5EF4-FFF2-40B4-BE49-F238E27FC236}">
                  <a16:creationId xmlns:a16="http://schemas.microsoft.com/office/drawing/2014/main" id="{6401360C-C1C1-4C43-A73F-40607E1624E7}"/>
                </a:ext>
              </a:extLst>
            </p:cNvPr>
            <p:cNvSpPr>
              <a:spLocks noChangeAspect="1"/>
            </p:cNvSpPr>
            <p:nvPr/>
          </p:nvSpPr>
          <p:spPr bwMode="auto">
            <a:xfrm>
              <a:off x="3223078" y="4146655"/>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3" name="Oval 122">
              <a:extLst>
                <a:ext uri="{FF2B5EF4-FFF2-40B4-BE49-F238E27FC236}">
                  <a16:creationId xmlns:a16="http://schemas.microsoft.com/office/drawing/2014/main" id="{3970A7B9-7088-4553-9012-50925C639E4E}"/>
                </a:ext>
              </a:extLst>
            </p:cNvPr>
            <p:cNvSpPr>
              <a:spLocks noChangeAspect="1"/>
            </p:cNvSpPr>
            <p:nvPr/>
          </p:nvSpPr>
          <p:spPr bwMode="auto">
            <a:xfrm>
              <a:off x="6628258" y="4748067"/>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4" name="Oval 123">
              <a:extLst>
                <a:ext uri="{FF2B5EF4-FFF2-40B4-BE49-F238E27FC236}">
                  <a16:creationId xmlns:a16="http://schemas.microsoft.com/office/drawing/2014/main" id="{9B8C1EA8-73C4-45E3-9469-07ADC66930F3}"/>
                </a:ext>
              </a:extLst>
            </p:cNvPr>
            <p:cNvSpPr>
              <a:spLocks noChangeAspect="1"/>
            </p:cNvSpPr>
            <p:nvPr/>
          </p:nvSpPr>
          <p:spPr bwMode="auto">
            <a:xfrm>
              <a:off x="7368083" y="4155021"/>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5" name="Oval 124">
              <a:extLst>
                <a:ext uri="{FF2B5EF4-FFF2-40B4-BE49-F238E27FC236}">
                  <a16:creationId xmlns:a16="http://schemas.microsoft.com/office/drawing/2014/main" id="{58C5BB7C-D43C-4F58-9243-DD07FF07C0C6}"/>
                </a:ext>
              </a:extLst>
            </p:cNvPr>
            <p:cNvSpPr>
              <a:spLocks noChangeAspect="1"/>
            </p:cNvSpPr>
            <p:nvPr/>
          </p:nvSpPr>
          <p:spPr bwMode="auto">
            <a:xfrm>
              <a:off x="7244543" y="4335037"/>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6" name="Oval 125">
              <a:extLst>
                <a:ext uri="{FF2B5EF4-FFF2-40B4-BE49-F238E27FC236}">
                  <a16:creationId xmlns:a16="http://schemas.microsoft.com/office/drawing/2014/main" id="{419358BA-AF61-44C4-A78D-3647EE64ECAF}"/>
                </a:ext>
              </a:extLst>
            </p:cNvPr>
            <p:cNvSpPr>
              <a:spLocks noChangeAspect="1"/>
            </p:cNvSpPr>
            <p:nvPr/>
          </p:nvSpPr>
          <p:spPr bwMode="auto">
            <a:xfrm>
              <a:off x="2556552" y="4754483"/>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7" name="Oval 126">
              <a:extLst>
                <a:ext uri="{FF2B5EF4-FFF2-40B4-BE49-F238E27FC236}">
                  <a16:creationId xmlns:a16="http://schemas.microsoft.com/office/drawing/2014/main" id="{8D46F9D6-9C75-419F-8FA8-4114C34EC6EF}"/>
                </a:ext>
              </a:extLst>
            </p:cNvPr>
            <p:cNvSpPr>
              <a:spLocks noChangeAspect="1"/>
            </p:cNvSpPr>
            <p:nvPr/>
          </p:nvSpPr>
          <p:spPr bwMode="auto">
            <a:xfrm>
              <a:off x="8151949" y="420147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8" name="Oval 127">
              <a:extLst>
                <a:ext uri="{FF2B5EF4-FFF2-40B4-BE49-F238E27FC236}">
                  <a16:creationId xmlns:a16="http://schemas.microsoft.com/office/drawing/2014/main" id="{B4C83F9C-5ADC-43CC-8C4B-1F1A33648C8C}"/>
                </a:ext>
              </a:extLst>
            </p:cNvPr>
            <p:cNvSpPr>
              <a:spLocks noChangeAspect="1"/>
            </p:cNvSpPr>
            <p:nvPr/>
          </p:nvSpPr>
          <p:spPr bwMode="auto">
            <a:xfrm>
              <a:off x="8798576" y="477499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9" name="Oval 128">
              <a:extLst>
                <a:ext uri="{FF2B5EF4-FFF2-40B4-BE49-F238E27FC236}">
                  <a16:creationId xmlns:a16="http://schemas.microsoft.com/office/drawing/2014/main" id="{479CB273-9338-4E5D-A0DE-9A2E33D9C4A3}"/>
                </a:ext>
              </a:extLst>
            </p:cNvPr>
            <p:cNvSpPr>
              <a:spLocks noChangeAspect="1"/>
            </p:cNvSpPr>
            <p:nvPr/>
          </p:nvSpPr>
          <p:spPr bwMode="auto">
            <a:xfrm>
              <a:off x="9531560" y="4174679"/>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30" name="Oval 129">
              <a:extLst>
                <a:ext uri="{FF2B5EF4-FFF2-40B4-BE49-F238E27FC236}">
                  <a16:creationId xmlns:a16="http://schemas.microsoft.com/office/drawing/2014/main" id="{7B88A0AA-6EB2-49C5-8782-3C136F4CBD82}"/>
                </a:ext>
              </a:extLst>
            </p:cNvPr>
            <p:cNvSpPr>
              <a:spLocks noChangeAspect="1"/>
            </p:cNvSpPr>
            <p:nvPr/>
          </p:nvSpPr>
          <p:spPr bwMode="auto">
            <a:xfrm>
              <a:off x="9760806" y="4479099"/>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31" name="Oval 130">
              <a:extLst>
                <a:ext uri="{FF2B5EF4-FFF2-40B4-BE49-F238E27FC236}">
                  <a16:creationId xmlns:a16="http://schemas.microsoft.com/office/drawing/2014/main" id="{84A72BE4-FAFC-4720-9E74-8634531D5136}"/>
                </a:ext>
              </a:extLst>
            </p:cNvPr>
            <p:cNvSpPr>
              <a:spLocks noChangeAspect="1"/>
            </p:cNvSpPr>
            <p:nvPr/>
          </p:nvSpPr>
          <p:spPr bwMode="auto">
            <a:xfrm>
              <a:off x="8056727" y="4738125"/>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32" name="Straight Connector 131">
              <a:extLst>
                <a:ext uri="{FF2B5EF4-FFF2-40B4-BE49-F238E27FC236}">
                  <a16:creationId xmlns:a16="http://schemas.microsoft.com/office/drawing/2014/main" id="{7C8E5517-6FC2-4089-A7DA-267F5EDF08B8}"/>
                </a:ext>
              </a:extLst>
            </p:cNvPr>
            <p:cNvCxnSpPr>
              <a:cxnSpLocks/>
              <a:stCxn id="54" idx="1"/>
              <a:endCxn id="124" idx="5"/>
            </p:cNvCxnSpPr>
            <p:nvPr/>
          </p:nvCxnSpPr>
          <p:spPr>
            <a:xfrm flipH="1" flipV="1">
              <a:off x="7489238" y="4276176"/>
              <a:ext cx="177960" cy="9286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B374465-5CE2-4413-98E8-44CACEF97F8D}"/>
                </a:ext>
              </a:extLst>
            </p:cNvPr>
            <p:cNvCxnSpPr>
              <a:cxnSpLocks/>
              <a:stCxn id="125" idx="7"/>
              <a:endCxn id="124" idx="3"/>
            </p:cNvCxnSpPr>
            <p:nvPr/>
          </p:nvCxnSpPr>
          <p:spPr>
            <a:xfrm flipV="1">
              <a:off x="7313614" y="4276176"/>
              <a:ext cx="75256" cy="7071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B1647E9-C609-4FBA-BA15-C17CD218A782}"/>
                </a:ext>
              </a:extLst>
            </p:cNvPr>
            <p:cNvCxnSpPr>
              <a:cxnSpLocks/>
              <a:stCxn id="127" idx="3"/>
              <a:endCxn id="54" idx="7"/>
            </p:cNvCxnSpPr>
            <p:nvPr/>
          </p:nvCxnSpPr>
          <p:spPr>
            <a:xfrm flipH="1">
              <a:off x="7998025" y="4270547"/>
              <a:ext cx="165775" cy="9849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24D2DAF-7290-4F91-A422-E6FDD696C3DB}"/>
                </a:ext>
              </a:extLst>
            </p:cNvPr>
            <p:cNvCxnSpPr>
              <a:cxnSpLocks/>
              <a:stCxn id="131" idx="1"/>
              <a:endCxn id="54" idx="5"/>
            </p:cNvCxnSpPr>
            <p:nvPr/>
          </p:nvCxnSpPr>
          <p:spPr>
            <a:xfrm flipH="1" flipV="1">
              <a:off x="7998025" y="4699870"/>
              <a:ext cx="79489" cy="590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1F798AC-9015-4DEC-BECB-38C1319C1766}"/>
                </a:ext>
              </a:extLst>
            </p:cNvPr>
            <p:cNvCxnSpPr>
              <a:cxnSpLocks/>
              <a:stCxn id="70" idx="3"/>
              <a:endCxn id="131" idx="6"/>
            </p:cNvCxnSpPr>
            <p:nvPr/>
          </p:nvCxnSpPr>
          <p:spPr>
            <a:xfrm flipH="1">
              <a:off x="8198669" y="4699870"/>
              <a:ext cx="193313" cy="10922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A724316-37C3-4AF7-AD69-01C962EAB744}"/>
                </a:ext>
              </a:extLst>
            </p:cNvPr>
            <p:cNvCxnSpPr>
              <a:cxnSpLocks/>
              <a:stCxn id="128" idx="1"/>
              <a:endCxn id="70" idx="5"/>
            </p:cNvCxnSpPr>
            <p:nvPr/>
          </p:nvCxnSpPr>
          <p:spPr>
            <a:xfrm flipH="1" flipV="1">
              <a:off x="8722809" y="4699870"/>
              <a:ext cx="87618" cy="8697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268FD92-4461-4A19-9330-34E722C7296B}"/>
                </a:ext>
              </a:extLst>
            </p:cNvPr>
            <p:cNvCxnSpPr>
              <a:cxnSpLocks/>
              <a:stCxn id="65" idx="7"/>
              <a:endCxn id="129" idx="3"/>
            </p:cNvCxnSpPr>
            <p:nvPr/>
          </p:nvCxnSpPr>
          <p:spPr>
            <a:xfrm flipV="1">
              <a:off x="9447594" y="4295834"/>
              <a:ext cx="104753" cy="7320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6B7C78A-0330-4B5B-8D01-1CB302DE63D2}"/>
                </a:ext>
              </a:extLst>
            </p:cNvPr>
            <p:cNvCxnSpPr>
              <a:cxnSpLocks/>
              <a:stCxn id="129" idx="5"/>
              <a:endCxn id="130" idx="1"/>
            </p:cNvCxnSpPr>
            <p:nvPr/>
          </p:nvCxnSpPr>
          <p:spPr>
            <a:xfrm>
              <a:off x="9652715" y="4295834"/>
              <a:ext cx="119942" cy="19511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C1BD7657-1034-4E9D-88D0-B642FB070045}"/>
                </a:ext>
              </a:extLst>
            </p:cNvPr>
            <p:cNvSpPr>
              <a:spLocks noChangeAspect="1"/>
            </p:cNvSpPr>
            <p:nvPr/>
          </p:nvSpPr>
          <p:spPr bwMode="auto">
            <a:xfrm>
              <a:off x="8798576" y="4235715"/>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63" name="Straight Connector 162">
              <a:extLst>
                <a:ext uri="{FF2B5EF4-FFF2-40B4-BE49-F238E27FC236}">
                  <a16:creationId xmlns:a16="http://schemas.microsoft.com/office/drawing/2014/main" id="{B4072B6A-6A0C-4199-88F5-626696941247}"/>
                </a:ext>
              </a:extLst>
            </p:cNvPr>
            <p:cNvCxnSpPr>
              <a:cxnSpLocks/>
              <a:stCxn id="162" idx="3"/>
              <a:endCxn id="70" idx="7"/>
            </p:cNvCxnSpPr>
            <p:nvPr/>
          </p:nvCxnSpPr>
          <p:spPr>
            <a:xfrm flipH="1">
              <a:off x="8722809" y="4304786"/>
              <a:ext cx="87618" cy="6425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2CEF610-EC7B-4B84-8DE5-5F4A80965752}"/>
                </a:ext>
              </a:extLst>
            </p:cNvPr>
            <p:cNvCxnSpPr>
              <a:cxnSpLocks/>
              <a:stCxn id="54" idx="3"/>
              <a:endCxn id="123" idx="6"/>
            </p:cNvCxnSpPr>
            <p:nvPr/>
          </p:nvCxnSpPr>
          <p:spPr>
            <a:xfrm flipH="1">
              <a:off x="6770200" y="4699870"/>
              <a:ext cx="896998" cy="119168"/>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0B4EB45-A8E8-464B-AD62-12BCB46F3337}"/>
                </a:ext>
              </a:extLst>
            </p:cNvPr>
            <p:cNvCxnSpPr>
              <a:cxnSpLocks/>
              <a:stCxn id="117" idx="3"/>
              <a:endCxn id="112" idx="6"/>
            </p:cNvCxnSpPr>
            <p:nvPr/>
          </p:nvCxnSpPr>
          <p:spPr>
            <a:xfrm flipH="1">
              <a:off x="4979144" y="4320008"/>
              <a:ext cx="710280" cy="46575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6A68761-716C-4E7F-B6BD-DD014B181DF3}"/>
                </a:ext>
              </a:extLst>
            </p:cNvPr>
            <p:cNvCxnSpPr>
              <a:cxnSpLocks/>
              <a:stCxn id="112" idx="2"/>
              <a:endCxn id="101" idx="5"/>
            </p:cNvCxnSpPr>
            <p:nvPr/>
          </p:nvCxnSpPr>
          <p:spPr>
            <a:xfrm flipH="1" flipV="1">
              <a:off x="4524805" y="4699870"/>
              <a:ext cx="373417" cy="8589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BCC8F29-06C7-465E-AF0F-38B6FA78E111}"/>
                </a:ext>
              </a:extLst>
            </p:cNvPr>
            <p:cNvCxnSpPr>
              <a:cxnSpLocks/>
              <a:stCxn id="123" idx="1"/>
              <a:endCxn id="117" idx="5"/>
            </p:cNvCxnSpPr>
            <p:nvPr/>
          </p:nvCxnSpPr>
          <p:spPr>
            <a:xfrm flipH="1" flipV="1">
              <a:off x="5746644" y="4320008"/>
              <a:ext cx="902401" cy="44884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AF58663D-C949-4381-A20A-47A0BCACABB3}"/>
                </a:ext>
              </a:extLst>
            </p:cNvPr>
            <p:cNvSpPr/>
            <p:nvPr/>
          </p:nvSpPr>
          <p:spPr>
            <a:xfrm>
              <a:off x="5010772" y="4375637"/>
              <a:ext cx="2170466" cy="276999"/>
            </a:xfrm>
            <a:prstGeom prst="rect">
              <a:avLst/>
            </a:prstGeom>
            <a:solidFill>
              <a:srgbClr val="E6E6E6"/>
            </a:solid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gradFill>
                    <a:gsLst>
                      <a:gs pos="83895">
                        <a:schemeClr val="accent1"/>
                      </a:gs>
                      <a:gs pos="73786">
                        <a:schemeClr val="accent1"/>
                      </a:gs>
                    </a:gsLst>
                    <a:lin ang="5400000" scaled="1"/>
                  </a:gradFill>
                  <a:latin typeface="+mj-lt"/>
                </a:rPr>
                <a:t>HomeBridge(</a:t>
              </a:r>
              <a:r>
                <a:rPr lang="zh-CN" altLang="en-US" sz="1600" dirty="0">
                  <a:gradFill>
                    <a:gsLst>
                      <a:gs pos="83895">
                        <a:schemeClr val="accent1"/>
                      </a:gs>
                      <a:gs pos="73786">
                        <a:schemeClr val="accent1"/>
                      </a:gs>
                    </a:gsLst>
                    <a:lin ang="5400000" scaled="1"/>
                  </a:gradFill>
                  <a:latin typeface="+mj-lt"/>
                </a:rPr>
                <a:t>树莓派</a:t>
              </a:r>
              <a:r>
                <a:rPr lang="en-US" altLang="zh-CN" dirty="0">
                  <a:gradFill>
                    <a:gsLst>
                      <a:gs pos="83895">
                        <a:schemeClr val="accent1"/>
                      </a:gs>
                      <a:gs pos="73786">
                        <a:schemeClr val="accent1"/>
                      </a:gs>
                    </a:gsLst>
                    <a:lin ang="5400000" scaled="1"/>
                  </a:gradFill>
                  <a:latin typeface="+mj-lt"/>
                </a:rPr>
                <a:t>)</a:t>
              </a:r>
              <a:endParaRPr kumimoji="0" lang="en-US" b="0" i="0" u="none" strike="noStrike" kern="1200" cap="none" normalizeH="0" baseline="0" noProof="0" dirty="0">
                <a:ln>
                  <a:noFill/>
                </a:ln>
                <a:gradFill>
                  <a:gsLst>
                    <a:gs pos="83895">
                      <a:schemeClr val="accent1"/>
                    </a:gs>
                    <a:gs pos="73786">
                      <a:schemeClr val="accent1"/>
                    </a:gs>
                  </a:gsLst>
                  <a:lin ang="5400000" scaled="1"/>
                </a:gradFill>
                <a:effectLst/>
                <a:uLnTx/>
                <a:uFillTx/>
                <a:latin typeface="+mj-lt"/>
              </a:endParaRPr>
            </a:p>
          </p:txBody>
        </p:sp>
        <p:cxnSp>
          <p:nvCxnSpPr>
            <p:cNvPr id="192" name="Straight Connector 191">
              <a:extLst>
                <a:ext uri="{FF2B5EF4-FFF2-40B4-BE49-F238E27FC236}">
                  <a16:creationId xmlns:a16="http://schemas.microsoft.com/office/drawing/2014/main" id="{DAFB9155-B333-4B65-A374-64A2414AB492}"/>
                </a:ext>
              </a:extLst>
            </p:cNvPr>
            <p:cNvCxnSpPr>
              <a:cxnSpLocks/>
              <a:stCxn id="107" idx="3"/>
              <a:endCxn id="101" idx="7"/>
            </p:cNvCxnSpPr>
            <p:nvPr/>
          </p:nvCxnSpPr>
          <p:spPr>
            <a:xfrm flipH="1">
              <a:off x="4524805" y="4279948"/>
              <a:ext cx="135214" cy="89095"/>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4AF69254-1F75-421C-8C05-106FABB6863A}"/>
                </a:ext>
              </a:extLst>
            </p:cNvPr>
            <p:cNvSpPr>
              <a:spLocks noChangeAspect="1"/>
            </p:cNvSpPr>
            <p:nvPr/>
          </p:nvSpPr>
          <p:spPr bwMode="auto">
            <a:xfrm>
              <a:off x="6329431" y="478829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205" name="Straight Connector 204">
              <a:extLst>
                <a:ext uri="{FF2B5EF4-FFF2-40B4-BE49-F238E27FC236}">
                  <a16:creationId xmlns:a16="http://schemas.microsoft.com/office/drawing/2014/main" id="{E0D76D9F-E276-4715-A0AF-52908EF7A5A2}"/>
                </a:ext>
              </a:extLst>
            </p:cNvPr>
            <p:cNvCxnSpPr>
              <a:cxnSpLocks/>
              <a:stCxn id="123" idx="2"/>
              <a:endCxn id="204" idx="6"/>
            </p:cNvCxnSpPr>
            <p:nvPr/>
          </p:nvCxnSpPr>
          <p:spPr>
            <a:xfrm flipH="1">
              <a:off x="6410353" y="4819038"/>
              <a:ext cx="217905" cy="971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EC7382A1-506F-4603-8212-8E2CF579256C}"/>
                </a:ext>
              </a:extLst>
            </p:cNvPr>
            <p:cNvCxnSpPr>
              <a:cxnSpLocks/>
              <a:stCxn id="118" idx="3"/>
              <a:endCxn id="97" idx="7"/>
            </p:cNvCxnSpPr>
            <p:nvPr/>
          </p:nvCxnSpPr>
          <p:spPr>
            <a:xfrm flipH="1">
              <a:off x="3800017" y="4277574"/>
              <a:ext cx="89580" cy="9146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5FCA875-F904-4B41-A699-77D3E0FA8558}"/>
                </a:ext>
              </a:extLst>
            </p:cNvPr>
            <p:cNvCxnSpPr>
              <a:cxnSpLocks/>
              <a:stCxn id="97" idx="1"/>
              <a:endCxn id="121" idx="5"/>
            </p:cNvCxnSpPr>
            <p:nvPr/>
          </p:nvCxnSpPr>
          <p:spPr>
            <a:xfrm flipH="1" flipV="1">
              <a:off x="3344233" y="4267810"/>
              <a:ext cx="124957" cy="101233"/>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33252FD-3386-47F4-AE70-D5D2EFD5E9FE}"/>
                </a:ext>
              </a:extLst>
            </p:cNvPr>
            <p:cNvCxnSpPr>
              <a:cxnSpLocks/>
              <a:stCxn id="120" idx="1"/>
              <a:endCxn id="58" idx="5"/>
            </p:cNvCxnSpPr>
            <p:nvPr/>
          </p:nvCxnSpPr>
          <p:spPr>
            <a:xfrm flipH="1" flipV="1">
              <a:off x="3075236" y="4699870"/>
              <a:ext cx="96786" cy="590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A03B786-32E7-4D44-89E9-B4C2F7ADA89B}"/>
                </a:ext>
              </a:extLst>
            </p:cNvPr>
            <p:cNvCxnSpPr>
              <a:cxnSpLocks/>
              <a:stCxn id="126" idx="7"/>
              <a:endCxn id="58" idx="3"/>
            </p:cNvCxnSpPr>
            <p:nvPr/>
          </p:nvCxnSpPr>
          <p:spPr>
            <a:xfrm flipV="1">
              <a:off x="2625623" y="4699870"/>
              <a:ext cx="118785" cy="6646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9F71D97-B223-4F78-879E-5197CD21C744}"/>
                </a:ext>
              </a:extLst>
            </p:cNvPr>
            <p:cNvCxnSpPr>
              <a:cxnSpLocks/>
              <a:stCxn id="119" idx="5"/>
              <a:endCxn id="126" idx="1"/>
            </p:cNvCxnSpPr>
            <p:nvPr/>
          </p:nvCxnSpPr>
          <p:spPr>
            <a:xfrm>
              <a:off x="2455263" y="4613502"/>
              <a:ext cx="113140" cy="15283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3" name="binary" title="Icon of binary code, ones and zeros">
            <a:extLst>
              <a:ext uri="{FF2B5EF4-FFF2-40B4-BE49-F238E27FC236}">
                <a16:creationId xmlns:a16="http://schemas.microsoft.com/office/drawing/2014/main" id="{99057B24-58C1-4C6A-814C-66628B95970F}"/>
              </a:ext>
            </a:extLst>
          </p:cNvPr>
          <p:cNvSpPr>
            <a:spLocks noChangeAspect="1" noEditPoints="1"/>
          </p:cNvSpPr>
          <p:nvPr/>
        </p:nvSpPr>
        <p:spPr bwMode="auto">
          <a:xfrm>
            <a:off x="3296971"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binary" title="Icon of binary code, ones and zeros">
            <a:extLst>
              <a:ext uri="{FF2B5EF4-FFF2-40B4-BE49-F238E27FC236}">
                <a16:creationId xmlns:a16="http://schemas.microsoft.com/office/drawing/2014/main" id="{1AD100D5-588A-408E-89B9-C7F365DF513C}"/>
              </a:ext>
            </a:extLst>
          </p:cNvPr>
          <p:cNvSpPr>
            <a:spLocks noChangeAspect="1" noEditPoints="1"/>
          </p:cNvSpPr>
          <p:nvPr/>
        </p:nvSpPr>
        <p:spPr bwMode="auto">
          <a:xfrm>
            <a:off x="5944861"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binary" title="Icon of binary code, ones and zeros">
            <a:extLst>
              <a:ext uri="{FF2B5EF4-FFF2-40B4-BE49-F238E27FC236}">
                <a16:creationId xmlns:a16="http://schemas.microsoft.com/office/drawing/2014/main" id="{EFA96D51-B9C3-43C4-80EB-EAAB05F20AE5}"/>
              </a:ext>
            </a:extLst>
          </p:cNvPr>
          <p:cNvSpPr>
            <a:spLocks noChangeAspect="1" noEditPoints="1"/>
          </p:cNvSpPr>
          <p:nvPr/>
        </p:nvSpPr>
        <p:spPr bwMode="auto">
          <a:xfrm>
            <a:off x="8602724"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5">
            <a:extLst>
              <a:ext uri="{FF2B5EF4-FFF2-40B4-BE49-F238E27FC236}">
                <a16:creationId xmlns:a16="http://schemas.microsoft.com/office/drawing/2014/main" id="{E5DDCC8A-AD34-4B4A-995D-0E35B521ECDF}"/>
              </a:ext>
            </a:extLst>
          </p:cNvPr>
          <p:cNvSpPr/>
          <p:nvPr/>
        </p:nvSpPr>
        <p:spPr>
          <a:xfrm>
            <a:off x="4533458" y="696664"/>
            <a:ext cx="5095177" cy="492443"/>
          </a:xfrm>
          <a:prstGeom prst="rect">
            <a:avLst/>
          </a:prstGeom>
        </p:spPr>
        <p:txBody>
          <a:bodyPr wrap="none" lIns="0" tIns="0" rIns="0" bIns="0">
            <a:spAutoFit/>
          </a:bodyPr>
          <a:lstStyle/>
          <a:p>
            <a:pPr algn="ctr">
              <a:defRPr/>
            </a:pPr>
            <a:r>
              <a:rPr lang="en-US" altLang="zh-CN" sz="3200" spc="50" dirty="0">
                <a:gradFill>
                  <a:gsLst>
                    <a:gs pos="73786">
                      <a:schemeClr val="tx1"/>
                    </a:gs>
                    <a:gs pos="48000">
                      <a:schemeClr val="tx1"/>
                    </a:gs>
                  </a:gsLst>
                  <a:lin ang="5400000" scaled="1"/>
                </a:gradFill>
                <a:latin typeface="Segoe UI Semibold"/>
              </a:rPr>
              <a:t>Current Process</a:t>
            </a:r>
            <a:r>
              <a:rPr lang="en-US" sz="3200" spc="50" dirty="0">
                <a:gradFill>
                  <a:gsLst>
                    <a:gs pos="73786">
                      <a:schemeClr val="tx1"/>
                    </a:gs>
                    <a:gs pos="48000">
                      <a:schemeClr val="tx1"/>
                    </a:gs>
                  </a:gsLst>
                  <a:lin ang="5400000" scaled="1"/>
                </a:gradFill>
                <a:latin typeface="Segoe UI Semibold"/>
              </a:rPr>
              <a:t> </a:t>
            </a:r>
            <a:r>
              <a:rPr lang="en-US" sz="3200" spc="50" dirty="0">
                <a:noFill/>
                <a:latin typeface="Segoe UI Semibold"/>
              </a:rPr>
              <a:t>Principles</a:t>
            </a:r>
          </a:p>
        </p:txBody>
      </p:sp>
      <p:sp>
        <p:nvSpPr>
          <p:cNvPr id="13" name="Rectangle 12">
            <a:extLst>
              <a:ext uri="{FF2B5EF4-FFF2-40B4-BE49-F238E27FC236}">
                <a16:creationId xmlns:a16="http://schemas.microsoft.com/office/drawing/2014/main" id="{2F47C91D-4C90-4B3D-8F0E-1AF0BD036AE7}"/>
              </a:ext>
            </a:extLst>
          </p:cNvPr>
          <p:cNvSpPr/>
          <p:nvPr/>
        </p:nvSpPr>
        <p:spPr bwMode="auto">
          <a:xfrm>
            <a:off x="2191193" y="5475600"/>
            <a:ext cx="7822756" cy="1099204"/>
          </a:xfrm>
          <a:prstGeom prst="rect">
            <a:avLst/>
          </a:prstGeom>
          <a:solidFill>
            <a:schemeClr val="accent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r>
              <a:rPr lang="en-US" altLang="zh-CN" sz="2000" dirty="0">
                <a:gradFill>
                  <a:gsLst>
                    <a:gs pos="86408">
                      <a:schemeClr val="bg1"/>
                    </a:gs>
                    <a:gs pos="73786">
                      <a:schemeClr val="bg1"/>
                    </a:gs>
                  </a:gsLst>
                  <a:lin ang="5400000" scaled="1"/>
                </a:gradFill>
                <a:latin typeface="Segoe UI Semibold"/>
              </a:rPr>
              <a:t>Server</a:t>
            </a:r>
            <a:endParaRPr lang="en-US" sz="1600" dirty="0">
              <a:gradFill>
                <a:gsLst>
                  <a:gs pos="86408">
                    <a:schemeClr val="bg1"/>
                  </a:gs>
                  <a:gs pos="73786">
                    <a:schemeClr val="bg1"/>
                  </a:gs>
                </a:gsLst>
                <a:lin ang="5400000" scaled="1"/>
              </a:gradFill>
              <a:latin typeface="+mj-lt"/>
            </a:endParaRPr>
          </a:p>
        </p:txBody>
      </p:sp>
      <p:sp>
        <p:nvSpPr>
          <p:cNvPr id="48" name="arrow_11" title="Icon of a circle made of two curved arrows">
            <a:extLst>
              <a:ext uri="{FF2B5EF4-FFF2-40B4-BE49-F238E27FC236}">
                <a16:creationId xmlns:a16="http://schemas.microsoft.com/office/drawing/2014/main" id="{1B827AE6-F120-4811-B3F8-2561296C0B73}"/>
              </a:ext>
            </a:extLst>
          </p:cNvPr>
          <p:cNvSpPr>
            <a:spLocks noChangeAspect="1" noEditPoints="1"/>
          </p:cNvSpPr>
          <p:nvPr/>
        </p:nvSpPr>
        <p:spPr bwMode="auto">
          <a:xfrm>
            <a:off x="3316583"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49" name="arrow_11" title="Icon of a circle made of two curved arrows">
            <a:extLst>
              <a:ext uri="{FF2B5EF4-FFF2-40B4-BE49-F238E27FC236}">
                <a16:creationId xmlns:a16="http://schemas.microsoft.com/office/drawing/2014/main" id="{6B054CDE-4486-4901-989B-CF9FEE5175FB}"/>
              </a:ext>
            </a:extLst>
          </p:cNvPr>
          <p:cNvSpPr>
            <a:spLocks noChangeAspect="1" noEditPoints="1"/>
          </p:cNvSpPr>
          <p:nvPr/>
        </p:nvSpPr>
        <p:spPr bwMode="auto">
          <a:xfrm>
            <a:off x="5964473"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268" name="arrow_11" title="Icon of a circle made of two curved arrows">
            <a:extLst>
              <a:ext uri="{FF2B5EF4-FFF2-40B4-BE49-F238E27FC236}">
                <a16:creationId xmlns:a16="http://schemas.microsoft.com/office/drawing/2014/main" id="{2287B922-CF79-4C9C-903E-8E967498E40A}"/>
              </a:ext>
            </a:extLst>
          </p:cNvPr>
          <p:cNvSpPr>
            <a:spLocks noChangeAspect="1" noEditPoints="1"/>
          </p:cNvSpPr>
          <p:nvPr/>
        </p:nvSpPr>
        <p:spPr bwMode="auto">
          <a:xfrm>
            <a:off x="8612362"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1" name="Rectangle 10">
            <a:extLst>
              <a:ext uri="{FF2B5EF4-FFF2-40B4-BE49-F238E27FC236}">
                <a16:creationId xmlns:a16="http://schemas.microsoft.com/office/drawing/2014/main" id="{25E528FD-1099-42D2-8977-75C9C8F9183B}"/>
              </a:ext>
            </a:extLst>
          </p:cNvPr>
          <p:cNvSpPr/>
          <p:nvPr/>
        </p:nvSpPr>
        <p:spPr bwMode="auto">
          <a:xfrm>
            <a:off x="7477446" y="2132953"/>
            <a:ext cx="2532888"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altLang="zh-CN" sz="2000" dirty="0">
                <a:gradFill>
                  <a:gsLst>
                    <a:gs pos="16505">
                      <a:schemeClr val="accent1"/>
                    </a:gs>
                    <a:gs pos="34951">
                      <a:schemeClr val="accent1"/>
                    </a:gs>
                  </a:gsLst>
                  <a:lin ang="5400000" scaled="1"/>
                </a:gradFill>
                <a:latin typeface="Segoe UI Semibold"/>
              </a:rPr>
              <a:t>Relay</a:t>
            </a:r>
            <a:r>
              <a:rPr lang="en-US" sz="2000" dirty="0">
                <a:gradFill>
                  <a:gsLst>
                    <a:gs pos="16505">
                      <a:schemeClr val="accent1"/>
                    </a:gs>
                    <a:gs pos="34951">
                      <a:schemeClr val="accent1"/>
                    </a:gs>
                  </a:gsLst>
                  <a:lin ang="5400000" scaled="1"/>
                </a:gradFill>
                <a:latin typeface="Segoe UI Semibold"/>
              </a:rPr>
              <a:t> </a:t>
            </a:r>
          </a:p>
          <a:p>
            <a:pPr algn="ctr">
              <a:lnSpc>
                <a:spcPct val="90000"/>
              </a:lnSpc>
              <a:spcBef>
                <a:spcPts val="400"/>
              </a:spcBef>
            </a:pPr>
            <a:r>
              <a:rPr lang="en-US" altLang="zh-CN" sz="1400" dirty="0">
                <a:gradFill>
                  <a:gsLst>
                    <a:gs pos="63107">
                      <a:schemeClr val="tx1"/>
                    </a:gs>
                    <a:gs pos="54000">
                      <a:schemeClr val="tx1"/>
                    </a:gs>
                  </a:gsLst>
                  <a:lin ang="5400000" scaled="1"/>
                </a:gradFill>
                <a:latin typeface="+mj-lt"/>
              </a:rPr>
              <a:t>ESP8266 with</a:t>
            </a:r>
          </a:p>
          <a:p>
            <a:pPr algn="ctr">
              <a:lnSpc>
                <a:spcPct val="90000"/>
              </a:lnSpc>
              <a:spcBef>
                <a:spcPts val="400"/>
              </a:spcBef>
            </a:pPr>
            <a:r>
              <a:rPr lang="en-US" altLang="zh-CN" sz="1400" dirty="0">
                <a:gradFill>
                  <a:gsLst>
                    <a:gs pos="63107">
                      <a:schemeClr val="tx1"/>
                    </a:gs>
                    <a:gs pos="54000">
                      <a:schemeClr val="tx1"/>
                    </a:gs>
                  </a:gsLst>
                  <a:lin ang="5400000" scaled="1"/>
                </a:gradFill>
                <a:latin typeface="+mj-lt"/>
              </a:rPr>
              <a:t>Relay</a:t>
            </a:r>
            <a:endParaRPr lang="en-US" sz="1400" dirty="0">
              <a:gradFill>
                <a:gsLst>
                  <a:gs pos="63107">
                    <a:schemeClr val="tx1"/>
                  </a:gs>
                  <a:gs pos="54000">
                    <a:schemeClr val="tx1"/>
                  </a:gs>
                </a:gsLst>
                <a:lin ang="5400000" scaled="1"/>
              </a:gradFill>
              <a:latin typeface="+mj-lt"/>
            </a:endParaRPr>
          </a:p>
        </p:txBody>
      </p:sp>
      <p:sp>
        <p:nvSpPr>
          <p:cNvPr id="12" name="Rectangle 11">
            <a:extLst>
              <a:ext uri="{FF2B5EF4-FFF2-40B4-BE49-F238E27FC236}">
                <a16:creationId xmlns:a16="http://schemas.microsoft.com/office/drawing/2014/main" id="{59C541E0-4320-4AF1-B0C0-5619B7806234}"/>
              </a:ext>
            </a:extLst>
          </p:cNvPr>
          <p:cNvSpPr/>
          <p:nvPr/>
        </p:nvSpPr>
        <p:spPr bwMode="auto">
          <a:xfrm>
            <a:off x="4829557" y="2132953"/>
            <a:ext cx="2532888"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r>
              <a:rPr lang="en-US" sz="2000" dirty="0">
                <a:gradFill>
                  <a:gsLst>
                    <a:gs pos="16505">
                      <a:schemeClr val="accent1"/>
                    </a:gs>
                    <a:gs pos="34951">
                      <a:schemeClr val="accent1"/>
                    </a:gs>
                  </a:gsLst>
                  <a:lin ang="5400000" scaled="1"/>
                </a:gradFill>
                <a:latin typeface="Segoe UI Semibold"/>
              </a:rPr>
              <a:t>Desk Lamp </a:t>
            </a:r>
          </a:p>
          <a:p>
            <a:pPr algn="ctr">
              <a:lnSpc>
                <a:spcPct val="90000"/>
              </a:lnSpc>
              <a:spcBef>
                <a:spcPts val="400"/>
              </a:spcBef>
            </a:pPr>
            <a:r>
              <a:rPr lang="en-US" altLang="zh-CN" sz="1400" dirty="0">
                <a:gradFill>
                  <a:gsLst>
                    <a:gs pos="63107">
                      <a:schemeClr val="tx1"/>
                    </a:gs>
                    <a:gs pos="54000">
                      <a:schemeClr val="tx1"/>
                    </a:gs>
                  </a:gsLst>
                  <a:lin ang="5400000" scaled="1"/>
                </a:gradFill>
                <a:latin typeface="+mj-lt"/>
              </a:rPr>
              <a:t>Xiaomi</a:t>
            </a:r>
          </a:p>
          <a:p>
            <a:pPr algn="ctr">
              <a:lnSpc>
                <a:spcPct val="90000"/>
              </a:lnSpc>
              <a:spcBef>
                <a:spcPts val="400"/>
              </a:spcBef>
            </a:pPr>
            <a:r>
              <a:rPr lang="en-US" altLang="zh-CN" sz="1400" dirty="0">
                <a:gradFill>
                  <a:gsLst>
                    <a:gs pos="63107">
                      <a:schemeClr val="tx1"/>
                    </a:gs>
                    <a:gs pos="54000">
                      <a:schemeClr val="tx1"/>
                    </a:gs>
                  </a:gsLst>
                  <a:lin ang="5400000" scaled="1"/>
                </a:gradFill>
                <a:latin typeface="+mj-lt"/>
              </a:rPr>
              <a:t>Smart Desk Lamp</a:t>
            </a:r>
          </a:p>
        </p:txBody>
      </p:sp>
      <p:sp>
        <p:nvSpPr>
          <p:cNvPr id="10" name="Rectangle 9">
            <a:extLst>
              <a:ext uri="{FF2B5EF4-FFF2-40B4-BE49-F238E27FC236}">
                <a16:creationId xmlns:a16="http://schemas.microsoft.com/office/drawing/2014/main" id="{45F1E24F-62B0-4F81-B4D2-3A3A9242537C}"/>
              </a:ext>
            </a:extLst>
          </p:cNvPr>
          <p:cNvSpPr/>
          <p:nvPr/>
        </p:nvSpPr>
        <p:spPr bwMode="auto">
          <a:xfrm>
            <a:off x="2181667" y="2132953"/>
            <a:ext cx="2532888"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r>
              <a:rPr lang="en-US" sz="2000" dirty="0">
                <a:gradFill>
                  <a:gsLst>
                    <a:gs pos="16505">
                      <a:schemeClr val="accent1"/>
                    </a:gs>
                    <a:gs pos="34951">
                      <a:schemeClr val="accent1"/>
                    </a:gs>
                  </a:gsLst>
                  <a:lin ang="5400000" scaled="1"/>
                </a:gradFill>
                <a:latin typeface="Segoe UI Semibold"/>
              </a:rPr>
              <a:t>Alarm </a:t>
            </a:r>
          </a:p>
          <a:p>
            <a:pPr algn="ctr">
              <a:lnSpc>
                <a:spcPct val="90000"/>
              </a:lnSpc>
              <a:spcBef>
                <a:spcPts val="400"/>
              </a:spcBef>
            </a:pPr>
            <a:r>
              <a:rPr lang="en-US" sz="1400" dirty="0" err="1">
                <a:gradFill>
                  <a:gsLst>
                    <a:gs pos="63107">
                      <a:schemeClr val="tx1"/>
                    </a:gs>
                    <a:gs pos="54000">
                      <a:schemeClr val="tx1"/>
                    </a:gs>
                  </a:gsLst>
                  <a:lin ang="5400000" scaled="1"/>
                </a:gradFill>
                <a:latin typeface="+mj-lt"/>
              </a:rPr>
              <a:t>Ardiono</a:t>
            </a:r>
            <a:r>
              <a:rPr lang="en-US" sz="1400" dirty="0">
                <a:gradFill>
                  <a:gsLst>
                    <a:gs pos="63107">
                      <a:schemeClr val="tx1"/>
                    </a:gs>
                    <a:gs pos="54000">
                      <a:schemeClr val="tx1"/>
                    </a:gs>
                  </a:gsLst>
                  <a:lin ang="5400000" scaled="1"/>
                </a:gradFill>
                <a:latin typeface="+mj-lt"/>
              </a:rPr>
              <a:t> with </a:t>
            </a:r>
          </a:p>
          <a:p>
            <a:pPr algn="ctr">
              <a:lnSpc>
                <a:spcPct val="90000"/>
              </a:lnSpc>
              <a:spcBef>
                <a:spcPts val="400"/>
              </a:spcBef>
            </a:pPr>
            <a:r>
              <a:rPr lang="en-US" sz="1400" dirty="0">
                <a:gradFill>
                  <a:gsLst>
                    <a:gs pos="63107">
                      <a:schemeClr val="tx1"/>
                    </a:gs>
                    <a:gs pos="54000">
                      <a:schemeClr val="tx1"/>
                    </a:gs>
                  </a:gsLst>
                  <a:lin ang="5400000" scaled="1"/>
                </a:gradFill>
                <a:latin typeface="+mj-lt"/>
              </a:rPr>
              <a:t>DHT11, PIR…</a:t>
            </a:r>
          </a:p>
        </p:txBody>
      </p:sp>
      <p:sp>
        <p:nvSpPr>
          <p:cNvPr id="116" name="arrow_11" title="Icon of a circle made of two curved arrows">
            <a:extLst>
              <a:ext uri="{FF2B5EF4-FFF2-40B4-BE49-F238E27FC236}">
                <a16:creationId xmlns:a16="http://schemas.microsoft.com/office/drawing/2014/main" id="{D888B29C-0138-471F-94C0-30439736F825}"/>
              </a:ext>
            </a:extLst>
          </p:cNvPr>
          <p:cNvSpPr>
            <a:spLocks noChangeAspect="1" noEditPoints="1"/>
          </p:cNvSpPr>
          <p:nvPr/>
        </p:nvSpPr>
        <p:spPr bwMode="auto">
          <a:xfrm>
            <a:off x="5971042" y="5141375"/>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22" name="T&amp;S oval">
            <a:extLst>
              <a:ext uri="{FF2B5EF4-FFF2-40B4-BE49-F238E27FC236}">
                <a16:creationId xmlns:a16="http://schemas.microsoft.com/office/drawing/2014/main" id="{B1C83D07-1715-424A-90CD-1CD3849994CE}"/>
              </a:ext>
            </a:extLst>
          </p:cNvPr>
          <p:cNvSpPr>
            <a:spLocks noChangeAspect="1"/>
          </p:cNvSpPr>
          <p:nvPr/>
        </p:nvSpPr>
        <p:spPr bwMode="auto">
          <a:xfrm>
            <a:off x="-5890728" y="-8324680"/>
            <a:ext cx="23891097" cy="23891090"/>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137" name="T&amp;S oval">
            <a:extLst>
              <a:ext uri="{FF2B5EF4-FFF2-40B4-BE49-F238E27FC236}">
                <a16:creationId xmlns:a16="http://schemas.microsoft.com/office/drawing/2014/main" id="{7380D883-5465-4707-8592-2B93ADA8AFD0}"/>
              </a:ext>
            </a:extLst>
          </p:cNvPr>
          <p:cNvSpPr>
            <a:spLocks noChangeAspect="1"/>
          </p:cNvSpPr>
          <p:nvPr/>
        </p:nvSpPr>
        <p:spPr bwMode="auto">
          <a:xfrm>
            <a:off x="-4771943" y="-7247075"/>
            <a:ext cx="21735886" cy="21735880"/>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Tree>
    <p:extLst>
      <p:ext uri="{BB962C8B-B14F-4D97-AF65-F5344CB8AC3E}">
        <p14:creationId xmlns:p14="http://schemas.microsoft.com/office/powerpoint/2010/main" val="1063172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42" presetClass="path" presetSubtype="0" decel="100000" fill="hold" grpId="1" nodeType="withEffect">
                                  <p:stCondLst>
                                    <p:cond delay="0"/>
                                  </p:stCondLst>
                                  <p:childTnLst>
                                    <p:animMotion origin="layout" path="M -2.5E-6 -3.7037E-6 L -2.5E-6 0.07755 " pathEditMode="relative" rAng="0" ptsTypes="AA">
                                      <p:cBhvr>
                                        <p:cTn id="9" dur="600" spd="-100000" fill="hold"/>
                                        <p:tgtEl>
                                          <p:spTgt spid="10"/>
                                        </p:tgtEl>
                                        <p:attrNameLst>
                                          <p:attrName>ppt_x</p:attrName>
                                          <p:attrName>ppt_y</p:attrName>
                                        </p:attrNameLst>
                                      </p:cBhvr>
                                      <p:rCtr x="0" y="3866"/>
                                    </p:animMotion>
                                  </p:childTnLst>
                                </p:cTn>
                              </p:par>
                              <p:par>
                                <p:cTn id="10" presetID="10" presetClass="entr" presetSubtype="0" fill="hold" grpId="0" nodeType="withEffect">
                                  <p:stCondLst>
                                    <p:cond delay="1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42" presetClass="path" presetSubtype="0" decel="100000" fill="hold" grpId="1" nodeType="withEffect">
                                  <p:stCondLst>
                                    <p:cond delay="100"/>
                                  </p:stCondLst>
                                  <p:childTnLst>
                                    <p:animMotion origin="layout" path="M 0 -3.7037E-6 L 0 0.07755 " pathEditMode="relative" rAng="0" ptsTypes="AA">
                                      <p:cBhvr>
                                        <p:cTn id="14" dur="600" spd="-100000" fill="hold"/>
                                        <p:tgtEl>
                                          <p:spTgt spid="12"/>
                                        </p:tgtEl>
                                        <p:attrNameLst>
                                          <p:attrName>ppt_x</p:attrName>
                                          <p:attrName>ppt_y</p:attrName>
                                        </p:attrNameLst>
                                      </p:cBhvr>
                                      <p:rCtr x="0" y="3866"/>
                                    </p:animMotion>
                                  </p:childTnLst>
                                </p:cTn>
                              </p:par>
                              <p:par>
                                <p:cTn id="15" presetID="10" presetClass="entr" presetSubtype="0" fill="hold" grpId="0" nodeType="withEffect">
                                  <p:stCondLst>
                                    <p:cond delay="2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42" presetClass="path" presetSubtype="0" decel="100000" fill="hold" grpId="1" nodeType="withEffect">
                                  <p:stCondLst>
                                    <p:cond delay="200"/>
                                  </p:stCondLst>
                                  <p:childTnLst>
                                    <p:animMotion origin="layout" path="M 2.5E-6 -3.7037E-6 L 2.5E-6 0.07755 " pathEditMode="relative" rAng="0" ptsTypes="AA">
                                      <p:cBhvr>
                                        <p:cTn id="19" dur="600" spd="-100000" fill="hold"/>
                                        <p:tgtEl>
                                          <p:spTgt spid="11"/>
                                        </p:tgtEl>
                                        <p:attrNameLst>
                                          <p:attrName>ppt_x</p:attrName>
                                          <p:attrName>ppt_y</p:attrName>
                                        </p:attrNameLst>
                                      </p:cBhvr>
                                      <p:rCtr x="0" y="3866"/>
                                    </p:animMotion>
                                  </p:childTnLst>
                                </p:cTn>
                              </p:par>
                              <p:par>
                                <p:cTn id="20" presetID="10" presetClass="entr" presetSubtype="0" fill="hold" nodeType="withEffect">
                                  <p:stCondLst>
                                    <p:cond delay="750"/>
                                  </p:stCondLst>
                                  <p:childTnLst>
                                    <p:set>
                                      <p:cBhvr>
                                        <p:cTn id="21" dur="1" fill="hold">
                                          <p:stCondLst>
                                            <p:cond delay="0"/>
                                          </p:stCondLst>
                                        </p:cTn>
                                        <p:tgtEl>
                                          <p:spTgt spid="267"/>
                                        </p:tgtEl>
                                        <p:attrNameLst>
                                          <p:attrName>style.visibility</p:attrName>
                                        </p:attrNameLst>
                                      </p:cBhvr>
                                      <p:to>
                                        <p:strVal val="visible"/>
                                      </p:to>
                                    </p:set>
                                    <p:animEffect transition="in" filter="fade">
                                      <p:cBhvr>
                                        <p:cTn id="22" dur="500"/>
                                        <p:tgtEl>
                                          <p:spTgt spid="267"/>
                                        </p:tgtEl>
                                      </p:cBhvr>
                                    </p:animEffect>
                                  </p:childTnLst>
                                </p:cTn>
                              </p:par>
                              <p:par>
                                <p:cTn id="23" presetID="42" presetClass="path" presetSubtype="0" decel="100000" fill="hold" nodeType="withEffect">
                                  <p:stCondLst>
                                    <p:cond delay="750"/>
                                  </p:stCondLst>
                                  <p:childTnLst>
                                    <p:animMotion origin="layout" path="M -8.33333E-7 3.7037E-6 L -8.33333E-7 0.07754 " pathEditMode="relative" rAng="0" ptsTypes="AA">
                                      <p:cBhvr>
                                        <p:cTn id="24" dur="600" spd="-100000" fill="hold"/>
                                        <p:tgtEl>
                                          <p:spTgt spid="267"/>
                                        </p:tgtEl>
                                        <p:attrNameLst>
                                          <p:attrName>ppt_x</p:attrName>
                                          <p:attrName>ppt_y</p:attrName>
                                        </p:attrNameLst>
                                      </p:cBhvr>
                                      <p:rCtr x="0" y="3866"/>
                                    </p:animMotion>
                                  </p:childTnLst>
                                </p:cTn>
                              </p:par>
                              <p:par>
                                <p:cTn id="25" presetID="10" presetClass="entr" presetSubtype="0" fill="hold" grpId="0" nodeType="withEffect">
                                  <p:stCondLst>
                                    <p:cond delay="7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42" presetClass="path" presetSubtype="0" decel="100000" fill="hold" grpId="1" nodeType="withEffect">
                                  <p:stCondLst>
                                    <p:cond delay="750"/>
                                  </p:stCondLst>
                                  <p:childTnLst>
                                    <p:animMotion origin="layout" path="M -8.33333E-7 -2.22222E-6 L -8.33333E-7 -0.07708 " pathEditMode="relative" rAng="0" ptsTypes="AA">
                                      <p:cBhvr>
                                        <p:cTn id="29" dur="600" spd="-100000" fill="hold"/>
                                        <p:tgtEl>
                                          <p:spTgt spid="13"/>
                                        </p:tgtEl>
                                        <p:attrNameLst>
                                          <p:attrName>ppt_x</p:attrName>
                                          <p:attrName>ppt_y</p:attrName>
                                        </p:attrNameLst>
                                      </p:cBhvr>
                                      <p:rCtr x="0" y="-3866"/>
                                    </p:animMotion>
                                  </p:childTnLst>
                                </p:cTn>
                              </p:par>
                              <p:par>
                                <p:cTn id="30" presetID="10" presetClass="entr" presetSubtype="0" fill="hold" grpId="0" nodeType="withEffect">
                                  <p:stCondLst>
                                    <p:cond delay="75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42" presetClass="path" presetSubtype="0" decel="100000" fill="hold" grpId="1" nodeType="withEffect">
                                  <p:stCondLst>
                                    <p:cond delay="750"/>
                                  </p:stCondLst>
                                  <p:childTnLst>
                                    <p:animMotion origin="layout" path="M -2.5E-6 3.7037E-6 L -2.5E-6 -0.07709 " pathEditMode="relative" rAng="0" ptsTypes="AA">
                                      <p:cBhvr>
                                        <p:cTn id="34" dur="600" spd="-100000" fill="hold"/>
                                        <p:tgtEl>
                                          <p:spTgt spid="63"/>
                                        </p:tgtEl>
                                        <p:attrNameLst>
                                          <p:attrName>ppt_x</p:attrName>
                                          <p:attrName>ppt_y</p:attrName>
                                        </p:attrNameLst>
                                      </p:cBhvr>
                                      <p:rCtr x="0" y="-3866"/>
                                    </p:animMotion>
                                  </p:childTnLst>
                                </p:cTn>
                              </p:par>
                              <p:par>
                                <p:cTn id="35" presetID="10" presetClass="entr" presetSubtype="0" fill="hold" grpId="0" nodeType="withEffect">
                                  <p:stCondLst>
                                    <p:cond delay="75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500"/>
                                        <p:tgtEl>
                                          <p:spTgt spid="110"/>
                                        </p:tgtEl>
                                      </p:cBhvr>
                                    </p:animEffect>
                                  </p:childTnLst>
                                </p:cTn>
                              </p:par>
                              <p:par>
                                <p:cTn id="38" presetID="42" presetClass="path" presetSubtype="0" decel="100000" fill="hold" grpId="1" nodeType="withEffect">
                                  <p:stCondLst>
                                    <p:cond delay="750"/>
                                  </p:stCondLst>
                                  <p:childTnLst>
                                    <p:animMotion origin="layout" path="M 0 3.7037E-6 L 0 -0.07709 " pathEditMode="relative" rAng="0" ptsTypes="AA">
                                      <p:cBhvr>
                                        <p:cTn id="39" dur="600" spd="-100000" fill="hold"/>
                                        <p:tgtEl>
                                          <p:spTgt spid="110"/>
                                        </p:tgtEl>
                                        <p:attrNameLst>
                                          <p:attrName>ppt_x</p:attrName>
                                          <p:attrName>ppt_y</p:attrName>
                                        </p:attrNameLst>
                                      </p:cBhvr>
                                      <p:rCtr x="0" y="-3866"/>
                                    </p:animMotion>
                                  </p:childTnLst>
                                </p:cTn>
                              </p:par>
                              <p:par>
                                <p:cTn id="40" presetID="10" presetClass="entr" presetSubtype="0" fill="hold" grpId="0" nodeType="withEffect">
                                  <p:stCondLst>
                                    <p:cond delay="75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42" presetClass="path" presetSubtype="0" decel="100000" fill="hold" grpId="1" nodeType="withEffect">
                                  <p:stCondLst>
                                    <p:cond delay="750"/>
                                  </p:stCondLst>
                                  <p:childTnLst>
                                    <p:animMotion origin="layout" path="M 1.25E-6 3.7037E-6 L 1.25E-6 -0.07709 " pathEditMode="relative" rAng="0" ptsTypes="AA">
                                      <p:cBhvr>
                                        <p:cTn id="44" dur="600" spd="-100000" fill="hold"/>
                                        <p:tgtEl>
                                          <p:spTgt spid="115"/>
                                        </p:tgtEl>
                                        <p:attrNameLst>
                                          <p:attrName>ppt_x</p:attrName>
                                          <p:attrName>ppt_y</p:attrName>
                                        </p:attrNameLst>
                                      </p:cBhvr>
                                      <p:rCtr x="0" y="-3866"/>
                                    </p:animMotion>
                                  </p:childTnLst>
                                </p:cTn>
                              </p:par>
                              <p:par>
                                <p:cTn id="45" presetID="10" presetClass="entr" presetSubtype="0" fill="hold" grpId="0" nodeType="withEffect">
                                  <p:stCondLst>
                                    <p:cond delay="125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6" presetClass="emph" presetSubtype="0" accel="100000" autoRev="1" fill="hold" grpId="1" nodeType="withEffect">
                                  <p:stCondLst>
                                    <p:cond delay="750"/>
                                  </p:stCondLst>
                                  <p:childTnLst>
                                    <p:animScale>
                                      <p:cBhvr>
                                        <p:cTn id="49" dur="500" fill="hold"/>
                                        <p:tgtEl>
                                          <p:spTgt spid="48"/>
                                        </p:tgtEl>
                                      </p:cBhvr>
                                      <p:by x="50000" y="50000"/>
                                    </p:animScale>
                                  </p:childTnLst>
                                </p:cTn>
                              </p:par>
                              <p:par>
                                <p:cTn id="50" presetID="10" presetClass="entr" presetSubtype="0" fill="hold" grpId="0" nodeType="withEffect">
                                  <p:stCondLst>
                                    <p:cond delay="125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6" presetClass="emph" presetSubtype="0" accel="100000" autoRev="1" fill="hold" grpId="1" nodeType="withEffect">
                                  <p:stCondLst>
                                    <p:cond delay="750"/>
                                  </p:stCondLst>
                                  <p:childTnLst>
                                    <p:animScale>
                                      <p:cBhvr>
                                        <p:cTn id="54" dur="500" fill="hold"/>
                                        <p:tgtEl>
                                          <p:spTgt spid="49"/>
                                        </p:tgtEl>
                                      </p:cBhvr>
                                      <p:by x="50000" y="50000"/>
                                    </p:animScale>
                                  </p:childTnLst>
                                </p:cTn>
                              </p:par>
                              <p:par>
                                <p:cTn id="55" presetID="10" presetClass="entr" presetSubtype="0" fill="hold" grpId="0" nodeType="withEffect">
                                  <p:stCondLst>
                                    <p:cond delay="1250"/>
                                  </p:stCondLst>
                                  <p:childTnLst>
                                    <p:set>
                                      <p:cBhvr>
                                        <p:cTn id="56" dur="1" fill="hold">
                                          <p:stCondLst>
                                            <p:cond delay="0"/>
                                          </p:stCondLst>
                                        </p:cTn>
                                        <p:tgtEl>
                                          <p:spTgt spid="268"/>
                                        </p:tgtEl>
                                        <p:attrNameLst>
                                          <p:attrName>style.visibility</p:attrName>
                                        </p:attrNameLst>
                                      </p:cBhvr>
                                      <p:to>
                                        <p:strVal val="visible"/>
                                      </p:to>
                                    </p:set>
                                    <p:animEffect transition="in" filter="fade">
                                      <p:cBhvr>
                                        <p:cTn id="57" dur="500"/>
                                        <p:tgtEl>
                                          <p:spTgt spid="268"/>
                                        </p:tgtEl>
                                      </p:cBhvr>
                                    </p:animEffect>
                                  </p:childTnLst>
                                </p:cTn>
                              </p:par>
                              <p:par>
                                <p:cTn id="58" presetID="6" presetClass="emph" presetSubtype="0" accel="100000" autoRev="1" fill="hold" grpId="1" nodeType="withEffect">
                                  <p:stCondLst>
                                    <p:cond delay="750"/>
                                  </p:stCondLst>
                                  <p:childTnLst>
                                    <p:animScale>
                                      <p:cBhvr>
                                        <p:cTn id="59" dur="500" fill="hold"/>
                                        <p:tgtEl>
                                          <p:spTgt spid="268"/>
                                        </p:tgtEl>
                                      </p:cBhvr>
                                      <p:by x="50000" y="50000"/>
                                    </p:animScale>
                                  </p:childTnLst>
                                </p:cTn>
                              </p:par>
                              <p:par>
                                <p:cTn id="60" presetID="10" presetClass="entr" presetSubtype="0" fill="hold" grpId="0" nodeType="withEffect">
                                  <p:stCondLst>
                                    <p:cond delay="1250"/>
                                  </p:stCondLst>
                                  <p:childTnLst>
                                    <p:set>
                                      <p:cBhvr>
                                        <p:cTn id="61" dur="1" fill="hold">
                                          <p:stCondLst>
                                            <p:cond delay="0"/>
                                          </p:stCondLst>
                                        </p:cTn>
                                        <p:tgtEl>
                                          <p:spTgt spid="116"/>
                                        </p:tgtEl>
                                        <p:attrNameLst>
                                          <p:attrName>style.visibility</p:attrName>
                                        </p:attrNameLst>
                                      </p:cBhvr>
                                      <p:to>
                                        <p:strVal val="visible"/>
                                      </p:to>
                                    </p:set>
                                    <p:animEffect transition="in" filter="fade">
                                      <p:cBhvr>
                                        <p:cTn id="62" dur="500"/>
                                        <p:tgtEl>
                                          <p:spTgt spid="116"/>
                                        </p:tgtEl>
                                      </p:cBhvr>
                                    </p:animEffect>
                                  </p:childTnLst>
                                </p:cTn>
                              </p:par>
                              <p:par>
                                <p:cTn id="63" presetID="6" presetClass="emph" presetSubtype="0" accel="100000" autoRev="1" fill="hold" grpId="1" nodeType="withEffect">
                                  <p:stCondLst>
                                    <p:cond delay="750"/>
                                  </p:stCondLst>
                                  <p:childTnLst>
                                    <p:animScale>
                                      <p:cBhvr>
                                        <p:cTn id="64" dur="500" fill="hold"/>
                                        <p:tgtEl>
                                          <p:spTgt spid="11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110" grpId="0" animBg="1"/>
      <p:bldP spid="110" grpId="1" animBg="1"/>
      <p:bldP spid="115" grpId="0" animBg="1"/>
      <p:bldP spid="115" grpId="1" animBg="1"/>
      <p:bldP spid="13" grpId="0" animBg="1"/>
      <p:bldP spid="13" grpId="1" animBg="1"/>
      <p:bldP spid="48" grpId="0" animBg="1"/>
      <p:bldP spid="48" grpId="1" animBg="1"/>
      <p:bldP spid="49" grpId="0" animBg="1"/>
      <p:bldP spid="49" grpId="1" animBg="1"/>
      <p:bldP spid="268" grpId="0" animBg="1"/>
      <p:bldP spid="268" grpId="1" animBg="1"/>
      <p:bldP spid="11" grpId="0" animBg="1"/>
      <p:bldP spid="11" grpId="1" animBg="1"/>
      <p:bldP spid="12" grpId="0" animBg="1"/>
      <p:bldP spid="12" grpId="1" animBg="1"/>
      <p:bldP spid="10" grpId="0" animBg="1"/>
      <p:bldP spid="10" grpId="1" animBg="1"/>
      <p:bldP spid="116" grpId="0" animBg="1"/>
      <p:bldP spid="116" grpId="1"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AI for Humanitarian">
            <a:extLst>
              <a:ext uri="{FF2B5EF4-FFF2-40B4-BE49-F238E27FC236}">
                <a16:creationId xmlns:a16="http://schemas.microsoft.com/office/drawing/2014/main" id="{DA4ECD7F-39D5-45DE-A10F-4E5AE4F82EE2}"/>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5625529" y="292608"/>
            <a:ext cx="6272784" cy="6272784"/>
          </a:xfrm>
          <a:prstGeom prst="rect">
            <a:avLst/>
          </a:prstGeom>
          <a:solidFill>
            <a:srgbClr val="E6E6E6"/>
          </a:solidFill>
          <a:ln w="10795" cap="flat" cmpd="sng" algn="ctr">
            <a:noFill/>
            <a:prstDash val="solid"/>
          </a:ln>
          <a:effectLst>
            <a:outerShdw blurRad="254000" dist="50800" dir="2700000" sx="101000" sy="101000" algn="tl" rotWithShape="0">
              <a:prstClr val="black">
                <a:alpha val="28000"/>
              </a:prstClr>
            </a:outerShdw>
          </a:effectLst>
        </p:spPr>
      </p:pic>
      <p:sp>
        <p:nvSpPr>
          <p:cNvPr id="12" name="Text Placeholder 2">
            <a:extLst>
              <a:ext uri="{FF2B5EF4-FFF2-40B4-BE49-F238E27FC236}">
                <a16:creationId xmlns:a16="http://schemas.microsoft.com/office/drawing/2014/main" id="{83687661-DD0A-4AF3-B8A9-2002CA92D26D}"/>
              </a:ext>
            </a:extLst>
          </p:cNvPr>
          <p:cNvSpPr txBox="1">
            <a:spLocks/>
          </p:cNvSpPr>
          <p:nvPr/>
        </p:nvSpPr>
        <p:spPr>
          <a:xfrm>
            <a:off x="580124" y="3114108"/>
            <a:ext cx="4794250" cy="98488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Wingdings" panose="05000000000000000000" pitchFamily="2" charset="2"/>
              <a:buNone/>
            </a:pPr>
            <a:r>
              <a:rPr lang="en-US" sz="3200" b="1" spc="-49" dirty="0">
                <a:ln w="3175">
                  <a:noFill/>
                </a:ln>
                <a:latin typeface="+mj-lt"/>
              </a:rPr>
              <a:t>AI for </a:t>
            </a:r>
            <a:br>
              <a:rPr lang="en-US" sz="3200" b="1" spc="-49" dirty="0">
                <a:ln w="3175">
                  <a:noFill/>
                </a:ln>
                <a:latin typeface="+mj-lt"/>
              </a:rPr>
            </a:br>
            <a:r>
              <a:rPr lang="en-US" sz="3200" b="1" spc="-49" dirty="0">
                <a:ln w="3175">
                  <a:noFill/>
                </a:ln>
                <a:latin typeface="+mj-lt"/>
              </a:rPr>
              <a:t>Humanitarian Action</a:t>
            </a:r>
          </a:p>
        </p:txBody>
      </p:sp>
      <p:sp>
        <p:nvSpPr>
          <p:cNvPr id="5" name="Title 3">
            <a:extLst>
              <a:ext uri="{FF2B5EF4-FFF2-40B4-BE49-F238E27FC236}">
                <a16:creationId xmlns:a16="http://schemas.microsoft.com/office/drawing/2014/main" id="{41358735-2A06-472A-A511-68D8205A46A9}"/>
              </a:ext>
            </a:extLst>
          </p:cNvPr>
          <p:cNvSpPr txBox="1">
            <a:spLocks/>
          </p:cNvSpPr>
          <p:nvPr/>
        </p:nvSpPr>
        <p:spPr bwMode="auto">
          <a:xfrm>
            <a:off x="580124" y="2538143"/>
            <a:ext cx="3991876" cy="350865"/>
          </a:xfrm>
          <a:prstGeom prst="rect">
            <a:avLst/>
          </a:prstGeom>
          <a:noFill/>
        </p:spPr>
        <p:txBody>
          <a:bodyPr vert="horz" wrap="square" lIns="0" tIns="0" rIns="0" bIns="0" rtlCol="0" anchor="t" anchorCtr="0">
            <a:spAutoFit/>
          </a:bodyPr>
          <a:lstStyle>
            <a:lvl1pPr algn="l" defTabSz="932742" rtl="0" eaLnBrk="1" latinLnBrk="0" hangingPunct="1">
              <a:lnSpc>
                <a:spcPct val="90000"/>
              </a:lnSpc>
              <a:spcBef>
                <a:spcPct val="0"/>
              </a:spcBef>
              <a:buNone/>
              <a:defRPr lang="en-US" sz="3600" b="0" kern="1200" cap="none" spc="-50" baseline="0">
                <a:ln w="3175">
                  <a:noFill/>
                </a:ln>
                <a:gradFill>
                  <a:gsLst>
                    <a:gs pos="74359">
                      <a:schemeClr val="tx1"/>
                    </a:gs>
                    <a:gs pos="57576">
                      <a:schemeClr val="tx1"/>
                    </a:gs>
                  </a:gsLst>
                  <a:lin ang="5400000" scaled="0"/>
                </a:gradFill>
                <a:effectLst/>
                <a:latin typeface="Segoe UI" panose="020B0502040204020203" pitchFamily="34" charset="0"/>
                <a:ea typeface="+mn-ea"/>
                <a:cs typeface="Segoe UI" panose="020B0502040204020203" pitchFamily="34" charset="0"/>
              </a:defRPr>
            </a:lvl1pPr>
          </a:lstStyle>
          <a:p>
            <a:pPr lvl="0" defTabSz="914102" fontAlgn="base">
              <a:lnSpc>
                <a:spcPct val="95000"/>
              </a:lnSpc>
              <a:spcAft>
                <a:spcPct val="0"/>
              </a:spcAft>
              <a:defRPr/>
            </a:pPr>
            <a:r>
              <a:rPr lang="en-US" sz="2400" b="1" kern="0" spc="50" dirty="0">
                <a:gradFill>
                  <a:gsLst>
                    <a:gs pos="33981">
                      <a:schemeClr val="accent1"/>
                    </a:gs>
                    <a:gs pos="56000">
                      <a:schemeClr val="accent1"/>
                    </a:gs>
                  </a:gsLst>
                  <a:lin ang="5400000" scaled="0"/>
                </a:gradFill>
                <a:latin typeface="+mj-lt"/>
              </a:rPr>
              <a:t>Announcing</a:t>
            </a:r>
          </a:p>
        </p:txBody>
      </p:sp>
    </p:spTree>
    <p:extLst>
      <p:ext uri="{BB962C8B-B14F-4D97-AF65-F5344CB8AC3E}">
        <p14:creationId xmlns:p14="http://schemas.microsoft.com/office/powerpoint/2010/main" val="34948536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4984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4908C790-447E-4B39-8743-80E22AE20224}"/>
              </a:ext>
            </a:extLst>
          </p:cNvPr>
          <p:cNvSpPr/>
          <p:nvPr/>
        </p:nvSpPr>
        <p:spPr bwMode="auto">
          <a:xfrm>
            <a:off x="8254686" y="2275148"/>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3200" dirty="0">
              <a:gradFill>
                <a:gsLst>
                  <a:gs pos="16505">
                    <a:schemeClr val="accent1"/>
                  </a:gs>
                  <a:gs pos="34951">
                    <a:schemeClr val="accent1"/>
                  </a:gs>
                </a:gsLst>
                <a:lin ang="5400000" scaled="1"/>
              </a:gradFill>
              <a:latin typeface="Segoe UI Semibold"/>
            </a:endParaRPr>
          </a:p>
        </p:txBody>
      </p:sp>
      <p:sp>
        <p:nvSpPr>
          <p:cNvPr id="104" name="Rectangle 103">
            <a:extLst>
              <a:ext uri="{FF2B5EF4-FFF2-40B4-BE49-F238E27FC236}">
                <a16:creationId xmlns:a16="http://schemas.microsoft.com/office/drawing/2014/main" id="{F1C015C7-A484-4C78-B58A-CAC75D44EC78}"/>
              </a:ext>
            </a:extLst>
          </p:cNvPr>
          <p:cNvSpPr/>
          <p:nvPr/>
        </p:nvSpPr>
        <p:spPr bwMode="auto">
          <a:xfrm>
            <a:off x="8187036" y="2204050"/>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3200" dirty="0">
              <a:gradFill>
                <a:gsLst>
                  <a:gs pos="16505">
                    <a:schemeClr val="accent1"/>
                  </a:gs>
                  <a:gs pos="34951">
                    <a:schemeClr val="accent1"/>
                  </a:gs>
                </a:gsLst>
                <a:lin ang="5400000" scaled="1"/>
              </a:gradFill>
              <a:latin typeface="Segoe UI Semibold"/>
            </a:endParaRPr>
          </a:p>
        </p:txBody>
      </p:sp>
      <p:sp>
        <p:nvSpPr>
          <p:cNvPr id="112" name="Rectangle 111">
            <a:extLst>
              <a:ext uri="{FF2B5EF4-FFF2-40B4-BE49-F238E27FC236}">
                <a16:creationId xmlns:a16="http://schemas.microsoft.com/office/drawing/2014/main" id="{E5BEF36D-7C91-4FAD-902F-AA127F9CA468}"/>
              </a:ext>
            </a:extLst>
          </p:cNvPr>
          <p:cNvSpPr/>
          <p:nvPr/>
        </p:nvSpPr>
        <p:spPr bwMode="auto">
          <a:xfrm>
            <a:off x="8119385" y="2132953"/>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3200" dirty="0">
                <a:gradFill>
                  <a:gsLst>
                    <a:gs pos="16505">
                      <a:schemeClr val="accent1"/>
                    </a:gs>
                    <a:gs pos="34951">
                      <a:schemeClr val="accent1"/>
                    </a:gs>
                  </a:gsLst>
                  <a:lin ang="5400000" scaled="1"/>
                </a:gradFill>
                <a:latin typeface="Segoe UI Semibold"/>
              </a:rPr>
              <a:t>…</a:t>
            </a:r>
          </a:p>
        </p:txBody>
      </p:sp>
      <p:grpSp>
        <p:nvGrpSpPr>
          <p:cNvPr id="255" name="Group 254">
            <a:extLst>
              <a:ext uri="{FF2B5EF4-FFF2-40B4-BE49-F238E27FC236}">
                <a16:creationId xmlns:a16="http://schemas.microsoft.com/office/drawing/2014/main" id="{D2595D92-0939-4FFF-B533-C2F043838201}"/>
              </a:ext>
            </a:extLst>
          </p:cNvPr>
          <p:cNvGrpSpPr/>
          <p:nvPr/>
        </p:nvGrpSpPr>
        <p:grpSpPr>
          <a:xfrm>
            <a:off x="8916014" y="3359846"/>
            <a:ext cx="302281" cy="690947"/>
            <a:chOff x="8602724" y="3218187"/>
            <a:chExt cx="302281" cy="690947"/>
          </a:xfrm>
        </p:grpSpPr>
        <p:sp>
          <p:nvSpPr>
            <p:cNvPr id="256" name="binary" title="Icon of binary code, ones and zeros">
              <a:extLst>
                <a:ext uri="{FF2B5EF4-FFF2-40B4-BE49-F238E27FC236}">
                  <a16:creationId xmlns:a16="http://schemas.microsoft.com/office/drawing/2014/main" id="{8338D8A1-0109-4058-B5D6-733CDB5BC39B}"/>
                </a:ext>
              </a:extLst>
            </p:cNvPr>
            <p:cNvSpPr>
              <a:spLocks noChangeAspect="1" noEditPoints="1"/>
            </p:cNvSpPr>
            <p:nvPr/>
          </p:nvSpPr>
          <p:spPr bwMode="auto">
            <a:xfrm>
              <a:off x="8602724" y="3218187"/>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7" name="arrow_11" title="Icon of a circle made of two curved arrows">
              <a:extLst>
                <a:ext uri="{FF2B5EF4-FFF2-40B4-BE49-F238E27FC236}">
                  <a16:creationId xmlns:a16="http://schemas.microsoft.com/office/drawing/2014/main" id="{D2293AAC-D1F5-45A4-A647-9F62882CEAE3}"/>
                </a:ext>
              </a:extLst>
            </p:cNvPr>
            <p:cNvSpPr>
              <a:spLocks noChangeAspect="1" noEditPoints="1"/>
            </p:cNvSpPr>
            <p:nvPr/>
          </p:nvSpPr>
          <p:spPr bwMode="auto">
            <a:xfrm>
              <a:off x="8612362" y="3634333"/>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sp>
        <p:nvSpPr>
          <p:cNvPr id="258" name="Rectangle 257">
            <a:extLst>
              <a:ext uri="{FF2B5EF4-FFF2-40B4-BE49-F238E27FC236}">
                <a16:creationId xmlns:a16="http://schemas.microsoft.com/office/drawing/2014/main" id="{B5F465AF-6724-4BFE-A001-8E5058083003}"/>
              </a:ext>
            </a:extLst>
          </p:cNvPr>
          <p:cNvSpPr/>
          <p:nvPr/>
        </p:nvSpPr>
        <p:spPr>
          <a:xfrm>
            <a:off x="3580840" y="696612"/>
            <a:ext cx="4976555" cy="492443"/>
          </a:xfrm>
          <a:prstGeom prst="rect">
            <a:avLst/>
          </a:prstGeom>
        </p:spPr>
        <p:txBody>
          <a:bodyPr wrap="none" lIns="0" tIns="0" rIns="0" bIns="0">
            <a:spAutoFit/>
          </a:bodyPr>
          <a:lstStyle/>
          <a:p>
            <a:pPr algn="ctr">
              <a:defRPr/>
            </a:pPr>
            <a:r>
              <a:rPr lang="en-US" altLang="zh-CN" sz="3200" spc="50" dirty="0">
                <a:gradFill>
                  <a:gsLst>
                    <a:gs pos="73786">
                      <a:schemeClr val="tx1"/>
                    </a:gs>
                    <a:gs pos="48000">
                      <a:schemeClr val="tx1"/>
                    </a:gs>
                  </a:gsLst>
                  <a:lin ang="5400000" scaled="1"/>
                </a:gradFill>
                <a:latin typeface="Segoe UI Semibold"/>
              </a:rPr>
              <a:t>Current Process </a:t>
            </a:r>
            <a:r>
              <a:rPr lang="en-US" sz="3200" spc="50" dirty="0">
                <a:noFill/>
                <a:latin typeface="Segoe UI Semibold"/>
              </a:rPr>
              <a:t>Principles</a:t>
            </a:r>
          </a:p>
        </p:txBody>
      </p:sp>
      <p:sp>
        <p:nvSpPr>
          <p:cNvPr id="13" name="Rectangle 12">
            <a:extLst>
              <a:ext uri="{FF2B5EF4-FFF2-40B4-BE49-F238E27FC236}">
                <a16:creationId xmlns:a16="http://schemas.microsoft.com/office/drawing/2014/main" id="{2F47C91D-4C90-4B3D-8F0E-1AF0BD036AE7}"/>
              </a:ext>
            </a:extLst>
          </p:cNvPr>
          <p:cNvSpPr/>
          <p:nvPr/>
        </p:nvSpPr>
        <p:spPr bwMode="auto">
          <a:xfrm>
            <a:off x="2192400" y="5473734"/>
            <a:ext cx="7822756" cy="1099204"/>
          </a:xfrm>
          <a:prstGeom prst="rect">
            <a:avLst/>
          </a:prstGeom>
          <a:solidFill>
            <a:schemeClr val="accent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r>
              <a:rPr lang="en-US" altLang="zh-CN" sz="2000" dirty="0">
                <a:gradFill>
                  <a:gsLst>
                    <a:gs pos="86408">
                      <a:schemeClr val="bg1"/>
                    </a:gs>
                    <a:gs pos="73786">
                      <a:schemeClr val="bg1"/>
                    </a:gs>
                  </a:gsLst>
                  <a:lin ang="5400000" scaled="1"/>
                </a:gradFill>
                <a:latin typeface="Segoe UI Semibold"/>
              </a:rPr>
              <a:t>Server</a:t>
            </a:r>
            <a:endParaRPr lang="en-US" altLang="zh-CN" sz="1600" dirty="0">
              <a:gradFill>
                <a:gsLst>
                  <a:gs pos="86408">
                    <a:schemeClr val="bg1"/>
                  </a:gs>
                  <a:gs pos="73786">
                    <a:schemeClr val="bg1"/>
                  </a:gs>
                </a:gsLst>
                <a:lin ang="5400000" scaled="1"/>
              </a:gradFill>
            </a:endParaRPr>
          </a:p>
        </p:txBody>
      </p:sp>
      <p:grpSp>
        <p:nvGrpSpPr>
          <p:cNvPr id="2" name="Group 1">
            <a:extLst>
              <a:ext uri="{FF2B5EF4-FFF2-40B4-BE49-F238E27FC236}">
                <a16:creationId xmlns:a16="http://schemas.microsoft.com/office/drawing/2014/main" id="{7BDADEEB-CE59-4EE5-9311-18001044E0FD}"/>
              </a:ext>
            </a:extLst>
          </p:cNvPr>
          <p:cNvGrpSpPr/>
          <p:nvPr/>
        </p:nvGrpSpPr>
        <p:grpSpPr>
          <a:xfrm>
            <a:off x="2194808" y="4185692"/>
            <a:ext cx="7815526" cy="834945"/>
            <a:chOff x="2194808" y="4044033"/>
            <a:chExt cx="7815526" cy="834945"/>
          </a:xfrm>
        </p:grpSpPr>
        <p:cxnSp>
          <p:nvCxnSpPr>
            <p:cNvPr id="108" name="Straight Connector 107">
              <a:extLst>
                <a:ext uri="{FF2B5EF4-FFF2-40B4-BE49-F238E27FC236}">
                  <a16:creationId xmlns:a16="http://schemas.microsoft.com/office/drawing/2014/main" id="{12E221FC-13CD-4E29-899D-01F22FE87849}"/>
                </a:ext>
              </a:extLst>
            </p:cNvPr>
            <p:cNvCxnSpPr>
              <a:cxnSpLocks/>
              <a:stCxn id="198" idx="2"/>
              <a:endCxn id="209" idx="6"/>
            </p:cNvCxnSpPr>
            <p:nvPr/>
          </p:nvCxnSpPr>
          <p:spPr>
            <a:xfrm flipH="1">
              <a:off x="3143753" y="4484086"/>
              <a:ext cx="981708"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B3D6E45-3808-4B99-97AC-775187AD352B}"/>
                </a:ext>
              </a:extLst>
            </p:cNvPr>
            <p:cNvCxnSpPr>
              <a:cxnSpLocks/>
              <a:stCxn id="221" idx="2"/>
              <a:endCxn id="225" idx="6"/>
            </p:cNvCxnSpPr>
            <p:nvPr/>
          </p:nvCxnSpPr>
          <p:spPr>
            <a:xfrm flipH="1">
              <a:off x="8066542" y="4484086"/>
              <a:ext cx="981708"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0C2817A3-D540-4D32-80A2-AE9AF356CCDB}"/>
                </a:ext>
              </a:extLst>
            </p:cNvPr>
            <p:cNvSpPr/>
            <p:nvPr/>
          </p:nvSpPr>
          <p:spPr bwMode="auto">
            <a:xfrm>
              <a:off x="2194808" y="4044033"/>
              <a:ext cx="7815526" cy="834945"/>
            </a:xfrm>
            <a:prstGeom prst="rect">
              <a:avLst/>
            </a:prstGeom>
            <a:noFill/>
            <a:ln w="10795" cap="flat" cmpd="sng" algn="ctr">
              <a:solidFill>
                <a:schemeClr val="accent1"/>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endParaRPr lang="en-US" sz="1600" dirty="0">
                <a:gradFill>
                  <a:gsLst>
                    <a:gs pos="86408">
                      <a:schemeClr val="bg1"/>
                    </a:gs>
                    <a:gs pos="73786">
                      <a:schemeClr val="bg1"/>
                    </a:gs>
                  </a:gsLst>
                  <a:lin ang="5400000" scaled="1"/>
                </a:gradFill>
                <a:latin typeface="+mj-lt"/>
              </a:endParaRPr>
            </a:p>
          </p:txBody>
        </p:sp>
        <p:grpSp>
          <p:nvGrpSpPr>
            <p:cNvPr id="115" name="Group 114">
              <a:extLst>
                <a:ext uri="{FF2B5EF4-FFF2-40B4-BE49-F238E27FC236}">
                  <a16:creationId xmlns:a16="http://schemas.microsoft.com/office/drawing/2014/main" id="{6EE4E6C5-3A25-41B5-BA24-9DA7079FB813}"/>
                </a:ext>
              </a:extLst>
            </p:cNvPr>
            <p:cNvGrpSpPr>
              <a:grpSpLocks noChangeAspect="1"/>
            </p:cNvGrpSpPr>
            <p:nvPr/>
          </p:nvGrpSpPr>
          <p:grpSpPr>
            <a:xfrm>
              <a:off x="7598681" y="4250155"/>
              <a:ext cx="467861" cy="467861"/>
              <a:chOff x="7022263" y="4834081"/>
              <a:chExt cx="1002901" cy="1002900"/>
            </a:xfrm>
          </p:grpSpPr>
          <p:grpSp>
            <p:nvGrpSpPr>
              <p:cNvPr id="222" name="Group 221">
                <a:extLst>
                  <a:ext uri="{FF2B5EF4-FFF2-40B4-BE49-F238E27FC236}">
                    <a16:creationId xmlns:a16="http://schemas.microsoft.com/office/drawing/2014/main" id="{AC09A84C-3741-4F1B-B70C-D2F88B3073A3}"/>
                  </a:ext>
                </a:extLst>
              </p:cNvPr>
              <p:cNvGrpSpPr/>
              <p:nvPr/>
            </p:nvGrpSpPr>
            <p:grpSpPr>
              <a:xfrm>
                <a:off x="7022263" y="4834081"/>
                <a:ext cx="1002901" cy="1002900"/>
                <a:chOff x="7123732" y="4194785"/>
                <a:chExt cx="1111695" cy="1111694"/>
              </a:xfrm>
            </p:grpSpPr>
            <p:sp useBgFill="1">
              <p:nvSpPr>
                <p:cNvPr id="224" name="Oval 223">
                  <a:extLst>
                    <a:ext uri="{FF2B5EF4-FFF2-40B4-BE49-F238E27FC236}">
                      <a16:creationId xmlns:a16="http://schemas.microsoft.com/office/drawing/2014/main" id="{4F5EB6B9-F38C-48B7-BA6E-C7C73F3894ED}"/>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25" name="Oval 224">
                  <a:extLst>
                    <a:ext uri="{FF2B5EF4-FFF2-40B4-BE49-F238E27FC236}">
                      <a16:creationId xmlns:a16="http://schemas.microsoft.com/office/drawing/2014/main" id="{8168157E-ABB0-42CE-901F-14B4AF529449}"/>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d</a:t>
                  </a:r>
                </a:p>
              </p:txBody>
            </p:sp>
          </p:grpSp>
          <p:sp>
            <p:nvSpPr>
              <p:cNvPr id="223" name="speech_5" title="Icon of two overlapping chat bubbles">
                <a:extLst>
                  <a:ext uri="{FF2B5EF4-FFF2-40B4-BE49-F238E27FC236}">
                    <a16:creationId xmlns:a16="http://schemas.microsoft.com/office/drawing/2014/main" id="{03BAC2AD-BE4B-479A-9DED-35C1C52ADDB7}"/>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141" name="Group 140">
              <a:extLst>
                <a:ext uri="{FF2B5EF4-FFF2-40B4-BE49-F238E27FC236}">
                  <a16:creationId xmlns:a16="http://schemas.microsoft.com/office/drawing/2014/main" id="{2382AE37-4849-4928-842D-BA58705EBE65}"/>
                </a:ext>
              </a:extLst>
            </p:cNvPr>
            <p:cNvGrpSpPr>
              <a:grpSpLocks noChangeAspect="1"/>
            </p:cNvGrpSpPr>
            <p:nvPr/>
          </p:nvGrpSpPr>
          <p:grpSpPr>
            <a:xfrm>
              <a:off x="9048250" y="4250155"/>
              <a:ext cx="467861" cy="467861"/>
              <a:chOff x="7022263" y="1610134"/>
              <a:chExt cx="1002901" cy="1002900"/>
            </a:xfrm>
          </p:grpSpPr>
          <p:grpSp>
            <p:nvGrpSpPr>
              <p:cNvPr id="217" name="Group 216">
                <a:extLst>
                  <a:ext uri="{FF2B5EF4-FFF2-40B4-BE49-F238E27FC236}">
                    <a16:creationId xmlns:a16="http://schemas.microsoft.com/office/drawing/2014/main" id="{B16C351F-B8D3-4AE3-9D87-B09FAFC2D006}"/>
                  </a:ext>
                </a:extLst>
              </p:cNvPr>
              <p:cNvGrpSpPr/>
              <p:nvPr/>
            </p:nvGrpSpPr>
            <p:grpSpPr>
              <a:xfrm>
                <a:off x="7022263" y="1610134"/>
                <a:ext cx="1002901" cy="1002900"/>
                <a:chOff x="7123732" y="4194785"/>
                <a:chExt cx="1111695" cy="1111694"/>
              </a:xfrm>
            </p:grpSpPr>
            <p:sp useBgFill="1">
              <p:nvSpPr>
                <p:cNvPr id="220" name="Oval 219">
                  <a:extLst>
                    <a:ext uri="{FF2B5EF4-FFF2-40B4-BE49-F238E27FC236}">
                      <a16:creationId xmlns:a16="http://schemas.microsoft.com/office/drawing/2014/main" id="{69986F44-476E-4F28-8681-2637ADF79B1D}"/>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21" name="Oval 220">
                  <a:extLst>
                    <a:ext uri="{FF2B5EF4-FFF2-40B4-BE49-F238E27FC236}">
                      <a16:creationId xmlns:a16="http://schemas.microsoft.com/office/drawing/2014/main" id="{598E8080-2DBF-4A17-9259-73A973D1F00C}"/>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f</a:t>
                  </a:r>
                </a:p>
              </p:txBody>
            </p:sp>
          </p:grpSp>
          <p:sp>
            <p:nvSpPr>
              <p:cNvPr id="219" name="bag">
                <a:extLst>
                  <a:ext uri="{FF2B5EF4-FFF2-40B4-BE49-F238E27FC236}">
                    <a16:creationId xmlns:a16="http://schemas.microsoft.com/office/drawing/2014/main" id="{B6954674-D938-4823-868C-992311DB1DF9}"/>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142" name="Group 141">
              <a:extLst>
                <a:ext uri="{FF2B5EF4-FFF2-40B4-BE49-F238E27FC236}">
                  <a16:creationId xmlns:a16="http://schemas.microsoft.com/office/drawing/2014/main" id="{C0A32A0E-61FD-46C1-A9C3-4CAAE6D72C7A}"/>
                </a:ext>
              </a:extLst>
            </p:cNvPr>
            <p:cNvGrpSpPr>
              <a:grpSpLocks noChangeAspect="1"/>
            </p:cNvGrpSpPr>
            <p:nvPr/>
          </p:nvGrpSpPr>
          <p:grpSpPr>
            <a:xfrm>
              <a:off x="8323465" y="4250155"/>
              <a:ext cx="467861" cy="467861"/>
              <a:chOff x="3432596" y="3328417"/>
              <a:chExt cx="828844" cy="828843"/>
            </a:xfrm>
          </p:grpSpPr>
          <p:grpSp>
            <p:nvGrpSpPr>
              <p:cNvPr id="212" name="Group 211">
                <a:extLst>
                  <a:ext uri="{FF2B5EF4-FFF2-40B4-BE49-F238E27FC236}">
                    <a16:creationId xmlns:a16="http://schemas.microsoft.com/office/drawing/2014/main" id="{18DB9302-B7EA-4D18-8026-10FEC7A4E4A9}"/>
                  </a:ext>
                </a:extLst>
              </p:cNvPr>
              <p:cNvGrpSpPr/>
              <p:nvPr/>
            </p:nvGrpSpPr>
            <p:grpSpPr>
              <a:xfrm>
                <a:off x="3432596" y="3328417"/>
                <a:ext cx="828844" cy="828843"/>
                <a:chOff x="7123732" y="4194785"/>
                <a:chExt cx="1111695" cy="1111694"/>
              </a:xfrm>
            </p:grpSpPr>
            <p:sp useBgFill="1">
              <p:nvSpPr>
                <p:cNvPr id="215" name="Oval 214">
                  <a:extLst>
                    <a:ext uri="{FF2B5EF4-FFF2-40B4-BE49-F238E27FC236}">
                      <a16:creationId xmlns:a16="http://schemas.microsoft.com/office/drawing/2014/main" id="{CB5DD7B4-0815-42B0-A32E-4F46AE3CC15D}"/>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16" name="Oval 215">
                  <a:extLst>
                    <a:ext uri="{FF2B5EF4-FFF2-40B4-BE49-F238E27FC236}">
                      <a16:creationId xmlns:a16="http://schemas.microsoft.com/office/drawing/2014/main" id="{EBCB9793-B837-4CA4-97E6-D2E1AA541E7C}"/>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b</a:t>
                  </a:r>
                </a:p>
              </p:txBody>
            </p:sp>
          </p:grpSp>
          <p:sp>
            <p:nvSpPr>
              <p:cNvPr id="213" name="Script_F03A" title="Icon of an unrolled document with writing on it">
                <a:extLst>
                  <a:ext uri="{FF2B5EF4-FFF2-40B4-BE49-F238E27FC236}">
                    <a16:creationId xmlns:a16="http://schemas.microsoft.com/office/drawing/2014/main" id="{803B73D6-A876-4299-9A93-A7EC8E14EA75}"/>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145" name="Group 144">
              <a:extLst>
                <a:ext uri="{FF2B5EF4-FFF2-40B4-BE49-F238E27FC236}">
                  <a16:creationId xmlns:a16="http://schemas.microsoft.com/office/drawing/2014/main" id="{9E30E979-C166-426C-94E8-BFAF153B4FC2}"/>
                </a:ext>
              </a:extLst>
            </p:cNvPr>
            <p:cNvGrpSpPr>
              <a:grpSpLocks noChangeAspect="1"/>
            </p:cNvGrpSpPr>
            <p:nvPr/>
          </p:nvGrpSpPr>
          <p:grpSpPr>
            <a:xfrm>
              <a:off x="2675891" y="4250155"/>
              <a:ext cx="467862" cy="467861"/>
              <a:chOff x="4166836" y="1719862"/>
              <a:chExt cx="1002902" cy="1002900"/>
            </a:xfrm>
          </p:grpSpPr>
          <p:sp>
            <p:nvSpPr>
              <p:cNvPr id="207" name="Oval 206">
                <a:extLst>
                  <a:ext uri="{FF2B5EF4-FFF2-40B4-BE49-F238E27FC236}">
                    <a16:creationId xmlns:a16="http://schemas.microsoft.com/office/drawing/2014/main" id="{D2C106EC-A76D-4EDC-876F-F9795CAA8FA9}"/>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208" name="Group 207">
                <a:extLst>
                  <a:ext uri="{FF2B5EF4-FFF2-40B4-BE49-F238E27FC236}">
                    <a16:creationId xmlns:a16="http://schemas.microsoft.com/office/drawing/2014/main" id="{9087E200-E28D-461B-BE5A-01D4FB21693C}"/>
                  </a:ext>
                </a:extLst>
              </p:cNvPr>
              <p:cNvGrpSpPr/>
              <p:nvPr/>
            </p:nvGrpSpPr>
            <p:grpSpPr>
              <a:xfrm>
                <a:off x="4166837" y="1719862"/>
                <a:ext cx="1002901" cy="1002900"/>
                <a:chOff x="4166837" y="1610134"/>
                <a:chExt cx="1002901" cy="1002900"/>
              </a:xfrm>
            </p:grpSpPr>
            <p:sp>
              <p:nvSpPr>
                <p:cNvPr id="209" name="Oval 208">
                  <a:extLst>
                    <a:ext uri="{FF2B5EF4-FFF2-40B4-BE49-F238E27FC236}">
                      <a16:creationId xmlns:a16="http://schemas.microsoft.com/office/drawing/2014/main" id="{B71B9F85-D05E-4126-983E-25E59CE73B8F}"/>
                    </a:ext>
                  </a:extLst>
                </p:cNvPr>
                <p:cNvSpPr/>
                <p:nvPr/>
              </p:nvSpPr>
              <p:spPr bwMode="auto">
                <a:xfrm>
                  <a:off x="4166837" y="1610134"/>
                  <a:ext cx="1002901"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a</a:t>
                  </a:r>
                </a:p>
              </p:txBody>
            </p:sp>
            <p:sp>
              <p:nvSpPr>
                <p:cNvPr id="211" name="Touchscreen" title="Icon of a closed hand with one finger touching a screen">
                  <a:extLst>
                    <a:ext uri="{FF2B5EF4-FFF2-40B4-BE49-F238E27FC236}">
                      <a16:creationId xmlns:a16="http://schemas.microsoft.com/office/drawing/2014/main" id="{E9B859C0-98A5-4A8C-AD4C-A068A927DC11}"/>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grpSp>
          <p:nvGrpSpPr>
            <p:cNvPr id="146" name="Group 145">
              <a:extLst>
                <a:ext uri="{FF2B5EF4-FFF2-40B4-BE49-F238E27FC236}">
                  <a16:creationId xmlns:a16="http://schemas.microsoft.com/office/drawing/2014/main" id="{C95C5565-8933-4DF7-822E-592676BA6A85}"/>
                </a:ext>
              </a:extLst>
            </p:cNvPr>
            <p:cNvGrpSpPr>
              <a:grpSpLocks noChangeAspect="1"/>
            </p:cNvGrpSpPr>
            <p:nvPr/>
          </p:nvGrpSpPr>
          <p:grpSpPr>
            <a:xfrm>
              <a:off x="3400673" y="4250155"/>
              <a:ext cx="467861" cy="467861"/>
              <a:chOff x="8051292" y="3276971"/>
              <a:chExt cx="1002901" cy="1002900"/>
            </a:xfrm>
          </p:grpSpPr>
          <p:grpSp>
            <p:nvGrpSpPr>
              <p:cNvPr id="201" name="Group 200">
                <a:extLst>
                  <a:ext uri="{FF2B5EF4-FFF2-40B4-BE49-F238E27FC236}">
                    <a16:creationId xmlns:a16="http://schemas.microsoft.com/office/drawing/2014/main" id="{1E544C52-86EE-4942-8030-2D94F95B8977}"/>
                  </a:ext>
                </a:extLst>
              </p:cNvPr>
              <p:cNvGrpSpPr/>
              <p:nvPr/>
            </p:nvGrpSpPr>
            <p:grpSpPr>
              <a:xfrm>
                <a:off x="8051292" y="3276971"/>
                <a:ext cx="1002901" cy="1002900"/>
                <a:chOff x="7123732" y="4194785"/>
                <a:chExt cx="1111695" cy="1111694"/>
              </a:xfrm>
            </p:grpSpPr>
            <p:sp useBgFill="1">
              <p:nvSpPr>
                <p:cNvPr id="203" name="Oval 202">
                  <a:extLst>
                    <a:ext uri="{FF2B5EF4-FFF2-40B4-BE49-F238E27FC236}">
                      <a16:creationId xmlns:a16="http://schemas.microsoft.com/office/drawing/2014/main" id="{22D1D0CD-DFA2-4A49-AFD5-812BE04ECF7D}"/>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06" name="Oval 205">
                  <a:extLst>
                    <a:ext uri="{FF2B5EF4-FFF2-40B4-BE49-F238E27FC236}">
                      <a16:creationId xmlns:a16="http://schemas.microsoft.com/office/drawing/2014/main" id="{73A99E58-1066-4C59-8995-6A3CD4F94531}"/>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e</a:t>
                  </a:r>
                </a:p>
              </p:txBody>
            </p:sp>
          </p:grpSp>
          <p:sp>
            <p:nvSpPr>
              <p:cNvPr id="202" name="megaphone" title="Icon of a megaphone">
                <a:extLst>
                  <a:ext uri="{FF2B5EF4-FFF2-40B4-BE49-F238E27FC236}">
                    <a16:creationId xmlns:a16="http://schemas.microsoft.com/office/drawing/2014/main" id="{DFEC1195-73FF-46FA-B159-9E3F212ADD8D}"/>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147" name="Group 146">
              <a:extLst>
                <a:ext uri="{FF2B5EF4-FFF2-40B4-BE49-F238E27FC236}">
                  <a16:creationId xmlns:a16="http://schemas.microsoft.com/office/drawing/2014/main" id="{567B28AD-781B-4105-B6D5-E31957AAA102}"/>
                </a:ext>
              </a:extLst>
            </p:cNvPr>
            <p:cNvGrpSpPr>
              <a:grpSpLocks noChangeAspect="1"/>
            </p:cNvGrpSpPr>
            <p:nvPr/>
          </p:nvGrpSpPr>
          <p:grpSpPr>
            <a:xfrm>
              <a:off x="4125461" y="4250155"/>
              <a:ext cx="467861" cy="467861"/>
              <a:chOff x="4377522" y="4552222"/>
              <a:chExt cx="911727" cy="911727"/>
            </a:xfrm>
          </p:grpSpPr>
          <p:sp useBgFill="1">
            <p:nvSpPr>
              <p:cNvPr id="196" name="Oval 195">
                <a:extLst>
                  <a:ext uri="{FF2B5EF4-FFF2-40B4-BE49-F238E27FC236}">
                    <a16:creationId xmlns:a16="http://schemas.microsoft.com/office/drawing/2014/main" id="{720D58C9-FBC7-41D6-905F-224DA51F618F}"/>
                  </a:ext>
                </a:extLst>
              </p:cNvPr>
              <p:cNvSpPr/>
              <p:nvPr/>
            </p:nvSpPr>
            <p:spPr bwMode="auto">
              <a:xfrm>
                <a:off x="4377522" y="4552222"/>
                <a:ext cx="911727" cy="911727"/>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197" name="Group 196">
                <a:extLst>
                  <a:ext uri="{FF2B5EF4-FFF2-40B4-BE49-F238E27FC236}">
                    <a16:creationId xmlns:a16="http://schemas.microsoft.com/office/drawing/2014/main" id="{B5F55A84-CEF5-42AE-B8E5-30EED786D183}"/>
                  </a:ext>
                </a:extLst>
              </p:cNvPr>
              <p:cNvGrpSpPr/>
              <p:nvPr/>
            </p:nvGrpSpPr>
            <p:grpSpPr>
              <a:xfrm>
                <a:off x="4377522" y="4552222"/>
                <a:ext cx="911727" cy="911727"/>
                <a:chOff x="4377522" y="4552222"/>
                <a:chExt cx="911727" cy="911727"/>
              </a:xfrm>
            </p:grpSpPr>
            <p:sp>
              <p:nvSpPr>
                <p:cNvPr id="198" name="Oval 197">
                  <a:extLst>
                    <a:ext uri="{FF2B5EF4-FFF2-40B4-BE49-F238E27FC236}">
                      <a16:creationId xmlns:a16="http://schemas.microsoft.com/office/drawing/2014/main" id="{C8282BD1-FE50-49BF-A16E-EAFDA0068028}"/>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c</a:t>
                  </a:r>
                </a:p>
              </p:txBody>
            </p:sp>
            <p:sp>
              <p:nvSpPr>
                <p:cNvPr id="200" name="graph_9" title="Icon of a line chart with connected circles at varying points">
                  <a:extLst>
                    <a:ext uri="{FF2B5EF4-FFF2-40B4-BE49-F238E27FC236}">
                      <a16:creationId xmlns:a16="http://schemas.microsoft.com/office/drawing/2014/main" id="{D513FF4B-1072-4861-AF0F-7DAA0EB93C1A}"/>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149" name="Oval 148">
              <a:extLst>
                <a:ext uri="{FF2B5EF4-FFF2-40B4-BE49-F238E27FC236}">
                  <a16:creationId xmlns:a16="http://schemas.microsoft.com/office/drawing/2014/main" id="{D63D1B78-F23F-4FCA-B76E-311E2D59B13D}"/>
                </a:ext>
              </a:extLst>
            </p:cNvPr>
            <p:cNvSpPr>
              <a:spLocks noChangeAspect="1"/>
            </p:cNvSpPr>
            <p:nvPr/>
          </p:nvSpPr>
          <p:spPr bwMode="auto">
            <a:xfrm>
              <a:off x="4639232" y="4108422"/>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0" name="Oval 149">
              <a:extLst>
                <a:ext uri="{FF2B5EF4-FFF2-40B4-BE49-F238E27FC236}">
                  <a16:creationId xmlns:a16="http://schemas.microsoft.com/office/drawing/2014/main" id="{EDDD4617-0284-4B88-8462-42EF29B2673D}"/>
                </a:ext>
              </a:extLst>
            </p:cNvPr>
            <p:cNvSpPr>
              <a:spLocks noChangeAspect="1"/>
            </p:cNvSpPr>
            <p:nvPr/>
          </p:nvSpPr>
          <p:spPr bwMode="auto">
            <a:xfrm>
              <a:off x="4898222" y="4694932"/>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1" name="Oval 150">
              <a:extLst>
                <a:ext uri="{FF2B5EF4-FFF2-40B4-BE49-F238E27FC236}">
                  <a16:creationId xmlns:a16="http://schemas.microsoft.com/office/drawing/2014/main" id="{6A143A69-2587-4F7E-B186-FE8BBB29D469}"/>
                </a:ext>
              </a:extLst>
            </p:cNvPr>
            <p:cNvSpPr>
              <a:spLocks noChangeAspect="1"/>
            </p:cNvSpPr>
            <p:nvPr/>
          </p:nvSpPr>
          <p:spPr bwMode="auto">
            <a:xfrm>
              <a:off x="5677573" y="420056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2" name="Oval 151">
              <a:extLst>
                <a:ext uri="{FF2B5EF4-FFF2-40B4-BE49-F238E27FC236}">
                  <a16:creationId xmlns:a16="http://schemas.microsoft.com/office/drawing/2014/main" id="{677BB3A4-07EB-4493-88AB-07FE2AE9DBBC}"/>
                </a:ext>
              </a:extLst>
            </p:cNvPr>
            <p:cNvSpPr>
              <a:spLocks noChangeAspect="1"/>
            </p:cNvSpPr>
            <p:nvPr/>
          </p:nvSpPr>
          <p:spPr bwMode="auto">
            <a:xfrm>
              <a:off x="3877746" y="4158132"/>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4" name="Oval 153">
              <a:extLst>
                <a:ext uri="{FF2B5EF4-FFF2-40B4-BE49-F238E27FC236}">
                  <a16:creationId xmlns:a16="http://schemas.microsoft.com/office/drawing/2014/main" id="{0F20017A-F899-48AB-BEAA-4E64171EADCE}"/>
                </a:ext>
              </a:extLst>
            </p:cNvPr>
            <p:cNvSpPr>
              <a:spLocks noChangeAspect="1"/>
            </p:cNvSpPr>
            <p:nvPr/>
          </p:nvSpPr>
          <p:spPr bwMode="auto">
            <a:xfrm>
              <a:off x="2386192" y="4494060"/>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5" name="Oval 154">
              <a:extLst>
                <a:ext uri="{FF2B5EF4-FFF2-40B4-BE49-F238E27FC236}">
                  <a16:creationId xmlns:a16="http://schemas.microsoft.com/office/drawing/2014/main" id="{E19E1762-CA27-4092-B69A-E6B0C0F41AB6}"/>
                </a:ext>
              </a:extLst>
            </p:cNvPr>
            <p:cNvSpPr>
              <a:spLocks noChangeAspect="1"/>
            </p:cNvSpPr>
            <p:nvPr/>
          </p:nvSpPr>
          <p:spPr bwMode="auto">
            <a:xfrm>
              <a:off x="3151235" y="4687754"/>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6" name="Oval 155">
              <a:extLst>
                <a:ext uri="{FF2B5EF4-FFF2-40B4-BE49-F238E27FC236}">
                  <a16:creationId xmlns:a16="http://schemas.microsoft.com/office/drawing/2014/main" id="{DB63A026-72AD-4CAB-8815-6A3AD74C93E3}"/>
                </a:ext>
              </a:extLst>
            </p:cNvPr>
            <p:cNvSpPr>
              <a:spLocks noChangeAspect="1"/>
            </p:cNvSpPr>
            <p:nvPr/>
          </p:nvSpPr>
          <p:spPr bwMode="auto">
            <a:xfrm>
              <a:off x="3223078" y="4096284"/>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7" name="Oval 156">
              <a:extLst>
                <a:ext uri="{FF2B5EF4-FFF2-40B4-BE49-F238E27FC236}">
                  <a16:creationId xmlns:a16="http://schemas.microsoft.com/office/drawing/2014/main" id="{E27668F9-1003-49A1-9D3B-F7B7D168613A}"/>
                </a:ext>
              </a:extLst>
            </p:cNvPr>
            <p:cNvSpPr>
              <a:spLocks noChangeAspect="1"/>
            </p:cNvSpPr>
            <p:nvPr/>
          </p:nvSpPr>
          <p:spPr bwMode="auto">
            <a:xfrm>
              <a:off x="6628258" y="4697696"/>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8" name="Oval 157">
              <a:extLst>
                <a:ext uri="{FF2B5EF4-FFF2-40B4-BE49-F238E27FC236}">
                  <a16:creationId xmlns:a16="http://schemas.microsoft.com/office/drawing/2014/main" id="{7542122D-C12D-4B62-8B7F-09C066A2EC7D}"/>
                </a:ext>
              </a:extLst>
            </p:cNvPr>
            <p:cNvSpPr>
              <a:spLocks noChangeAspect="1"/>
            </p:cNvSpPr>
            <p:nvPr/>
          </p:nvSpPr>
          <p:spPr bwMode="auto">
            <a:xfrm>
              <a:off x="7368083" y="4104650"/>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9" name="Oval 158">
              <a:extLst>
                <a:ext uri="{FF2B5EF4-FFF2-40B4-BE49-F238E27FC236}">
                  <a16:creationId xmlns:a16="http://schemas.microsoft.com/office/drawing/2014/main" id="{CCFEF0C4-00B3-4F8F-B7FF-E421A3404F8B}"/>
                </a:ext>
              </a:extLst>
            </p:cNvPr>
            <p:cNvSpPr>
              <a:spLocks noChangeAspect="1"/>
            </p:cNvSpPr>
            <p:nvPr/>
          </p:nvSpPr>
          <p:spPr bwMode="auto">
            <a:xfrm>
              <a:off x="7244543" y="428466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0" name="Oval 159">
              <a:extLst>
                <a:ext uri="{FF2B5EF4-FFF2-40B4-BE49-F238E27FC236}">
                  <a16:creationId xmlns:a16="http://schemas.microsoft.com/office/drawing/2014/main" id="{C1249860-4B75-4D46-A9D7-F1217CBD89C8}"/>
                </a:ext>
              </a:extLst>
            </p:cNvPr>
            <p:cNvSpPr>
              <a:spLocks noChangeAspect="1"/>
            </p:cNvSpPr>
            <p:nvPr/>
          </p:nvSpPr>
          <p:spPr bwMode="auto">
            <a:xfrm>
              <a:off x="2556552" y="4704112"/>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1" name="Oval 160">
              <a:extLst>
                <a:ext uri="{FF2B5EF4-FFF2-40B4-BE49-F238E27FC236}">
                  <a16:creationId xmlns:a16="http://schemas.microsoft.com/office/drawing/2014/main" id="{6D71F7BE-E069-4186-8A57-1461FA554D7E}"/>
                </a:ext>
              </a:extLst>
            </p:cNvPr>
            <p:cNvSpPr>
              <a:spLocks noChangeAspect="1"/>
            </p:cNvSpPr>
            <p:nvPr/>
          </p:nvSpPr>
          <p:spPr bwMode="auto">
            <a:xfrm>
              <a:off x="8151949" y="4151105"/>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4" name="Oval 163">
              <a:extLst>
                <a:ext uri="{FF2B5EF4-FFF2-40B4-BE49-F238E27FC236}">
                  <a16:creationId xmlns:a16="http://schemas.microsoft.com/office/drawing/2014/main" id="{6A8B5BDE-D9A7-4EF6-BB7A-ED0F1524B8D7}"/>
                </a:ext>
              </a:extLst>
            </p:cNvPr>
            <p:cNvSpPr>
              <a:spLocks noChangeAspect="1"/>
            </p:cNvSpPr>
            <p:nvPr/>
          </p:nvSpPr>
          <p:spPr bwMode="auto">
            <a:xfrm>
              <a:off x="8798576" y="4724625"/>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5" name="Oval 164">
              <a:extLst>
                <a:ext uri="{FF2B5EF4-FFF2-40B4-BE49-F238E27FC236}">
                  <a16:creationId xmlns:a16="http://schemas.microsoft.com/office/drawing/2014/main" id="{C88D064B-7768-4954-B325-2422CA5C2E5C}"/>
                </a:ext>
              </a:extLst>
            </p:cNvPr>
            <p:cNvSpPr>
              <a:spLocks noChangeAspect="1"/>
            </p:cNvSpPr>
            <p:nvPr/>
          </p:nvSpPr>
          <p:spPr bwMode="auto">
            <a:xfrm>
              <a:off x="9531560" y="4124308"/>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6" name="Oval 165">
              <a:extLst>
                <a:ext uri="{FF2B5EF4-FFF2-40B4-BE49-F238E27FC236}">
                  <a16:creationId xmlns:a16="http://schemas.microsoft.com/office/drawing/2014/main" id="{206BE4E9-155A-4E25-A454-25D5E71AFBFD}"/>
                </a:ext>
              </a:extLst>
            </p:cNvPr>
            <p:cNvSpPr>
              <a:spLocks noChangeAspect="1"/>
            </p:cNvSpPr>
            <p:nvPr/>
          </p:nvSpPr>
          <p:spPr bwMode="auto">
            <a:xfrm>
              <a:off x="9760806" y="4428728"/>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7" name="Oval 166">
              <a:extLst>
                <a:ext uri="{FF2B5EF4-FFF2-40B4-BE49-F238E27FC236}">
                  <a16:creationId xmlns:a16="http://schemas.microsoft.com/office/drawing/2014/main" id="{1BBA815E-C343-4327-ADC0-AB23FECACAA0}"/>
                </a:ext>
              </a:extLst>
            </p:cNvPr>
            <p:cNvSpPr>
              <a:spLocks noChangeAspect="1"/>
            </p:cNvSpPr>
            <p:nvPr/>
          </p:nvSpPr>
          <p:spPr bwMode="auto">
            <a:xfrm>
              <a:off x="8056727" y="4687754"/>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68" name="Straight Connector 167">
              <a:extLst>
                <a:ext uri="{FF2B5EF4-FFF2-40B4-BE49-F238E27FC236}">
                  <a16:creationId xmlns:a16="http://schemas.microsoft.com/office/drawing/2014/main" id="{08FA6B16-C404-4F36-8586-109ECC25622E}"/>
                </a:ext>
              </a:extLst>
            </p:cNvPr>
            <p:cNvCxnSpPr>
              <a:cxnSpLocks/>
              <a:stCxn id="225" idx="1"/>
              <a:endCxn id="158" idx="5"/>
            </p:cNvCxnSpPr>
            <p:nvPr/>
          </p:nvCxnSpPr>
          <p:spPr>
            <a:xfrm flipH="1" flipV="1">
              <a:off x="7489238" y="4225805"/>
              <a:ext cx="177960" cy="9286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726095F-177B-4293-951B-A2F8156CF144}"/>
                </a:ext>
              </a:extLst>
            </p:cNvPr>
            <p:cNvCxnSpPr>
              <a:cxnSpLocks/>
              <a:stCxn id="159" idx="7"/>
              <a:endCxn id="158" idx="3"/>
            </p:cNvCxnSpPr>
            <p:nvPr/>
          </p:nvCxnSpPr>
          <p:spPr>
            <a:xfrm flipV="1">
              <a:off x="7313614" y="4225805"/>
              <a:ext cx="75256" cy="7071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992B39E-CCD6-4F4B-9FAF-A1F71F9212E5}"/>
                </a:ext>
              </a:extLst>
            </p:cNvPr>
            <p:cNvCxnSpPr>
              <a:cxnSpLocks/>
              <a:stCxn id="161" idx="3"/>
              <a:endCxn id="225" idx="7"/>
            </p:cNvCxnSpPr>
            <p:nvPr/>
          </p:nvCxnSpPr>
          <p:spPr>
            <a:xfrm flipH="1">
              <a:off x="7998025" y="4220176"/>
              <a:ext cx="165775" cy="9849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A5AEB34-C3B3-4E6B-8279-1B75271C4AF9}"/>
                </a:ext>
              </a:extLst>
            </p:cNvPr>
            <p:cNvCxnSpPr>
              <a:cxnSpLocks/>
              <a:stCxn id="167" idx="1"/>
              <a:endCxn id="225" idx="5"/>
            </p:cNvCxnSpPr>
            <p:nvPr/>
          </p:nvCxnSpPr>
          <p:spPr>
            <a:xfrm flipH="1" flipV="1">
              <a:off x="7998025" y="4649499"/>
              <a:ext cx="79489" cy="590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9955890-1B54-402A-8700-F8A3BE023192}"/>
                </a:ext>
              </a:extLst>
            </p:cNvPr>
            <p:cNvCxnSpPr>
              <a:cxnSpLocks/>
              <a:stCxn id="216" idx="3"/>
              <a:endCxn id="167" idx="6"/>
            </p:cNvCxnSpPr>
            <p:nvPr/>
          </p:nvCxnSpPr>
          <p:spPr>
            <a:xfrm flipH="1">
              <a:off x="8198669" y="4649499"/>
              <a:ext cx="193313" cy="10922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238697B-96E6-42C8-88F3-3AEE3FE644AF}"/>
                </a:ext>
              </a:extLst>
            </p:cNvPr>
            <p:cNvCxnSpPr>
              <a:cxnSpLocks/>
              <a:stCxn id="164" idx="1"/>
              <a:endCxn id="216" idx="5"/>
            </p:cNvCxnSpPr>
            <p:nvPr/>
          </p:nvCxnSpPr>
          <p:spPr>
            <a:xfrm flipH="1" flipV="1">
              <a:off x="8722809" y="4649499"/>
              <a:ext cx="87618" cy="8697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37EBF95-4225-480B-9C29-BE0BDE9F2182}"/>
                </a:ext>
              </a:extLst>
            </p:cNvPr>
            <p:cNvCxnSpPr>
              <a:cxnSpLocks/>
              <a:stCxn id="221" idx="7"/>
              <a:endCxn id="165" idx="3"/>
            </p:cNvCxnSpPr>
            <p:nvPr/>
          </p:nvCxnSpPr>
          <p:spPr>
            <a:xfrm flipV="1">
              <a:off x="9447594" y="4245463"/>
              <a:ext cx="104753" cy="7320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57ED2E2-2CCA-4D27-967A-54539CDA2CA5}"/>
                </a:ext>
              </a:extLst>
            </p:cNvPr>
            <p:cNvCxnSpPr>
              <a:cxnSpLocks/>
              <a:stCxn id="165" idx="5"/>
              <a:endCxn id="166" idx="1"/>
            </p:cNvCxnSpPr>
            <p:nvPr/>
          </p:nvCxnSpPr>
          <p:spPr>
            <a:xfrm>
              <a:off x="9652715" y="4245463"/>
              <a:ext cx="119942" cy="19511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id="{7FEE0647-6A7A-4847-A396-D99ADA0B83C6}"/>
                </a:ext>
              </a:extLst>
            </p:cNvPr>
            <p:cNvSpPr>
              <a:spLocks noChangeAspect="1"/>
            </p:cNvSpPr>
            <p:nvPr/>
          </p:nvSpPr>
          <p:spPr bwMode="auto">
            <a:xfrm>
              <a:off x="8798576" y="4185344"/>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78" name="Straight Connector 177">
              <a:extLst>
                <a:ext uri="{FF2B5EF4-FFF2-40B4-BE49-F238E27FC236}">
                  <a16:creationId xmlns:a16="http://schemas.microsoft.com/office/drawing/2014/main" id="{F5B3B1E5-3FAE-4FBC-85A6-49C9C932C175}"/>
                </a:ext>
              </a:extLst>
            </p:cNvPr>
            <p:cNvCxnSpPr>
              <a:cxnSpLocks/>
              <a:stCxn id="177" idx="3"/>
              <a:endCxn id="216" idx="7"/>
            </p:cNvCxnSpPr>
            <p:nvPr/>
          </p:nvCxnSpPr>
          <p:spPr>
            <a:xfrm flipH="1">
              <a:off x="8722809" y="4254415"/>
              <a:ext cx="87618" cy="6425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95AEED3-28EA-416E-BB18-79C0551D3360}"/>
                </a:ext>
              </a:extLst>
            </p:cNvPr>
            <p:cNvCxnSpPr>
              <a:cxnSpLocks/>
              <a:stCxn id="225" idx="3"/>
              <a:endCxn id="157" idx="6"/>
            </p:cNvCxnSpPr>
            <p:nvPr/>
          </p:nvCxnSpPr>
          <p:spPr>
            <a:xfrm flipH="1">
              <a:off x="6770200" y="4649499"/>
              <a:ext cx="896998" cy="119168"/>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897EFD5-F1E8-4DBA-9793-B1EFFBC052CB}"/>
                </a:ext>
              </a:extLst>
            </p:cNvPr>
            <p:cNvCxnSpPr>
              <a:cxnSpLocks/>
              <a:stCxn id="151" idx="3"/>
              <a:endCxn id="150" idx="6"/>
            </p:cNvCxnSpPr>
            <p:nvPr/>
          </p:nvCxnSpPr>
          <p:spPr>
            <a:xfrm flipH="1">
              <a:off x="4979144" y="4269637"/>
              <a:ext cx="710280" cy="46575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0D861F6-3434-4984-9ED0-342FE50B2EB3}"/>
                </a:ext>
              </a:extLst>
            </p:cNvPr>
            <p:cNvCxnSpPr>
              <a:cxnSpLocks/>
              <a:stCxn id="150" idx="2"/>
              <a:endCxn id="198" idx="5"/>
            </p:cNvCxnSpPr>
            <p:nvPr/>
          </p:nvCxnSpPr>
          <p:spPr>
            <a:xfrm flipH="1" flipV="1">
              <a:off x="4524805" y="4649499"/>
              <a:ext cx="373417" cy="8589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4512C67-DB33-4A71-AA1D-0D8FCDDD9B48}"/>
                </a:ext>
              </a:extLst>
            </p:cNvPr>
            <p:cNvCxnSpPr>
              <a:cxnSpLocks/>
              <a:stCxn id="157" idx="1"/>
              <a:endCxn id="151" idx="5"/>
            </p:cNvCxnSpPr>
            <p:nvPr/>
          </p:nvCxnSpPr>
          <p:spPr>
            <a:xfrm flipH="1" flipV="1">
              <a:off x="5746644" y="4269637"/>
              <a:ext cx="902401" cy="44884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1C565B2D-D7ED-45D6-9AEE-A17328F80A6A}"/>
                </a:ext>
              </a:extLst>
            </p:cNvPr>
            <p:cNvSpPr/>
            <p:nvPr/>
          </p:nvSpPr>
          <p:spPr>
            <a:xfrm>
              <a:off x="5057254" y="4325266"/>
              <a:ext cx="2077492" cy="276999"/>
            </a:xfrm>
            <a:prstGeom prst="rect">
              <a:avLst/>
            </a:prstGeom>
            <a:solidFill>
              <a:srgbClr val="E6E6E6"/>
            </a:solidFill>
          </p:spPr>
          <p:txBody>
            <a:bodyPr wrap="none" lIns="0" tIns="0" rIns="0" bIns="0">
              <a:spAutoFit/>
            </a:bodyPr>
            <a:lstStyle/>
            <a:p>
              <a:pPr lvl="0" algn="ctr">
                <a:defRPr/>
              </a:pPr>
              <a:r>
                <a:rPr lang="en-US" altLang="zh-CN" dirty="0">
                  <a:gradFill>
                    <a:gsLst>
                      <a:gs pos="83895">
                        <a:schemeClr val="accent1"/>
                      </a:gs>
                      <a:gs pos="73786">
                        <a:schemeClr val="accent1"/>
                      </a:gs>
                    </a:gsLst>
                    <a:lin ang="5400000" scaled="1"/>
                  </a:gradFill>
                  <a:latin typeface="+mj-lt"/>
                </a:rPr>
                <a:t>HomeBridge</a:t>
              </a:r>
              <a:r>
                <a:rPr lang="en-US" altLang="zh-CN" dirty="0">
                  <a:gradFill>
                    <a:gsLst>
                      <a:gs pos="83895">
                        <a:schemeClr val="accent1"/>
                      </a:gs>
                      <a:gs pos="73786">
                        <a:schemeClr val="accent1"/>
                      </a:gs>
                    </a:gsLst>
                    <a:lin ang="5400000" scaled="1"/>
                  </a:gradFill>
                </a:rPr>
                <a:t>(</a:t>
              </a:r>
              <a:r>
                <a:rPr lang="zh-CN" altLang="en-US" sz="1600" dirty="0">
                  <a:gradFill>
                    <a:gsLst>
                      <a:gs pos="83895">
                        <a:schemeClr val="accent1"/>
                      </a:gs>
                      <a:gs pos="73786">
                        <a:schemeClr val="accent1"/>
                      </a:gs>
                    </a:gsLst>
                    <a:lin ang="5400000" scaled="1"/>
                  </a:gradFill>
                </a:rPr>
                <a:t>树莓派</a:t>
              </a:r>
              <a:r>
                <a:rPr lang="en-US" altLang="zh-CN" dirty="0">
                  <a:gradFill>
                    <a:gsLst>
                      <a:gs pos="83895">
                        <a:schemeClr val="accent1"/>
                      </a:gs>
                      <a:gs pos="73786">
                        <a:schemeClr val="accent1"/>
                      </a:gs>
                    </a:gsLst>
                    <a:lin ang="5400000" scaled="1"/>
                  </a:gradFill>
                </a:rPr>
                <a:t>)</a:t>
              </a:r>
              <a:endParaRPr lang="en-US" altLang="zh-CN" dirty="0">
                <a:gradFill>
                  <a:gsLst>
                    <a:gs pos="83895">
                      <a:schemeClr val="accent1"/>
                    </a:gs>
                    <a:gs pos="73786">
                      <a:schemeClr val="accent1"/>
                    </a:gs>
                  </a:gsLst>
                  <a:lin ang="5400000" scaled="1"/>
                </a:gradFill>
                <a:latin typeface="+mj-lt"/>
              </a:endParaRPr>
            </a:p>
          </p:txBody>
        </p:sp>
        <p:cxnSp>
          <p:nvCxnSpPr>
            <p:cNvPr id="186" name="Straight Connector 185">
              <a:extLst>
                <a:ext uri="{FF2B5EF4-FFF2-40B4-BE49-F238E27FC236}">
                  <a16:creationId xmlns:a16="http://schemas.microsoft.com/office/drawing/2014/main" id="{6B51DAAB-58A5-47EC-9873-98E68713053E}"/>
                </a:ext>
              </a:extLst>
            </p:cNvPr>
            <p:cNvCxnSpPr>
              <a:cxnSpLocks/>
              <a:stCxn id="149" idx="3"/>
              <a:endCxn id="198" idx="7"/>
            </p:cNvCxnSpPr>
            <p:nvPr/>
          </p:nvCxnSpPr>
          <p:spPr>
            <a:xfrm flipH="1">
              <a:off x="4524805" y="4229577"/>
              <a:ext cx="135214" cy="89095"/>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7" name="Oval 186">
              <a:extLst>
                <a:ext uri="{FF2B5EF4-FFF2-40B4-BE49-F238E27FC236}">
                  <a16:creationId xmlns:a16="http://schemas.microsoft.com/office/drawing/2014/main" id="{860E74B8-46A7-4C3D-B422-F77D95F626AB}"/>
                </a:ext>
              </a:extLst>
            </p:cNvPr>
            <p:cNvSpPr>
              <a:spLocks noChangeAspect="1"/>
            </p:cNvSpPr>
            <p:nvPr/>
          </p:nvSpPr>
          <p:spPr bwMode="auto">
            <a:xfrm>
              <a:off x="6329431" y="4737925"/>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88" name="Straight Connector 187">
              <a:extLst>
                <a:ext uri="{FF2B5EF4-FFF2-40B4-BE49-F238E27FC236}">
                  <a16:creationId xmlns:a16="http://schemas.microsoft.com/office/drawing/2014/main" id="{5E5EE323-AAC9-4CAF-B024-830FA1B28566}"/>
                </a:ext>
              </a:extLst>
            </p:cNvPr>
            <p:cNvCxnSpPr>
              <a:cxnSpLocks/>
              <a:stCxn id="157" idx="2"/>
              <a:endCxn id="187" idx="6"/>
            </p:cNvCxnSpPr>
            <p:nvPr/>
          </p:nvCxnSpPr>
          <p:spPr>
            <a:xfrm flipH="1">
              <a:off x="6410353" y="4768667"/>
              <a:ext cx="217905" cy="971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7CD3A3A-CDCC-4D18-A1D3-F382BCCF8609}"/>
                </a:ext>
              </a:extLst>
            </p:cNvPr>
            <p:cNvCxnSpPr>
              <a:cxnSpLocks/>
              <a:stCxn id="152" idx="3"/>
              <a:endCxn id="206" idx="7"/>
            </p:cNvCxnSpPr>
            <p:nvPr/>
          </p:nvCxnSpPr>
          <p:spPr>
            <a:xfrm flipH="1">
              <a:off x="3800017" y="4227203"/>
              <a:ext cx="89580" cy="9146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27DC431-0F99-46B4-BA36-978E9B3C7E28}"/>
                </a:ext>
              </a:extLst>
            </p:cNvPr>
            <p:cNvCxnSpPr>
              <a:cxnSpLocks/>
              <a:stCxn id="206" idx="1"/>
              <a:endCxn id="156" idx="5"/>
            </p:cNvCxnSpPr>
            <p:nvPr/>
          </p:nvCxnSpPr>
          <p:spPr>
            <a:xfrm flipH="1" flipV="1">
              <a:off x="3344233" y="4217439"/>
              <a:ext cx="124957" cy="101233"/>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B69FC66-31C3-4A60-8875-C376265304DE}"/>
                </a:ext>
              </a:extLst>
            </p:cNvPr>
            <p:cNvCxnSpPr>
              <a:cxnSpLocks/>
              <a:stCxn id="155" idx="1"/>
              <a:endCxn id="209" idx="5"/>
            </p:cNvCxnSpPr>
            <p:nvPr/>
          </p:nvCxnSpPr>
          <p:spPr>
            <a:xfrm flipH="1" flipV="1">
              <a:off x="3075236" y="4649499"/>
              <a:ext cx="96786" cy="590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3951965-6204-4317-9FB9-2C33DA219961}"/>
                </a:ext>
              </a:extLst>
            </p:cNvPr>
            <p:cNvCxnSpPr>
              <a:cxnSpLocks/>
              <a:stCxn id="160" idx="7"/>
              <a:endCxn id="209" idx="3"/>
            </p:cNvCxnSpPr>
            <p:nvPr/>
          </p:nvCxnSpPr>
          <p:spPr>
            <a:xfrm flipV="1">
              <a:off x="2625623" y="4649499"/>
              <a:ext cx="118785" cy="6646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8E2DFFBA-53BA-41CC-A55D-85D627B38FDF}"/>
                </a:ext>
              </a:extLst>
            </p:cNvPr>
            <p:cNvCxnSpPr>
              <a:cxnSpLocks/>
              <a:stCxn id="154" idx="5"/>
              <a:endCxn id="160" idx="1"/>
            </p:cNvCxnSpPr>
            <p:nvPr/>
          </p:nvCxnSpPr>
          <p:spPr>
            <a:xfrm>
              <a:off x="2455263" y="4563131"/>
              <a:ext cx="113140" cy="15283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49" name="binary" title="Icon of binary code, ones and zeros">
            <a:extLst>
              <a:ext uri="{FF2B5EF4-FFF2-40B4-BE49-F238E27FC236}">
                <a16:creationId xmlns:a16="http://schemas.microsoft.com/office/drawing/2014/main" id="{5C73D701-FCFB-4DB2-B25A-228440701F76}"/>
              </a:ext>
            </a:extLst>
          </p:cNvPr>
          <p:cNvSpPr>
            <a:spLocks noChangeAspect="1" noEditPoints="1"/>
          </p:cNvSpPr>
          <p:nvPr/>
        </p:nvSpPr>
        <p:spPr bwMode="auto">
          <a:xfrm>
            <a:off x="2977321"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0" name="binary" title="Icon of binary code, ones and zeros">
            <a:extLst>
              <a:ext uri="{FF2B5EF4-FFF2-40B4-BE49-F238E27FC236}">
                <a16:creationId xmlns:a16="http://schemas.microsoft.com/office/drawing/2014/main" id="{43E27E79-EAC3-401D-A6EE-C32CAFCE6332}"/>
              </a:ext>
            </a:extLst>
          </p:cNvPr>
          <p:cNvSpPr>
            <a:spLocks noChangeAspect="1" noEditPoints="1"/>
          </p:cNvSpPr>
          <p:nvPr/>
        </p:nvSpPr>
        <p:spPr bwMode="auto">
          <a:xfrm>
            <a:off x="4956886"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2" name="arrow_11" title="Icon of a circle made of two curved arrows">
            <a:extLst>
              <a:ext uri="{FF2B5EF4-FFF2-40B4-BE49-F238E27FC236}">
                <a16:creationId xmlns:a16="http://schemas.microsoft.com/office/drawing/2014/main" id="{E2805D5C-C0D7-45A7-B15C-BDA4C18FBC0F}"/>
              </a:ext>
            </a:extLst>
          </p:cNvPr>
          <p:cNvSpPr>
            <a:spLocks noChangeAspect="1" noEditPoints="1"/>
          </p:cNvSpPr>
          <p:nvPr/>
        </p:nvSpPr>
        <p:spPr bwMode="auto">
          <a:xfrm>
            <a:off x="2996933"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253" name="arrow_11" title="Icon of a circle made of two curved arrows">
            <a:extLst>
              <a:ext uri="{FF2B5EF4-FFF2-40B4-BE49-F238E27FC236}">
                <a16:creationId xmlns:a16="http://schemas.microsoft.com/office/drawing/2014/main" id="{EF8BC4EA-44D7-4245-A46C-E9C17FF45E70}"/>
              </a:ext>
            </a:extLst>
          </p:cNvPr>
          <p:cNvSpPr>
            <a:spLocks noChangeAspect="1" noEditPoints="1"/>
          </p:cNvSpPr>
          <p:nvPr/>
        </p:nvSpPr>
        <p:spPr bwMode="auto">
          <a:xfrm>
            <a:off x="4976498"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251" name="binary" title="Icon of binary code, ones and zeros">
            <a:extLst>
              <a:ext uri="{FF2B5EF4-FFF2-40B4-BE49-F238E27FC236}">
                <a16:creationId xmlns:a16="http://schemas.microsoft.com/office/drawing/2014/main" id="{164383D4-BF01-420A-BC7A-78B76F6EA72D}"/>
              </a:ext>
            </a:extLst>
          </p:cNvPr>
          <p:cNvSpPr>
            <a:spLocks noChangeAspect="1" noEditPoints="1"/>
          </p:cNvSpPr>
          <p:nvPr/>
        </p:nvSpPr>
        <p:spPr bwMode="auto">
          <a:xfrm>
            <a:off x="6936450"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4" name="arrow_11" title="Icon of a circle made of two curved arrows">
            <a:extLst>
              <a:ext uri="{FF2B5EF4-FFF2-40B4-BE49-F238E27FC236}">
                <a16:creationId xmlns:a16="http://schemas.microsoft.com/office/drawing/2014/main" id="{3DA9D5F8-4B31-4B4E-A4EF-9E10BCDB873F}"/>
              </a:ext>
            </a:extLst>
          </p:cNvPr>
          <p:cNvSpPr>
            <a:spLocks noChangeAspect="1" noEditPoints="1"/>
          </p:cNvSpPr>
          <p:nvPr/>
        </p:nvSpPr>
        <p:spPr bwMode="auto">
          <a:xfrm>
            <a:off x="6946088"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05" name="Rectangle 104">
            <a:extLst>
              <a:ext uri="{FF2B5EF4-FFF2-40B4-BE49-F238E27FC236}">
                <a16:creationId xmlns:a16="http://schemas.microsoft.com/office/drawing/2014/main" id="{2B105B51-7767-436C-B463-B8D6DBD6F53C}"/>
              </a:ext>
            </a:extLst>
          </p:cNvPr>
          <p:cNvSpPr/>
          <p:nvPr/>
        </p:nvSpPr>
        <p:spPr>
          <a:xfrm>
            <a:off x="3579674" y="696612"/>
            <a:ext cx="5070747" cy="492443"/>
          </a:xfrm>
          <a:prstGeom prst="rect">
            <a:avLst/>
          </a:prstGeom>
        </p:spPr>
        <p:txBody>
          <a:bodyPr wrap="none" lIns="0" tIns="0" rIns="0" bIns="0">
            <a:spAutoFit/>
          </a:bodyPr>
          <a:lstStyle/>
          <a:p>
            <a:pPr lvl="0" algn="ctr">
              <a:defRPr/>
            </a:pPr>
            <a:r>
              <a:rPr lang="en-US" altLang="zh-CN" sz="3200" spc="50" dirty="0">
                <a:noFill/>
                <a:latin typeface="Segoe UI Semibold"/>
              </a:rPr>
              <a:t>Current Process</a:t>
            </a:r>
            <a:r>
              <a:rPr lang="en-US" sz="3200" spc="50" dirty="0">
                <a:gradFill>
                  <a:gsLst>
                    <a:gs pos="73786">
                      <a:schemeClr val="tx1"/>
                    </a:gs>
                    <a:gs pos="48000">
                      <a:schemeClr val="tx1"/>
                    </a:gs>
                  </a:gsLst>
                  <a:lin ang="5400000" scaled="1"/>
                </a:gradFill>
                <a:latin typeface="Segoe UI Semibold"/>
              </a:rPr>
              <a:t>, and more</a:t>
            </a:r>
          </a:p>
        </p:txBody>
      </p:sp>
      <p:sp>
        <p:nvSpPr>
          <p:cNvPr id="91" name="Rectangle 90">
            <a:extLst>
              <a:ext uri="{FF2B5EF4-FFF2-40B4-BE49-F238E27FC236}">
                <a16:creationId xmlns:a16="http://schemas.microsoft.com/office/drawing/2014/main" id="{B4EFDAB2-0A02-4F64-9B3B-7D63D45D80E4}"/>
              </a:ext>
            </a:extLst>
          </p:cNvPr>
          <p:cNvSpPr/>
          <p:nvPr/>
        </p:nvSpPr>
        <p:spPr bwMode="auto">
          <a:xfrm>
            <a:off x="6140796" y="2132953"/>
            <a:ext cx="1893589"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r>
              <a:rPr lang="en-US" altLang="zh-CN" sz="2000" dirty="0">
                <a:gradFill>
                  <a:gsLst>
                    <a:gs pos="16505">
                      <a:srgbClr val="0078D4"/>
                    </a:gs>
                    <a:gs pos="34951">
                      <a:srgbClr val="0078D4"/>
                    </a:gs>
                  </a:gsLst>
                  <a:lin ang="5400000" scaled="1"/>
                </a:gradFill>
                <a:latin typeface="Segoe UI Semibold"/>
              </a:rPr>
              <a:t>Relay </a:t>
            </a:r>
          </a:p>
          <a:p>
            <a:pPr lvl="0" algn="ctr">
              <a:lnSpc>
                <a:spcPct val="90000"/>
              </a:lnSpc>
              <a:spcBef>
                <a:spcPts val="400"/>
              </a:spcBef>
            </a:pPr>
            <a:r>
              <a:rPr lang="en-US" altLang="zh-CN" sz="1400" dirty="0">
                <a:gradFill>
                  <a:gsLst>
                    <a:gs pos="63107">
                      <a:srgbClr val="1A1A1A"/>
                    </a:gs>
                    <a:gs pos="54000">
                      <a:srgbClr val="1A1A1A"/>
                    </a:gs>
                  </a:gsLst>
                  <a:lin ang="5400000" scaled="1"/>
                </a:gradFill>
                <a:latin typeface="Segoe UI Semibold"/>
              </a:rPr>
              <a:t>ESP8266 with</a:t>
            </a:r>
          </a:p>
          <a:p>
            <a:pPr lvl="0" algn="ctr">
              <a:spcBef>
                <a:spcPts val="400"/>
              </a:spcBef>
            </a:pPr>
            <a:r>
              <a:rPr lang="en-US" altLang="zh-CN" sz="1400" dirty="0">
                <a:gradFill>
                  <a:gsLst>
                    <a:gs pos="63107">
                      <a:srgbClr val="1A1A1A"/>
                    </a:gs>
                    <a:gs pos="54000">
                      <a:srgbClr val="1A1A1A"/>
                    </a:gs>
                  </a:gsLst>
                  <a:lin ang="5400000" scaled="1"/>
                </a:gradFill>
                <a:latin typeface="Segoe UI Semibold"/>
              </a:rPr>
              <a:t>Relay</a:t>
            </a:r>
          </a:p>
        </p:txBody>
      </p:sp>
      <p:sp>
        <p:nvSpPr>
          <p:cNvPr id="92" name="Rectangle 91">
            <a:extLst>
              <a:ext uri="{FF2B5EF4-FFF2-40B4-BE49-F238E27FC236}">
                <a16:creationId xmlns:a16="http://schemas.microsoft.com/office/drawing/2014/main" id="{87D4F3B8-6171-4180-9B28-8587BDAE929B}"/>
              </a:ext>
            </a:extLst>
          </p:cNvPr>
          <p:cNvSpPr/>
          <p:nvPr/>
        </p:nvSpPr>
        <p:spPr bwMode="auto">
          <a:xfrm>
            <a:off x="4161232" y="2132953"/>
            <a:ext cx="1893589"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pPr>
            <a:r>
              <a:rPr lang="en-US" altLang="zh-CN" sz="2000" dirty="0">
                <a:gradFill>
                  <a:gsLst>
                    <a:gs pos="16505">
                      <a:srgbClr val="0078D4"/>
                    </a:gs>
                    <a:gs pos="34951">
                      <a:srgbClr val="0078D4"/>
                    </a:gs>
                  </a:gsLst>
                  <a:lin ang="5400000" scaled="1"/>
                </a:gradFill>
                <a:latin typeface="Segoe UI Semibold"/>
              </a:rPr>
              <a:t>Desk Lamp </a:t>
            </a:r>
          </a:p>
          <a:p>
            <a:pPr lvl="0" algn="ctr">
              <a:lnSpc>
                <a:spcPct val="90000"/>
              </a:lnSpc>
              <a:spcBef>
                <a:spcPts val="400"/>
              </a:spcBef>
            </a:pPr>
            <a:r>
              <a:rPr lang="en-US" altLang="zh-CN" sz="1400" dirty="0">
                <a:gradFill>
                  <a:gsLst>
                    <a:gs pos="63107">
                      <a:srgbClr val="1A1A1A"/>
                    </a:gs>
                    <a:gs pos="54000">
                      <a:srgbClr val="1A1A1A"/>
                    </a:gs>
                  </a:gsLst>
                  <a:lin ang="5400000" scaled="1"/>
                </a:gradFill>
                <a:latin typeface="Segoe UI Semibold"/>
              </a:rPr>
              <a:t>Xiaomi</a:t>
            </a:r>
          </a:p>
          <a:p>
            <a:pPr lvl="0" algn="ctr">
              <a:lnSpc>
                <a:spcPct val="90000"/>
              </a:lnSpc>
              <a:spcBef>
                <a:spcPts val="400"/>
              </a:spcBef>
            </a:pPr>
            <a:r>
              <a:rPr lang="en-US" altLang="zh-CN" sz="1400" dirty="0">
                <a:gradFill>
                  <a:gsLst>
                    <a:gs pos="63107">
                      <a:srgbClr val="1A1A1A"/>
                    </a:gs>
                    <a:gs pos="54000">
                      <a:srgbClr val="1A1A1A"/>
                    </a:gs>
                  </a:gsLst>
                  <a:lin ang="5400000" scaled="1"/>
                </a:gradFill>
                <a:latin typeface="Segoe UI Semibold"/>
              </a:rPr>
              <a:t>Smart Desk Lamp</a:t>
            </a:r>
            <a:endParaRPr lang="en-US" sz="1400" dirty="0">
              <a:gradFill>
                <a:gsLst>
                  <a:gs pos="63107">
                    <a:schemeClr val="tx1"/>
                  </a:gs>
                  <a:gs pos="54000">
                    <a:schemeClr val="tx1"/>
                  </a:gs>
                </a:gsLst>
                <a:lin ang="5400000" scaled="1"/>
              </a:gradFill>
              <a:latin typeface="+mj-lt"/>
            </a:endParaRPr>
          </a:p>
        </p:txBody>
      </p:sp>
      <p:sp>
        <p:nvSpPr>
          <p:cNvPr id="90" name="Rectangle 89">
            <a:extLst>
              <a:ext uri="{FF2B5EF4-FFF2-40B4-BE49-F238E27FC236}">
                <a16:creationId xmlns:a16="http://schemas.microsoft.com/office/drawing/2014/main" id="{AF1A2331-AE69-42E0-945E-97973D631770}"/>
              </a:ext>
            </a:extLst>
          </p:cNvPr>
          <p:cNvSpPr/>
          <p:nvPr/>
        </p:nvSpPr>
        <p:spPr bwMode="auto">
          <a:xfrm>
            <a:off x="2181667" y="2132953"/>
            <a:ext cx="1893589"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pPr>
            <a:r>
              <a:rPr lang="en-US" sz="2000" dirty="0">
                <a:gradFill>
                  <a:gsLst>
                    <a:gs pos="16505">
                      <a:srgbClr val="0078D4"/>
                    </a:gs>
                    <a:gs pos="34951">
                      <a:srgbClr val="0078D4"/>
                    </a:gs>
                  </a:gsLst>
                  <a:lin ang="5400000" scaled="1"/>
                </a:gradFill>
                <a:latin typeface="Segoe UI Semibold"/>
              </a:rPr>
              <a:t>Alarm </a:t>
            </a:r>
          </a:p>
          <a:p>
            <a:pPr lvl="0" algn="ctr">
              <a:lnSpc>
                <a:spcPct val="90000"/>
              </a:lnSpc>
              <a:spcBef>
                <a:spcPts val="400"/>
              </a:spcBef>
            </a:pPr>
            <a:r>
              <a:rPr lang="en-US" sz="1400" dirty="0" err="1">
                <a:gradFill>
                  <a:gsLst>
                    <a:gs pos="63107">
                      <a:schemeClr val="tx1"/>
                    </a:gs>
                    <a:gs pos="54000">
                      <a:schemeClr val="tx1"/>
                    </a:gs>
                  </a:gsLst>
                  <a:lin ang="5400000" scaled="1"/>
                </a:gradFill>
                <a:latin typeface="+mj-lt"/>
              </a:rPr>
              <a:t>Ardiono</a:t>
            </a:r>
            <a:r>
              <a:rPr lang="en-US" sz="1400" dirty="0">
                <a:gradFill>
                  <a:gsLst>
                    <a:gs pos="63107">
                      <a:schemeClr val="tx1"/>
                    </a:gs>
                    <a:gs pos="54000">
                      <a:schemeClr val="tx1"/>
                    </a:gs>
                  </a:gsLst>
                  <a:lin ang="5400000" scaled="1"/>
                </a:gradFill>
                <a:latin typeface="+mj-lt"/>
              </a:rPr>
              <a:t> with </a:t>
            </a:r>
          </a:p>
          <a:p>
            <a:pPr lvl="0" algn="ctr">
              <a:lnSpc>
                <a:spcPct val="90000"/>
              </a:lnSpc>
              <a:spcBef>
                <a:spcPts val="400"/>
              </a:spcBef>
            </a:pPr>
            <a:r>
              <a:rPr lang="en-US" sz="1400" dirty="0">
                <a:gradFill>
                  <a:gsLst>
                    <a:gs pos="63107">
                      <a:schemeClr val="tx1"/>
                    </a:gs>
                    <a:gs pos="54000">
                      <a:schemeClr val="tx1"/>
                    </a:gs>
                  </a:gsLst>
                  <a:lin ang="5400000" scaled="1"/>
                </a:gradFill>
                <a:latin typeface="+mj-lt"/>
              </a:rPr>
              <a:t>DHT11, PIR…</a:t>
            </a:r>
          </a:p>
        </p:txBody>
      </p:sp>
      <p:sp>
        <p:nvSpPr>
          <p:cNvPr id="107" name="arrow_11" title="Icon of a circle made of two curved arrows">
            <a:extLst>
              <a:ext uri="{FF2B5EF4-FFF2-40B4-BE49-F238E27FC236}">
                <a16:creationId xmlns:a16="http://schemas.microsoft.com/office/drawing/2014/main" id="{FD062D21-8C83-4470-B1B8-921A18F48DC5}"/>
              </a:ext>
            </a:extLst>
          </p:cNvPr>
          <p:cNvSpPr>
            <a:spLocks noChangeAspect="1" noEditPoints="1"/>
          </p:cNvSpPr>
          <p:nvPr/>
        </p:nvSpPr>
        <p:spPr bwMode="auto">
          <a:xfrm>
            <a:off x="5972400" y="5140800"/>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11" name="T&amp;S oval">
            <a:extLst>
              <a:ext uri="{FF2B5EF4-FFF2-40B4-BE49-F238E27FC236}">
                <a16:creationId xmlns:a16="http://schemas.microsoft.com/office/drawing/2014/main" id="{D7CC9BDA-8EE0-4F1E-A4BA-DA9353347D02}"/>
              </a:ext>
            </a:extLst>
          </p:cNvPr>
          <p:cNvSpPr>
            <a:spLocks noChangeAspect="1"/>
          </p:cNvSpPr>
          <p:nvPr/>
        </p:nvSpPr>
        <p:spPr bwMode="auto">
          <a:xfrm>
            <a:off x="-5890728" y="-8324680"/>
            <a:ext cx="23891097" cy="23891090"/>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113" name="Rectangle 25">
            <a:extLst>
              <a:ext uri="{FF2B5EF4-FFF2-40B4-BE49-F238E27FC236}">
                <a16:creationId xmlns:a16="http://schemas.microsoft.com/office/drawing/2014/main" id="{2B196D1B-FB60-492E-9354-F02682ACB4E5}"/>
              </a:ext>
            </a:extLst>
          </p:cNvPr>
          <p:cNvSpPr>
            <a:spLocks/>
          </p:cNvSpPr>
          <p:nvPr/>
        </p:nvSpPr>
        <p:spPr bwMode="auto">
          <a:xfrm>
            <a:off x="5126014" y="-9577018"/>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114" name="Group 209">
            <a:extLst>
              <a:ext uri="{FF2B5EF4-FFF2-40B4-BE49-F238E27FC236}">
                <a16:creationId xmlns:a16="http://schemas.microsoft.com/office/drawing/2014/main" id="{13102EB0-BFD4-4DBB-B0FA-7AC9EC4E85EF}"/>
              </a:ext>
            </a:extLst>
          </p:cNvPr>
          <p:cNvGrpSpPr>
            <a:grpSpLocks noChangeAspect="1"/>
          </p:cNvGrpSpPr>
          <p:nvPr/>
        </p:nvGrpSpPr>
        <p:grpSpPr>
          <a:xfrm>
            <a:off x="5368896" y="-9000084"/>
            <a:ext cx="1207008" cy="1207008"/>
            <a:chOff x="5466464" y="1399081"/>
            <a:chExt cx="1207008" cy="1207008"/>
          </a:xfrm>
        </p:grpSpPr>
        <p:sp useBgFill="1">
          <p:nvSpPr>
            <p:cNvPr id="116" name="Oval 210">
              <a:extLst>
                <a:ext uri="{FF2B5EF4-FFF2-40B4-BE49-F238E27FC236}">
                  <a16:creationId xmlns:a16="http://schemas.microsoft.com/office/drawing/2014/main" id="{297E5B64-14E8-4AD7-92DE-50EAFE2905A0}"/>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117" name="Oval 211">
              <a:extLst>
                <a:ext uri="{FF2B5EF4-FFF2-40B4-BE49-F238E27FC236}">
                  <a16:creationId xmlns:a16="http://schemas.microsoft.com/office/drawing/2014/main" id="{32550158-A240-4E8A-8713-D4D0A903B9DB}"/>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18" name="Oval 102">
              <a:extLst>
                <a:ext uri="{FF2B5EF4-FFF2-40B4-BE49-F238E27FC236}">
                  <a16:creationId xmlns:a16="http://schemas.microsoft.com/office/drawing/2014/main" id="{23428E6A-48FC-40BB-AD22-F821C680D52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119" name="Group 213">
              <a:extLst>
                <a:ext uri="{FF2B5EF4-FFF2-40B4-BE49-F238E27FC236}">
                  <a16:creationId xmlns:a16="http://schemas.microsoft.com/office/drawing/2014/main" id="{A1B45E4B-CD6B-442A-A495-1C19315571D3}"/>
                </a:ext>
              </a:extLst>
            </p:cNvPr>
            <p:cNvGrpSpPr>
              <a:grpSpLocks noChangeAspect="1"/>
            </p:cNvGrpSpPr>
            <p:nvPr/>
          </p:nvGrpSpPr>
          <p:grpSpPr>
            <a:xfrm>
              <a:off x="5869360" y="1685124"/>
              <a:ext cx="401216" cy="596818"/>
              <a:chOff x="8378599" y="3288758"/>
              <a:chExt cx="781198" cy="1162051"/>
            </a:xfrm>
          </p:grpSpPr>
          <p:sp>
            <p:nvSpPr>
              <p:cNvPr id="121" name="Freeform: Shape 215">
                <a:extLst>
                  <a:ext uri="{FF2B5EF4-FFF2-40B4-BE49-F238E27FC236}">
                    <a16:creationId xmlns:a16="http://schemas.microsoft.com/office/drawing/2014/main" id="{1DDBEBA9-F3CD-4E69-B174-B0D041C83C66}"/>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122" name="Freeform: Shape 216">
                <a:extLst>
                  <a:ext uri="{FF2B5EF4-FFF2-40B4-BE49-F238E27FC236}">
                    <a16:creationId xmlns:a16="http://schemas.microsoft.com/office/drawing/2014/main" id="{4A98FB98-3BA1-41DF-912A-864C040B4756}"/>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123" name="Freeform: Shape 217">
                <a:extLst>
                  <a:ext uri="{FF2B5EF4-FFF2-40B4-BE49-F238E27FC236}">
                    <a16:creationId xmlns:a16="http://schemas.microsoft.com/office/drawing/2014/main" id="{5D9B8DE9-490C-4123-8662-DD62F71F2D02}"/>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124" name="Group 218">
                <a:extLst>
                  <a:ext uri="{FF2B5EF4-FFF2-40B4-BE49-F238E27FC236}">
                    <a16:creationId xmlns:a16="http://schemas.microsoft.com/office/drawing/2014/main" id="{0EAA874E-4DF3-4D6E-AE88-7326D7E90083}"/>
                  </a:ext>
                </a:extLst>
              </p:cNvPr>
              <p:cNvGrpSpPr/>
              <p:nvPr/>
            </p:nvGrpSpPr>
            <p:grpSpPr>
              <a:xfrm>
                <a:off x="8663783" y="3932889"/>
                <a:ext cx="388142" cy="388140"/>
                <a:chOff x="9357768" y="3766370"/>
                <a:chExt cx="426260" cy="426259"/>
              </a:xfrm>
            </p:grpSpPr>
            <p:sp>
              <p:nvSpPr>
                <p:cNvPr id="125" name="Freeform: Shape 219">
                  <a:extLst>
                    <a:ext uri="{FF2B5EF4-FFF2-40B4-BE49-F238E27FC236}">
                      <a16:creationId xmlns:a16="http://schemas.microsoft.com/office/drawing/2014/main" id="{A8EF0521-6976-4BBA-B02C-99EB26F6405F}"/>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6" name="Freeform: Shape 220">
                  <a:extLst>
                    <a:ext uri="{FF2B5EF4-FFF2-40B4-BE49-F238E27FC236}">
                      <a16:creationId xmlns:a16="http://schemas.microsoft.com/office/drawing/2014/main" id="{CFBFA8DC-B759-4F57-8201-6A906A134530}"/>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120" name="Oval 102">
              <a:extLst>
                <a:ext uri="{FF2B5EF4-FFF2-40B4-BE49-F238E27FC236}">
                  <a16:creationId xmlns:a16="http://schemas.microsoft.com/office/drawing/2014/main" id="{99206AC2-B33C-481C-9565-45B2D10B43DF}"/>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27" name="Rectangle 24">
            <a:extLst>
              <a:ext uri="{FF2B5EF4-FFF2-40B4-BE49-F238E27FC236}">
                <a16:creationId xmlns:a16="http://schemas.microsoft.com/office/drawing/2014/main" id="{A77A0CBF-A96F-43EC-8D7E-12BB7650918E}"/>
              </a:ext>
            </a:extLst>
          </p:cNvPr>
          <p:cNvSpPr>
            <a:spLocks/>
          </p:cNvSpPr>
          <p:nvPr/>
        </p:nvSpPr>
        <p:spPr bwMode="auto">
          <a:xfrm>
            <a:off x="-3586017" y="12280437"/>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grpSp>
        <p:nvGrpSpPr>
          <p:cNvPr id="128" name="组合 127">
            <a:extLst>
              <a:ext uri="{FF2B5EF4-FFF2-40B4-BE49-F238E27FC236}">
                <a16:creationId xmlns:a16="http://schemas.microsoft.com/office/drawing/2014/main" id="{6D42FE67-4B5C-4A8A-8E2B-F978CD6CD534}"/>
              </a:ext>
            </a:extLst>
          </p:cNvPr>
          <p:cNvGrpSpPr/>
          <p:nvPr/>
        </p:nvGrpSpPr>
        <p:grpSpPr>
          <a:xfrm>
            <a:off x="-3343139" y="11054180"/>
            <a:ext cx="1207008" cy="1207008"/>
            <a:chOff x="3883570" y="4033948"/>
            <a:chExt cx="1207008" cy="1207008"/>
          </a:xfrm>
        </p:grpSpPr>
        <p:grpSp>
          <p:nvGrpSpPr>
            <p:cNvPr id="129" name="Group 208">
              <a:extLst>
                <a:ext uri="{FF2B5EF4-FFF2-40B4-BE49-F238E27FC236}">
                  <a16:creationId xmlns:a16="http://schemas.microsoft.com/office/drawing/2014/main" id="{1EBE73FF-E95E-49D3-85A0-6A7737E31E32}"/>
                </a:ext>
              </a:extLst>
            </p:cNvPr>
            <p:cNvGrpSpPr>
              <a:grpSpLocks noChangeAspect="1"/>
            </p:cNvGrpSpPr>
            <p:nvPr/>
          </p:nvGrpSpPr>
          <p:grpSpPr>
            <a:xfrm>
              <a:off x="3883570" y="4033948"/>
              <a:ext cx="1207008" cy="1207008"/>
              <a:chOff x="3857906" y="4109242"/>
              <a:chExt cx="1207008" cy="1207008"/>
            </a:xfrm>
          </p:grpSpPr>
          <p:sp useBgFill="1">
            <p:nvSpPr>
              <p:cNvPr id="131" name="Oval 159">
                <a:extLst>
                  <a:ext uri="{FF2B5EF4-FFF2-40B4-BE49-F238E27FC236}">
                    <a16:creationId xmlns:a16="http://schemas.microsoft.com/office/drawing/2014/main" id="{6552C999-3096-4594-A5AD-7C595D0C1C46}"/>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32" name="Group 160">
                <a:extLst>
                  <a:ext uri="{FF2B5EF4-FFF2-40B4-BE49-F238E27FC236}">
                    <a16:creationId xmlns:a16="http://schemas.microsoft.com/office/drawing/2014/main" id="{E11DB1B9-2907-48AA-86C6-DD3E650B5777}"/>
                  </a:ext>
                </a:extLst>
              </p:cNvPr>
              <p:cNvGrpSpPr/>
              <p:nvPr/>
            </p:nvGrpSpPr>
            <p:grpSpPr>
              <a:xfrm>
                <a:off x="3903918" y="4155255"/>
                <a:ext cx="1114985" cy="1114982"/>
                <a:chOff x="1300489" y="4013592"/>
                <a:chExt cx="761949" cy="761947"/>
              </a:xfrm>
            </p:grpSpPr>
            <p:sp useBgFill="1">
              <p:nvSpPr>
                <p:cNvPr id="134" name="Oval 161">
                  <a:extLst>
                    <a:ext uri="{FF2B5EF4-FFF2-40B4-BE49-F238E27FC236}">
                      <a16:creationId xmlns:a16="http://schemas.microsoft.com/office/drawing/2014/main" id="{44E390B7-C8F4-4898-AAC0-946A42AAF36E}"/>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35" name="Oval 102">
                  <a:extLst>
                    <a:ext uri="{FF2B5EF4-FFF2-40B4-BE49-F238E27FC236}">
                      <a16:creationId xmlns:a16="http://schemas.microsoft.com/office/drawing/2014/main" id="{2DC2FC5B-4A91-41FC-82D4-18E0F0C89BB5}"/>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33" name="Oval 102">
                <a:extLst>
                  <a:ext uri="{FF2B5EF4-FFF2-40B4-BE49-F238E27FC236}">
                    <a16:creationId xmlns:a16="http://schemas.microsoft.com/office/drawing/2014/main" id="{8511D265-4C3A-45CB-A36B-E8CED8D560B7}"/>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130" name="Picture 112">
              <a:extLst>
                <a:ext uri="{FF2B5EF4-FFF2-40B4-BE49-F238E27FC236}">
                  <a16:creationId xmlns:a16="http://schemas.microsoft.com/office/drawing/2014/main" id="{09F78880-34B5-4134-BF3F-2A142DE739A2}"/>
                </a:ext>
              </a:extLst>
            </p:cNvPr>
            <p:cNvPicPr>
              <a:picLocks noChangeAspect="1"/>
            </p:cNvPicPr>
            <p:nvPr/>
          </p:nvPicPr>
          <p:blipFill>
            <a:blip r:embed="rId3"/>
            <a:stretch>
              <a:fillRect/>
            </a:stretch>
          </p:blipFill>
          <p:spPr>
            <a:xfrm>
              <a:off x="4338237" y="4340272"/>
              <a:ext cx="297671" cy="594360"/>
            </a:xfrm>
            <a:prstGeom prst="rect">
              <a:avLst/>
            </a:prstGeom>
          </p:spPr>
        </p:pic>
      </p:grpSp>
      <p:sp>
        <p:nvSpPr>
          <p:cNvPr id="136" name="Rectangle 23">
            <a:extLst>
              <a:ext uri="{FF2B5EF4-FFF2-40B4-BE49-F238E27FC236}">
                <a16:creationId xmlns:a16="http://schemas.microsoft.com/office/drawing/2014/main" id="{75A2BBB7-4DDC-45AE-8502-03092B2C8904}"/>
              </a:ext>
            </a:extLst>
          </p:cNvPr>
          <p:cNvSpPr>
            <a:spLocks/>
          </p:cNvSpPr>
          <p:nvPr/>
        </p:nvSpPr>
        <p:spPr bwMode="auto">
          <a:xfrm>
            <a:off x="14278891" y="12215175"/>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grpSp>
        <p:nvGrpSpPr>
          <p:cNvPr id="137" name="组合 136">
            <a:extLst>
              <a:ext uri="{FF2B5EF4-FFF2-40B4-BE49-F238E27FC236}">
                <a16:creationId xmlns:a16="http://schemas.microsoft.com/office/drawing/2014/main" id="{6E1DFD37-E92F-4E73-B9FB-A4371FD37D04}"/>
              </a:ext>
            </a:extLst>
          </p:cNvPr>
          <p:cNvGrpSpPr/>
          <p:nvPr/>
        </p:nvGrpSpPr>
        <p:grpSpPr>
          <a:xfrm>
            <a:off x="14239642" y="10988918"/>
            <a:ext cx="1207008" cy="1207008"/>
            <a:chOff x="7101423" y="4033948"/>
            <a:chExt cx="1207008" cy="1207008"/>
          </a:xfrm>
        </p:grpSpPr>
        <p:grpSp>
          <p:nvGrpSpPr>
            <p:cNvPr id="138" name="组合 137">
              <a:extLst>
                <a:ext uri="{FF2B5EF4-FFF2-40B4-BE49-F238E27FC236}">
                  <a16:creationId xmlns:a16="http://schemas.microsoft.com/office/drawing/2014/main" id="{F4F87503-5AE3-46A0-BB41-B96A3824A667}"/>
                </a:ext>
              </a:extLst>
            </p:cNvPr>
            <p:cNvGrpSpPr/>
            <p:nvPr/>
          </p:nvGrpSpPr>
          <p:grpSpPr>
            <a:xfrm>
              <a:off x="7101423" y="4033948"/>
              <a:ext cx="1207008" cy="1207008"/>
              <a:chOff x="7101423" y="4033948"/>
              <a:chExt cx="1207008" cy="1207008"/>
            </a:xfrm>
          </p:grpSpPr>
          <p:sp useBgFill="1">
            <p:nvSpPr>
              <p:cNvPr id="140" name="Oval 138">
                <a:extLst>
                  <a:ext uri="{FF2B5EF4-FFF2-40B4-BE49-F238E27FC236}">
                    <a16:creationId xmlns:a16="http://schemas.microsoft.com/office/drawing/2014/main" id="{B2CD68B1-215A-4C4C-BADA-6E8848D9FFA0}"/>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3" name="Group 141">
                <a:extLst>
                  <a:ext uri="{FF2B5EF4-FFF2-40B4-BE49-F238E27FC236}">
                    <a16:creationId xmlns:a16="http://schemas.microsoft.com/office/drawing/2014/main" id="{BC8B9726-F40B-4AE2-B4E4-23EBDA5ECBB4}"/>
                  </a:ext>
                </a:extLst>
              </p:cNvPr>
              <p:cNvGrpSpPr/>
              <p:nvPr/>
            </p:nvGrpSpPr>
            <p:grpSpPr>
              <a:xfrm>
                <a:off x="7149479" y="4082001"/>
                <a:ext cx="1114985" cy="1114982"/>
                <a:chOff x="1921196" y="2616542"/>
                <a:chExt cx="1371603" cy="1371600"/>
              </a:xfrm>
            </p:grpSpPr>
            <p:sp useBgFill="1">
              <p:nvSpPr>
                <p:cNvPr id="148" name="Oval 143">
                  <a:extLst>
                    <a:ext uri="{FF2B5EF4-FFF2-40B4-BE49-F238E27FC236}">
                      <a16:creationId xmlns:a16="http://schemas.microsoft.com/office/drawing/2014/main" id="{B7B919A7-5B7B-414D-AB25-FD6ACF406B2F}"/>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53" name="Oval 102">
                  <a:extLst>
                    <a:ext uri="{FF2B5EF4-FFF2-40B4-BE49-F238E27FC236}">
                      <a16:creationId xmlns:a16="http://schemas.microsoft.com/office/drawing/2014/main" id="{F54D0140-2411-4297-A29D-FC8C4DF473A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4" name="Oval 102">
                <a:extLst>
                  <a:ext uri="{FF2B5EF4-FFF2-40B4-BE49-F238E27FC236}">
                    <a16:creationId xmlns:a16="http://schemas.microsoft.com/office/drawing/2014/main" id="{1D0C070A-1624-4316-9F39-5AB09CB9A18E}"/>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139" name="Picture 46">
              <a:extLst>
                <a:ext uri="{FF2B5EF4-FFF2-40B4-BE49-F238E27FC236}">
                  <a16:creationId xmlns:a16="http://schemas.microsoft.com/office/drawing/2014/main" id="{70CDE8F5-624B-4C76-BEEA-2093C0F5EB7D}"/>
                </a:ext>
              </a:extLst>
            </p:cNvPr>
            <p:cNvPicPr>
              <a:picLocks noChangeAspect="1"/>
            </p:cNvPicPr>
            <p:nvPr/>
          </p:nvPicPr>
          <p:blipFill>
            <a:blip r:embed="rId4"/>
            <a:stretch>
              <a:fillRect/>
            </a:stretch>
          </p:blipFill>
          <p:spPr>
            <a:xfrm>
              <a:off x="7407747" y="4340272"/>
              <a:ext cx="594360" cy="594360"/>
            </a:xfrm>
            <a:prstGeom prst="rect">
              <a:avLst/>
            </a:prstGeom>
          </p:spPr>
        </p:pic>
      </p:grpSp>
    </p:spTree>
    <p:extLst>
      <p:ext uri="{BB962C8B-B14F-4D97-AF65-F5344CB8AC3E}">
        <p14:creationId xmlns:p14="http://schemas.microsoft.com/office/powerpoint/2010/main" val="1235677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3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4302903" y="1901380"/>
            <a:ext cx="3586195" cy="3586194"/>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52" name="Trust &amp; Security">
            <a:extLst>
              <a:ext uri="{FF2B5EF4-FFF2-40B4-BE49-F238E27FC236}">
                <a16:creationId xmlns:a16="http://schemas.microsoft.com/office/drawing/2014/main" id="{90AB6D6D-84CF-4187-AC47-6D5C01DD7671}"/>
              </a:ext>
            </a:extLst>
          </p:cNvPr>
          <p:cNvSpPr/>
          <p:nvPr/>
        </p:nvSpPr>
        <p:spPr>
          <a:xfrm>
            <a:off x="5186359" y="2951430"/>
            <a:ext cx="1819283" cy="1329595"/>
          </a:xfrm>
          <a:prstGeom prst="rect">
            <a:avLst/>
          </a:prstGeom>
        </p:spPr>
        <p:txBody>
          <a:bodyPr wrap="square" lIns="0" tIns="0" rIns="0" bIns="0" anchor="ctr">
            <a:spAutoFit/>
          </a:bodyPr>
          <a:lstStyle/>
          <a:p>
            <a:pPr algn="ctr" defTabSz="839236">
              <a:lnSpc>
                <a:spcPct val="90000"/>
              </a:lnSpc>
            </a:pPr>
            <a:r>
              <a:rPr lang="en-US" sz="3200" dirty="0">
                <a:gradFill>
                  <a:gsLst>
                    <a:gs pos="16505">
                      <a:schemeClr val="tx1"/>
                    </a:gs>
                    <a:gs pos="36893">
                      <a:schemeClr val="tx1"/>
                    </a:gs>
                  </a:gsLst>
                  <a:lin ang="0" scaled="0"/>
                </a:gradFill>
                <a:latin typeface="Segoe UI Semibold"/>
              </a:rPr>
              <a:t>Problems &amp;</a:t>
            </a:r>
          </a:p>
          <a:p>
            <a:pPr algn="ctr" defTabSz="839236">
              <a:lnSpc>
                <a:spcPct val="90000"/>
              </a:lnSpc>
            </a:pPr>
            <a:r>
              <a:rPr lang="en-US" sz="3200" dirty="0">
                <a:gradFill>
                  <a:gsLst>
                    <a:gs pos="16505">
                      <a:schemeClr val="tx1"/>
                    </a:gs>
                    <a:gs pos="36893">
                      <a:schemeClr val="tx1"/>
                    </a:gs>
                  </a:gsLst>
                  <a:lin ang="0" scaled="0"/>
                </a:gradFill>
                <a:latin typeface="Segoe UI Semibold"/>
              </a:rPr>
              <a:t>Solution</a:t>
            </a: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7140672" y="5260205"/>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3640692" y="526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49614" y="746853"/>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132378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90" name="Tech intensity">
            <a:extLst>
              <a:ext uri="{FF2B5EF4-FFF2-40B4-BE49-F238E27FC236}">
                <a16:creationId xmlns:a16="http://schemas.microsoft.com/office/drawing/2014/main" id="{B1990AFB-BBBC-4D03-B88A-53F8E667F8D8}"/>
              </a:ext>
            </a:extLst>
          </p:cNvPr>
          <p:cNvSpPr>
            <a:spLocks/>
          </p:cNvSpPr>
          <p:nvPr/>
        </p:nvSpPr>
        <p:spPr bwMode="auto">
          <a:xfrm>
            <a:off x="4616450" y="3441371"/>
            <a:ext cx="2959100" cy="37118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spAutoFit/>
          </a:bodyPr>
          <a:lstStyle/>
          <a:p>
            <a:pPr algn="ctr" defTabSz="932742" fontAlgn="base">
              <a:lnSpc>
                <a:spcPct val="90000"/>
              </a:lnSpc>
              <a:spcBef>
                <a:spcPct val="0"/>
              </a:spcBef>
              <a:spcAft>
                <a:spcPct val="0"/>
              </a:spcAft>
              <a:tabLst>
                <a:tab pos="5087938" algn="l"/>
              </a:tabLst>
              <a:defRPr/>
            </a:pPr>
            <a:r>
              <a:rPr lang="en-US" sz="2000" kern="0" spc="-300" dirty="0">
                <a:ln w="3175">
                  <a:noFill/>
                </a:ln>
                <a:noFill/>
                <a:effectLst>
                  <a:outerShdw blurRad="63500" sx="101000" sy="101000" algn="ctr" rotWithShape="0">
                    <a:prstClr val="black">
                      <a:alpha val="54000"/>
                    </a:prstClr>
                  </a:outerShdw>
                </a:effectLst>
                <a:latin typeface="Segoe UI Semibold"/>
                <a:cs typeface="Segoe UI" pitchFamily="34" charset="0"/>
              </a:rPr>
              <a:t>T</a:t>
            </a:r>
            <a:r>
              <a:rPr lang="en-US" sz="2000" kern="0" dirty="0">
                <a:ln w="3175">
                  <a:noFill/>
                </a:ln>
                <a:noFill/>
                <a:effectLst>
                  <a:outerShdw blurRad="63500" sx="101000" sy="101000" algn="ctr" rotWithShape="0">
                    <a:prstClr val="black">
                      <a:alpha val="54000"/>
                    </a:prstClr>
                  </a:outerShdw>
                </a:effectLst>
                <a:latin typeface="Segoe UI Semibold"/>
                <a:cs typeface="Segoe UI" pitchFamily="34" charset="0"/>
              </a:rPr>
              <a:t>ech intensity</a:t>
            </a:r>
          </a:p>
        </p:txBody>
      </p:sp>
      <p:grpSp>
        <p:nvGrpSpPr>
          <p:cNvPr id="2" name="组合 1">
            <a:extLst>
              <a:ext uri="{FF2B5EF4-FFF2-40B4-BE49-F238E27FC236}">
                <a16:creationId xmlns:a16="http://schemas.microsoft.com/office/drawing/2014/main" id="{2943BE29-EDA6-4420-907D-93AEE0B724DC}"/>
              </a:ext>
            </a:extLst>
          </p:cNvPr>
          <p:cNvGrpSpPr/>
          <p:nvPr/>
        </p:nvGrpSpPr>
        <p:grpSpPr>
          <a:xfrm>
            <a:off x="3883570" y="403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7101423" y="4033948"/>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spTree>
    <p:extLst>
      <p:ext uri="{BB962C8B-B14F-4D97-AF65-F5344CB8AC3E}">
        <p14:creationId xmlns:p14="http://schemas.microsoft.com/office/powerpoint/2010/main" val="3851741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30473133" y="-33281538"/>
            <a:ext cx="73421097" cy="73421075"/>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33556672" y="28032430"/>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22368908" y="2812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66285" y="1529058"/>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27603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grpSp>
        <p:nvGrpSpPr>
          <p:cNvPr id="2" name="组合 1">
            <a:extLst>
              <a:ext uri="{FF2B5EF4-FFF2-40B4-BE49-F238E27FC236}">
                <a16:creationId xmlns:a16="http://schemas.microsoft.com/office/drawing/2014/main" id="{2943BE29-EDA6-4420-907D-93AEE0B724DC}"/>
              </a:ext>
            </a:extLst>
          </p:cNvPr>
          <p:cNvGrpSpPr/>
          <p:nvPr/>
        </p:nvGrpSpPr>
        <p:grpSpPr>
          <a:xfrm>
            <a:off x="-22126030" y="2689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33517423" y="26806173"/>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pic>
        <p:nvPicPr>
          <p:cNvPr id="6" name="图形 5">
            <a:extLst>
              <a:ext uri="{FF2B5EF4-FFF2-40B4-BE49-F238E27FC236}">
                <a16:creationId xmlns:a16="http://schemas.microsoft.com/office/drawing/2014/main" id="{500E897C-DF81-433C-974A-130A615010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9896" y="3201505"/>
            <a:ext cx="1243965" cy="1243965"/>
          </a:xfrm>
          <a:prstGeom prst="rect">
            <a:avLst/>
          </a:prstGeom>
        </p:spPr>
      </p:pic>
      <p:cxnSp>
        <p:nvCxnSpPr>
          <p:cNvPr id="10" name="直接连接符 9">
            <a:extLst>
              <a:ext uri="{FF2B5EF4-FFF2-40B4-BE49-F238E27FC236}">
                <a16:creationId xmlns:a16="http://schemas.microsoft.com/office/drawing/2014/main" id="{B7678C5F-4EC2-429E-BCF0-A83A37A3D52C}"/>
              </a:ext>
            </a:extLst>
          </p:cNvPr>
          <p:cNvCxnSpPr>
            <a:cxnSpLocks/>
            <a:stCxn id="6" idx="3"/>
          </p:cNvCxnSpPr>
          <p:nvPr/>
        </p:nvCxnSpPr>
        <p:spPr>
          <a:xfrm>
            <a:off x="3023861" y="3823488"/>
            <a:ext cx="5607958" cy="0"/>
          </a:xfrm>
          <a:prstGeom prst="line">
            <a:avLst/>
          </a:prstGeom>
          <a:ln w="12700">
            <a:solidFill>
              <a:srgbClr val="969696">
                <a:alpha val="66000"/>
              </a:srgb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F3E4CC8-CCAA-4159-8AD2-0AE83789643E}"/>
              </a:ext>
            </a:extLst>
          </p:cNvPr>
          <p:cNvCxnSpPr>
            <a:cxnSpLocks/>
            <a:stCxn id="6" idx="3"/>
          </p:cNvCxnSpPr>
          <p:nvPr/>
        </p:nvCxnSpPr>
        <p:spPr>
          <a:xfrm flipV="1">
            <a:off x="3023861" y="3823487"/>
            <a:ext cx="353383" cy="1"/>
          </a:xfrm>
          <a:prstGeom prst="line">
            <a:avLst/>
          </a:prstGeom>
          <a:ln w="44450" cap="rnd">
            <a:solidFill>
              <a:schemeClr val="accent3">
                <a:alpha val="55000"/>
              </a:schemeClr>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pic>
        <p:nvPicPr>
          <p:cNvPr id="8" name="图形 7">
            <a:extLst>
              <a:ext uri="{FF2B5EF4-FFF2-40B4-BE49-F238E27FC236}">
                <a16:creationId xmlns:a16="http://schemas.microsoft.com/office/drawing/2014/main" id="{6B245932-370D-496B-ABBE-F8AACC2307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25295" y="3158988"/>
            <a:ext cx="1329000" cy="1329000"/>
          </a:xfrm>
          <a:prstGeom prst="rect">
            <a:avLst/>
          </a:prstGeom>
        </p:spPr>
      </p:pic>
      <p:cxnSp>
        <p:nvCxnSpPr>
          <p:cNvPr id="15" name="直接连接符 14">
            <a:extLst>
              <a:ext uri="{FF2B5EF4-FFF2-40B4-BE49-F238E27FC236}">
                <a16:creationId xmlns:a16="http://schemas.microsoft.com/office/drawing/2014/main" id="{5C3D0CD3-D513-44F4-A285-0F08B92F953B}"/>
              </a:ext>
            </a:extLst>
          </p:cNvPr>
          <p:cNvCxnSpPr/>
          <p:nvPr/>
        </p:nvCxnSpPr>
        <p:spPr>
          <a:xfrm>
            <a:off x="9774555" y="198706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5E2F780-7C87-4F2C-9B79-AEB048040249}"/>
              </a:ext>
            </a:extLst>
          </p:cNvPr>
          <p:cNvCxnSpPr>
            <a:cxnSpLocks/>
          </p:cNvCxnSpPr>
          <p:nvPr/>
        </p:nvCxnSpPr>
        <p:spPr>
          <a:xfrm rot="1800000">
            <a:off x="10639949" y="2217767"/>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EA12492-D598-4DC2-BEAA-D1F1AFA883F4}"/>
              </a:ext>
            </a:extLst>
          </p:cNvPr>
          <p:cNvCxnSpPr>
            <a:cxnSpLocks/>
          </p:cNvCxnSpPr>
          <p:nvPr/>
        </p:nvCxnSpPr>
        <p:spPr>
          <a:xfrm rot="3600000">
            <a:off x="11114768" y="2808220"/>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7581B23-37DE-44DA-A8BE-1BA90332103B}"/>
              </a:ext>
            </a:extLst>
          </p:cNvPr>
          <p:cNvCxnSpPr>
            <a:cxnSpLocks/>
          </p:cNvCxnSpPr>
          <p:nvPr/>
        </p:nvCxnSpPr>
        <p:spPr>
          <a:xfrm rot="5400000">
            <a:off x="11248447" y="3452912"/>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3AD3C90-2AD0-4DB7-8C1B-72ABA071C7F7}"/>
              </a:ext>
            </a:extLst>
          </p:cNvPr>
          <p:cNvCxnSpPr>
            <a:cxnSpLocks/>
          </p:cNvCxnSpPr>
          <p:nvPr/>
        </p:nvCxnSpPr>
        <p:spPr>
          <a:xfrm rot="7200000">
            <a:off x="11101647" y="4205837"/>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FC6656D-0570-40B2-BCAB-51139CCBA300}"/>
              </a:ext>
            </a:extLst>
          </p:cNvPr>
          <p:cNvCxnSpPr>
            <a:cxnSpLocks/>
          </p:cNvCxnSpPr>
          <p:nvPr/>
        </p:nvCxnSpPr>
        <p:spPr>
          <a:xfrm rot="9000000">
            <a:off x="10571295" y="4745210"/>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195D94BD-822D-4B73-A1B6-B3E99BE6607E}"/>
              </a:ext>
            </a:extLst>
          </p:cNvPr>
          <p:cNvCxnSpPr>
            <a:cxnSpLocks/>
          </p:cNvCxnSpPr>
          <p:nvPr/>
        </p:nvCxnSpPr>
        <p:spPr>
          <a:xfrm rot="10800000">
            <a:off x="9771600" y="4926804"/>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848F65A2-7094-4B58-8185-6C6498D1C236}"/>
              </a:ext>
            </a:extLst>
          </p:cNvPr>
          <p:cNvCxnSpPr>
            <a:cxnSpLocks/>
          </p:cNvCxnSpPr>
          <p:nvPr/>
        </p:nvCxnSpPr>
        <p:spPr>
          <a:xfrm rot="12600000">
            <a:off x="9014866" y="474520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D5DC32A-3E4C-45B2-AB38-18DFB05AB6F7}"/>
              </a:ext>
            </a:extLst>
          </p:cNvPr>
          <p:cNvCxnSpPr>
            <a:cxnSpLocks/>
          </p:cNvCxnSpPr>
          <p:nvPr/>
        </p:nvCxnSpPr>
        <p:spPr>
          <a:xfrm rot="14400000">
            <a:off x="8477942" y="420583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E06A60D-4B13-42F9-A95F-9F3C739EE51D}"/>
              </a:ext>
            </a:extLst>
          </p:cNvPr>
          <p:cNvCxnSpPr>
            <a:cxnSpLocks/>
          </p:cNvCxnSpPr>
          <p:nvPr/>
        </p:nvCxnSpPr>
        <p:spPr>
          <a:xfrm rot="16200000">
            <a:off x="8335595" y="348148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73BF580-61E8-4CDE-897D-B36C03FED396}"/>
              </a:ext>
            </a:extLst>
          </p:cNvPr>
          <p:cNvCxnSpPr>
            <a:cxnSpLocks/>
          </p:cNvCxnSpPr>
          <p:nvPr/>
        </p:nvCxnSpPr>
        <p:spPr>
          <a:xfrm rot="18000000">
            <a:off x="8429167" y="280806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6088C058-F844-4E65-97CB-A169759FDF22}"/>
              </a:ext>
            </a:extLst>
          </p:cNvPr>
          <p:cNvCxnSpPr>
            <a:cxnSpLocks/>
          </p:cNvCxnSpPr>
          <p:nvPr/>
        </p:nvCxnSpPr>
        <p:spPr>
          <a:xfrm rot="19800000">
            <a:off x="8920668" y="2200149"/>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636F16B-06A5-4A8A-817B-8C6C0CA1BFEA}"/>
              </a:ext>
            </a:extLst>
          </p:cNvPr>
          <p:cNvSpPr txBox="1"/>
          <p:nvPr/>
        </p:nvSpPr>
        <p:spPr>
          <a:xfrm>
            <a:off x="1389066" y="5040219"/>
            <a:ext cx="1988178" cy="307777"/>
          </a:xfrm>
          <a:prstGeom prst="rect">
            <a:avLst/>
          </a:prstGeom>
          <a:noFill/>
        </p:spPr>
        <p:txBody>
          <a:bodyPr wrap="square" lIns="0" tIns="0" rIns="0" bIns="0" rtlCol="0">
            <a:spAutoFit/>
          </a:bodyPr>
          <a:lstStyle/>
          <a:p>
            <a:pPr algn="ctr"/>
            <a:r>
              <a:rPr lang="zh-CN" altLang="en-US" sz="2000" dirty="0">
                <a:solidFill>
                  <a:srgbClr val="525252"/>
                </a:solidFill>
              </a:rPr>
              <a:t>用户手机</a:t>
            </a:r>
          </a:p>
        </p:txBody>
      </p:sp>
      <p:sp>
        <p:nvSpPr>
          <p:cNvPr id="20" name="文本框 19">
            <a:extLst>
              <a:ext uri="{FF2B5EF4-FFF2-40B4-BE49-F238E27FC236}">
                <a16:creationId xmlns:a16="http://schemas.microsoft.com/office/drawing/2014/main" id="{3D24694E-0BE7-4BD1-9673-3BD5545F2A73}"/>
              </a:ext>
            </a:extLst>
          </p:cNvPr>
          <p:cNvSpPr txBox="1"/>
          <p:nvPr/>
        </p:nvSpPr>
        <p:spPr>
          <a:xfrm>
            <a:off x="8686250" y="5015027"/>
            <a:ext cx="2217198" cy="307777"/>
          </a:xfrm>
          <a:prstGeom prst="rect">
            <a:avLst/>
          </a:prstGeom>
          <a:noFill/>
        </p:spPr>
        <p:txBody>
          <a:bodyPr wrap="square" lIns="0" tIns="0" rIns="0" bIns="0" rtlCol="0">
            <a:spAutoFit/>
          </a:bodyPr>
          <a:lstStyle/>
          <a:p>
            <a:pPr algn="ctr"/>
            <a:r>
              <a:rPr lang="en-US" altLang="zh-CN" sz="2000" dirty="0">
                <a:solidFill>
                  <a:srgbClr val="525252"/>
                </a:solidFill>
              </a:rPr>
              <a:t>HomeBridge</a:t>
            </a:r>
            <a:endParaRPr lang="zh-CN" altLang="en-US" sz="2000" dirty="0" err="1">
              <a:solidFill>
                <a:srgbClr val="525252"/>
              </a:solidFill>
            </a:endParaRPr>
          </a:p>
        </p:txBody>
      </p:sp>
      <p:sp>
        <p:nvSpPr>
          <p:cNvPr id="21" name="文本框 20">
            <a:extLst>
              <a:ext uri="{FF2B5EF4-FFF2-40B4-BE49-F238E27FC236}">
                <a16:creationId xmlns:a16="http://schemas.microsoft.com/office/drawing/2014/main" id="{C9639A38-FC25-4942-8F5D-E96CFBE0819D}"/>
              </a:ext>
            </a:extLst>
          </p:cNvPr>
          <p:cNvSpPr txBox="1"/>
          <p:nvPr/>
        </p:nvSpPr>
        <p:spPr>
          <a:xfrm>
            <a:off x="4710113" y="5588621"/>
            <a:ext cx="2752724" cy="307777"/>
          </a:xfrm>
          <a:prstGeom prst="rect">
            <a:avLst/>
          </a:prstGeom>
          <a:noFill/>
        </p:spPr>
        <p:txBody>
          <a:bodyPr wrap="square" lIns="0" tIns="0" rIns="0" bIns="0" rtlCol="0">
            <a:spAutoFit/>
          </a:bodyPr>
          <a:lstStyle/>
          <a:p>
            <a:pPr algn="ctr"/>
            <a:r>
              <a:rPr lang="zh-CN" altLang="en-US" sz="2000" dirty="0">
                <a:solidFill>
                  <a:srgbClr val="525252"/>
                </a:solidFill>
              </a:rPr>
              <a:t>手动控制报警开关</a:t>
            </a:r>
          </a:p>
        </p:txBody>
      </p:sp>
    </p:spTree>
    <p:extLst>
      <p:ext uri="{BB962C8B-B14F-4D97-AF65-F5344CB8AC3E}">
        <p14:creationId xmlns:p14="http://schemas.microsoft.com/office/powerpoint/2010/main" val="187636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300"/>
                                        <p:tgtEl>
                                          <p:spTgt spid="12"/>
                                        </p:tgtEl>
                                      </p:cBhvr>
                                    </p:animEffect>
                                  </p:childTnLst>
                                </p:cTn>
                              </p:par>
                            </p:childTnLst>
                          </p:cTn>
                        </p:par>
                        <p:par>
                          <p:cTn id="25" fill="hold">
                            <p:stCondLst>
                              <p:cond delay="300"/>
                            </p:stCondLst>
                            <p:childTnLst>
                              <p:par>
                                <p:cTn id="26" presetID="42" presetClass="path" presetSubtype="0" accel="50000" decel="50000" fill="hold" nodeType="afterEffect">
                                  <p:stCondLst>
                                    <p:cond delay="0"/>
                                  </p:stCondLst>
                                  <p:childTnLst>
                                    <p:animMotion origin="layout" path="M 0.02201 3.7037E-6 L 0.43228 3.7037E-6 " pathEditMode="fixed" rAng="0" ptsTypes="AA">
                                      <p:cBhvr>
                                        <p:cTn id="27" dur="800" fill="hold"/>
                                        <p:tgtEl>
                                          <p:spTgt spid="12"/>
                                        </p:tgtEl>
                                        <p:attrNameLst>
                                          <p:attrName>ppt_x</p:attrName>
                                          <p:attrName>ppt_y</p:attrName>
                                        </p:attrNameLst>
                                      </p:cBhvr>
                                      <p:rCtr x="20508" y="0"/>
                                    </p:animMotion>
                                  </p:childTnLst>
                                </p:cTn>
                              </p:par>
                            </p:childTnLst>
                          </p:cTn>
                        </p:par>
                        <p:par>
                          <p:cTn id="28" fill="hold">
                            <p:stCondLst>
                              <p:cond delay="1100"/>
                            </p:stCondLst>
                            <p:childTnLst>
                              <p:par>
                                <p:cTn id="29" presetID="10" presetClass="exit" presetSubtype="0" fill="hold" nodeType="afterEffect">
                                  <p:stCondLst>
                                    <p:cond delay="0"/>
                                  </p:stCondLst>
                                  <p:childTnLst>
                                    <p:animEffect transition="out" filter="fade">
                                      <p:cBhvr>
                                        <p:cTn id="30" dur="300"/>
                                        <p:tgtEl>
                                          <p:spTgt spid="12"/>
                                        </p:tgtEl>
                                      </p:cBhvr>
                                    </p:animEffect>
                                    <p:set>
                                      <p:cBhvr>
                                        <p:cTn id="31" dur="1" fill="hold">
                                          <p:stCondLst>
                                            <p:cond delay="299"/>
                                          </p:stCondLst>
                                        </p:cTn>
                                        <p:tgtEl>
                                          <p:spTgt spid="12"/>
                                        </p:tgtEl>
                                        <p:attrNameLst>
                                          <p:attrName>style.visibility</p:attrName>
                                        </p:attrNameLst>
                                      </p:cBhvr>
                                      <p:to>
                                        <p:strVal val="hidden"/>
                                      </p:to>
                                    </p:set>
                                  </p:childTnLst>
                                </p:cTn>
                              </p:par>
                            </p:childTnLst>
                          </p:cTn>
                        </p:par>
                        <p:par>
                          <p:cTn id="32" fill="hold">
                            <p:stCondLst>
                              <p:cond delay="14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2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200"/>
                                        <p:tgtEl>
                                          <p:spTgt spid="46"/>
                                        </p:tgtEl>
                                      </p:cBhvr>
                                    </p:animEffect>
                                  </p:childTnLst>
                                </p:cTn>
                              </p:par>
                              <p:par>
                                <p:cTn id="39" presetID="22" presetClass="entr" presetSubtype="4"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down)">
                                      <p:cBhvr>
                                        <p:cTn id="41" dur="200"/>
                                        <p:tgtEl>
                                          <p:spTgt spid="47"/>
                                        </p:tgtEl>
                                      </p:cBhvr>
                                    </p:animEffect>
                                  </p:childTnLst>
                                </p:cTn>
                              </p:par>
                              <p:par>
                                <p:cTn id="42" presetID="22" presetClass="entr" presetSubtype="8"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200"/>
                                        <p:tgtEl>
                                          <p:spTgt spid="48"/>
                                        </p:tgtEl>
                                      </p:cBhvr>
                                    </p:animEffect>
                                  </p:childTnLst>
                                </p:cTn>
                              </p:par>
                              <p:par>
                                <p:cTn id="45" presetID="22" presetClass="entr" presetSubtype="1"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up)">
                                      <p:cBhvr>
                                        <p:cTn id="47" dur="200"/>
                                        <p:tgtEl>
                                          <p:spTgt spid="52"/>
                                        </p:tgtEl>
                                      </p:cBhvr>
                                    </p:animEffect>
                                  </p:childTnLst>
                                </p:cTn>
                              </p:par>
                              <p:par>
                                <p:cTn id="48" presetID="22" presetClass="entr" presetSubtype="1" fill="hold"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up)">
                                      <p:cBhvr>
                                        <p:cTn id="50" dur="200"/>
                                        <p:tgtEl>
                                          <p:spTgt spid="53"/>
                                        </p:tgtEl>
                                      </p:cBhvr>
                                    </p:animEffect>
                                  </p:childTnLst>
                                </p:cTn>
                              </p:par>
                              <p:par>
                                <p:cTn id="51" presetID="22" presetClass="entr" presetSubtype="1"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up)">
                                      <p:cBhvr>
                                        <p:cTn id="53" dur="200"/>
                                        <p:tgtEl>
                                          <p:spTgt spid="54"/>
                                        </p:tgtEl>
                                      </p:cBhvr>
                                    </p:animEffect>
                                  </p:childTnLst>
                                </p:cTn>
                              </p:par>
                              <p:par>
                                <p:cTn id="54" presetID="22" presetClass="entr" presetSubtype="1"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200"/>
                                        <p:tgtEl>
                                          <p:spTgt spid="57"/>
                                        </p:tgtEl>
                                      </p:cBhvr>
                                    </p:animEffect>
                                  </p:childTnLst>
                                </p:cTn>
                              </p:par>
                              <p:par>
                                <p:cTn id="57" presetID="22" presetClass="entr" presetSubtype="1"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up)">
                                      <p:cBhvr>
                                        <p:cTn id="59" dur="200"/>
                                        <p:tgtEl>
                                          <p:spTgt spid="58"/>
                                        </p:tgtEl>
                                      </p:cBhvr>
                                    </p:animEffect>
                                  </p:childTnLst>
                                </p:cTn>
                              </p:par>
                              <p:par>
                                <p:cTn id="60" presetID="22" presetClass="entr" presetSubtype="2"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ipe(right)">
                                      <p:cBhvr>
                                        <p:cTn id="62" dur="200"/>
                                        <p:tgtEl>
                                          <p:spTgt spid="59"/>
                                        </p:tgtEl>
                                      </p:cBhvr>
                                    </p:animEffect>
                                  </p:childTnLst>
                                </p:cTn>
                              </p:par>
                              <p:par>
                                <p:cTn id="63" presetID="22" presetClass="entr" presetSubtype="4"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down)">
                                      <p:cBhvr>
                                        <p:cTn id="65" dur="200"/>
                                        <p:tgtEl>
                                          <p:spTgt spid="61"/>
                                        </p:tgtEl>
                                      </p:cBhvr>
                                    </p:animEffect>
                                  </p:childTnLst>
                                </p:cTn>
                              </p:par>
                              <p:par>
                                <p:cTn id="66" presetID="22" presetClass="entr" presetSubtype="4"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down)">
                                      <p:cBhvr>
                                        <p:cTn id="68" dur="200"/>
                                        <p:tgtEl>
                                          <p:spTgt spid="62"/>
                                        </p:tgtEl>
                                      </p:cBhvr>
                                    </p:animEffect>
                                  </p:childTnLst>
                                </p:cTn>
                              </p:par>
                            </p:childTnLst>
                          </p:cTn>
                        </p:par>
                        <p:par>
                          <p:cTn id="69" fill="hold">
                            <p:stCondLst>
                              <p:cond delay="1600"/>
                            </p:stCondLst>
                            <p:childTnLst>
                              <p:par>
                                <p:cTn id="70" presetID="22" presetClass="exit" presetSubtype="4" fill="hold" nodeType="afterEffect">
                                  <p:stCondLst>
                                    <p:cond delay="0"/>
                                  </p:stCondLst>
                                  <p:childTnLst>
                                    <p:animEffect transition="out" filter="wipe(down)">
                                      <p:cBhvr>
                                        <p:cTn id="71" dur="200"/>
                                        <p:tgtEl>
                                          <p:spTgt spid="15"/>
                                        </p:tgtEl>
                                      </p:cBhvr>
                                    </p:animEffect>
                                    <p:set>
                                      <p:cBhvr>
                                        <p:cTn id="72" dur="1" fill="hold">
                                          <p:stCondLst>
                                            <p:cond delay="199"/>
                                          </p:stCondLst>
                                        </p:cTn>
                                        <p:tgtEl>
                                          <p:spTgt spid="15"/>
                                        </p:tgtEl>
                                        <p:attrNameLst>
                                          <p:attrName>style.visibility</p:attrName>
                                        </p:attrNameLst>
                                      </p:cBhvr>
                                      <p:to>
                                        <p:strVal val="hidden"/>
                                      </p:to>
                                    </p:set>
                                  </p:childTnLst>
                                </p:cTn>
                              </p:par>
                              <p:par>
                                <p:cTn id="73" presetID="22" presetClass="exit" presetSubtype="4" fill="hold" nodeType="withEffect">
                                  <p:stCondLst>
                                    <p:cond delay="0"/>
                                  </p:stCondLst>
                                  <p:childTnLst>
                                    <p:animEffect transition="out" filter="wipe(down)">
                                      <p:cBhvr>
                                        <p:cTn id="74" dur="200"/>
                                        <p:tgtEl>
                                          <p:spTgt spid="46"/>
                                        </p:tgtEl>
                                      </p:cBhvr>
                                    </p:animEffect>
                                    <p:set>
                                      <p:cBhvr>
                                        <p:cTn id="75" dur="1" fill="hold">
                                          <p:stCondLst>
                                            <p:cond delay="199"/>
                                          </p:stCondLst>
                                        </p:cTn>
                                        <p:tgtEl>
                                          <p:spTgt spid="46"/>
                                        </p:tgtEl>
                                        <p:attrNameLst>
                                          <p:attrName>style.visibility</p:attrName>
                                        </p:attrNameLst>
                                      </p:cBhvr>
                                      <p:to>
                                        <p:strVal val="hidden"/>
                                      </p:to>
                                    </p:set>
                                  </p:childTnLst>
                                </p:cTn>
                              </p:par>
                              <p:par>
                                <p:cTn id="76" presetID="22" presetClass="exit" presetSubtype="4" fill="hold" nodeType="withEffect">
                                  <p:stCondLst>
                                    <p:cond delay="0"/>
                                  </p:stCondLst>
                                  <p:childTnLst>
                                    <p:animEffect transition="out" filter="wipe(down)">
                                      <p:cBhvr>
                                        <p:cTn id="77" dur="200"/>
                                        <p:tgtEl>
                                          <p:spTgt spid="47"/>
                                        </p:tgtEl>
                                      </p:cBhvr>
                                    </p:animEffect>
                                    <p:set>
                                      <p:cBhvr>
                                        <p:cTn id="78" dur="1" fill="hold">
                                          <p:stCondLst>
                                            <p:cond delay="199"/>
                                          </p:stCondLst>
                                        </p:cTn>
                                        <p:tgtEl>
                                          <p:spTgt spid="47"/>
                                        </p:tgtEl>
                                        <p:attrNameLst>
                                          <p:attrName>style.visibility</p:attrName>
                                        </p:attrNameLst>
                                      </p:cBhvr>
                                      <p:to>
                                        <p:strVal val="hidden"/>
                                      </p:to>
                                    </p:set>
                                  </p:childTnLst>
                                </p:cTn>
                              </p:par>
                              <p:par>
                                <p:cTn id="79" presetID="22" presetClass="exit" presetSubtype="8" fill="hold" nodeType="withEffect">
                                  <p:stCondLst>
                                    <p:cond delay="0"/>
                                  </p:stCondLst>
                                  <p:childTnLst>
                                    <p:animEffect transition="out" filter="wipe(left)">
                                      <p:cBhvr>
                                        <p:cTn id="80" dur="200"/>
                                        <p:tgtEl>
                                          <p:spTgt spid="48"/>
                                        </p:tgtEl>
                                      </p:cBhvr>
                                    </p:animEffect>
                                    <p:set>
                                      <p:cBhvr>
                                        <p:cTn id="81" dur="1" fill="hold">
                                          <p:stCondLst>
                                            <p:cond delay="199"/>
                                          </p:stCondLst>
                                        </p:cTn>
                                        <p:tgtEl>
                                          <p:spTgt spid="48"/>
                                        </p:tgtEl>
                                        <p:attrNameLst>
                                          <p:attrName>style.visibility</p:attrName>
                                        </p:attrNameLst>
                                      </p:cBhvr>
                                      <p:to>
                                        <p:strVal val="hidden"/>
                                      </p:to>
                                    </p:set>
                                  </p:childTnLst>
                                </p:cTn>
                              </p:par>
                              <p:par>
                                <p:cTn id="82" presetID="22" presetClass="exit" presetSubtype="1" fill="hold" nodeType="withEffect">
                                  <p:stCondLst>
                                    <p:cond delay="0"/>
                                  </p:stCondLst>
                                  <p:childTnLst>
                                    <p:animEffect transition="out" filter="wipe(up)">
                                      <p:cBhvr>
                                        <p:cTn id="83" dur="200"/>
                                        <p:tgtEl>
                                          <p:spTgt spid="52"/>
                                        </p:tgtEl>
                                      </p:cBhvr>
                                    </p:animEffect>
                                    <p:set>
                                      <p:cBhvr>
                                        <p:cTn id="84" dur="1" fill="hold">
                                          <p:stCondLst>
                                            <p:cond delay="199"/>
                                          </p:stCondLst>
                                        </p:cTn>
                                        <p:tgtEl>
                                          <p:spTgt spid="52"/>
                                        </p:tgtEl>
                                        <p:attrNameLst>
                                          <p:attrName>style.visibility</p:attrName>
                                        </p:attrNameLst>
                                      </p:cBhvr>
                                      <p:to>
                                        <p:strVal val="hidden"/>
                                      </p:to>
                                    </p:set>
                                  </p:childTnLst>
                                </p:cTn>
                              </p:par>
                              <p:par>
                                <p:cTn id="85" presetID="22" presetClass="exit" presetSubtype="1" fill="hold" nodeType="withEffect">
                                  <p:stCondLst>
                                    <p:cond delay="0"/>
                                  </p:stCondLst>
                                  <p:childTnLst>
                                    <p:animEffect transition="out" filter="wipe(up)">
                                      <p:cBhvr>
                                        <p:cTn id="86" dur="200"/>
                                        <p:tgtEl>
                                          <p:spTgt spid="53"/>
                                        </p:tgtEl>
                                      </p:cBhvr>
                                    </p:animEffect>
                                    <p:set>
                                      <p:cBhvr>
                                        <p:cTn id="87" dur="1" fill="hold">
                                          <p:stCondLst>
                                            <p:cond delay="199"/>
                                          </p:stCondLst>
                                        </p:cTn>
                                        <p:tgtEl>
                                          <p:spTgt spid="53"/>
                                        </p:tgtEl>
                                        <p:attrNameLst>
                                          <p:attrName>style.visibility</p:attrName>
                                        </p:attrNameLst>
                                      </p:cBhvr>
                                      <p:to>
                                        <p:strVal val="hidden"/>
                                      </p:to>
                                    </p:set>
                                  </p:childTnLst>
                                </p:cTn>
                              </p:par>
                              <p:par>
                                <p:cTn id="88" presetID="22" presetClass="exit" presetSubtype="1" fill="hold" nodeType="withEffect">
                                  <p:stCondLst>
                                    <p:cond delay="0"/>
                                  </p:stCondLst>
                                  <p:childTnLst>
                                    <p:animEffect transition="out" filter="wipe(up)">
                                      <p:cBhvr>
                                        <p:cTn id="89" dur="200"/>
                                        <p:tgtEl>
                                          <p:spTgt spid="54"/>
                                        </p:tgtEl>
                                      </p:cBhvr>
                                    </p:animEffect>
                                    <p:set>
                                      <p:cBhvr>
                                        <p:cTn id="90" dur="1" fill="hold">
                                          <p:stCondLst>
                                            <p:cond delay="199"/>
                                          </p:stCondLst>
                                        </p:cTn>
                                        <p:tgtEl>
                                          <p:spTgt spid="54"/>
                                        </p:tgtEl>
                                        <p:attrNameLst>
                                          <p:attrName>style.visibility</p:attrName>
                                        </p:attrNameLst>
                                      </p:cBhvr>
                                      <p:to>
                                        <p:strVal val="hidden"/>
                                      </p:to>
                                    </p:set>
                                  </p:childTnLst>
                                </p:cTn>
                              </p:par>
                              <p:par>
                                <p:cTn id="91" presetID="22" presetClass="exit" presetSubtype="1" fill="hold" nodeType="withEffect">
                                  <p:stCondLst>
                                    <p:cond delay="0"/>
                                  </p:stCondLst>
                                  <p:childTnLst>
                                    <p:animEffect transition="out" filter="wipe(up)">
                                      <p:cBhvr>
                                        <p:cTn id="92" dur="200"/>
                                        <p:tgtEl>
                                          <p:spTgt spid="57"/>
                                        </p:tgtEl>
                                      </p:cBhvr>
                                    </p:animEffect>
                                    <p:set>
                                      <p:cBhvr>
                                        <p:cTn id="93" dur="1" fill="hold">
                                          <p:stCondLst>
                                            <p:cond delay="199"/>
                                          </p:stCondLst>
                                        </p:cTn>
                                        <p:tgtEl>
                                          <p:spTgt spid="57"/>
                                        </p:tgtEl>
                                        <p:attrNameLst>
                                          <p:attrName>style.visibility</p:attrName>
                                        </p:attrNameLst>
                                      </p:cBhvr>
                                      <p:to>
                                        <p:strVal val="hidden"/>
                                      </p:to>
                                    </p:set>
                                  </p:childTnLst>
                                </p:cTn>
                              </p:par>
                              <p:par>
                                <p:cTn id="94" presetID="22" presetClass="exit" presetSubtype="1" fill="hold" nodeType="withEffect">
                                  <p:stCondLst>
                                    <p:cond delay="0"/>
                                  </p:stCondLst>
                                  <p:childTnLst>
                                    <p:animEffect transition="out" filter="wipe(up)">
                                      <p:cBhvr>
                                        <p:cTn id="95" dur="200"/>
                                        <p:tgtEl>
                                          <p:spTgt spid="58"/>
                                        </p:tgtEl>
                                      </p:cBhvr>
                                    </p:animEffect>
                                    <p:set>
                                      <p:cBhvr>
                                        <p:cTn id="96" dur="1" fill="hold">
                                          <p:stCondLst>
                                            <p:cond delay="199"/>
                                          </p:stCondLst>
                                        </p:cTn>
                                        <p:tgtEl>
                                          <p:spTgt spid="58"/>
                                        </p:tgtEl>
                                        <p:attrNameLst>
                                          <p:attrName>style.visibility</p:attrName>
                                        </p:attrNameLst>
                                      </p:cBhvr>
                                      <p:to>
                                        <p:strVal val="hidden"/>
                                      </p:to>
                                    </p:set>
                                  </p:childTnLst>
                                </p:cTn>
                              </p:par>
                              <p:par>
                                <p:cTn id="97" presetID="22" presetClass="exit" presetSubtype="2" fill="hold" nodeType="withEffect">
                                  <p:stCondLst>
                                    <p:cond delay="0"/>
                                  </p:stCondLst>
                                  <p:childTnLst>
                                    <p:animEffect transition="out" filter="wipe(right)">
                                      <p:cBhvr>
                                        <p:cTn id="98" dur="200"/>
                                        <p:tgtEl>
                                          <p:spTgt spid="59"/>
                                        </p:tgtEl>
                                      </p:cBhvr>
                                    </p:animEffect>
                                    <p:set>
                                      <p:cBhvr>
                                        <p:cTn id="99" dur="1" fill="hold">
                                          <p:stCondLst>
                                            <p:cond delay="199"/>
                                          </p:stCondLst>
                                        </p:cTn>
                                        <p:tgtEl>
                                          <p:spTgt spid="59"/>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200"/>
                                        <p:tgtEl>
                                          <p:spTgt spid="61"/>
                                        </p:tgtEl>
                                      </p:cBhvr>
                                    </p:animEffect>
                                    <p:set>
                                      <p:cBhvr>
                                        <p:cTn id="102" dur="1" fill="hold">
                                          <p:stCondLst>
                                            <p:cond delay="199"/>
                                          </p:stCondLst>
                                        </p:cTn>
                                        <p:tgtEl>
                                          <p:spTgt spid="61"/>
                                        </p:tgtEl>
                                        <p:attrNameLst>
                                          <p:attrName>style.visibility</p:attrName>
                                        </p:attrNameLst>
                                      </p:cBhvr>
                                      <p:to>
                                        <p:strVal val="hidden"/>
                                      </p:to>
                                    </p:set>
                                  </p:childTnLst>
                                </p:cTn>
                              </p:par>
                              <p:par>
                                <p:cTn id="103" presetID="22" presetClass="exit" presetSubtype="4" fill="hold" nodeType="withEffect">
                                  <p:stCondLst>
                                    <p:cond delay="0"/>
                                  </p:stCondLst>
                                  <p:childTnLst>
                                    <p:animEffect transition="out" filter="wipe(down)">
                                      <p:cBhvr>
                                        <p:cTn id="104" dur="200"/>
                                        <p:tgtEl>
                                          <p:spTgt spid="62"/>
                                        </p:tgtEl>
                                      </p:cBhvr>
                                    </p:animEffect>
                                    <p:set>
                                      <p:cBhvr>
                                        <p:cTn id="105" dur="1" fill="hold">
                                          <p:stCondLst>
                                            <p:cond delay="199"/>
                                          </p:stCondLst>
                                        </p:cTn>
                                        <p:tgtEl>
                                          <p:spTgt spid="62"/>
                                        </p:tgtEl>
                                        <p:attrNameLst>
                                          <p:attrName>style.visibility</p:attrName>
                                        </p:attrNameLst>
                                      </p:cBhvr>
                                      <p:to>
                                        <p:strVal val="hidden"/>
                                      </p:to>
                                    </p:set>
                                  </p:childTnLst>
                                </p:cTn>
                              </p:par>
                            </p:childTnLst>
                          </p:cTn>
                        </p:par>
                        <p:par>
                          <p:cTn id="106" fill="hold">
                            <p:stCondLst>
                              <p:cond delay="1800"/>
                            </p:stCondLst>
                            <p:childTnLst>
                              <p:par>
                                <p:cTn id="107" presetID="10" presetClass="entr" presetSubtype="0" fill="hold" grpId="0" nodeType="after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fade">
                                      <p:cBhvr>
                                        <p:cTn id="10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30473133" y="-33281538"/>
            <a:ext cx="73421097" cy="73421075"/>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33556672" y="28032430"/>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22368908" y="2812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66285" y="1529058"/>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27603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grpSp>
        <p:nvGrpSpPr>
          <p:cNvPr id="2" name="组合 1">
            <a:extLst>
              <a:ext uri="{FF2B5EF4-FFF2-40B4-BE49-F238E27FC236}">
                <a16:creationId xmlns:a16="http://schemas.microsoft.com/office/drawing/2014/main" id="{2943BE29-EDA6-4420-907D-93AEE0B724DC}"/>
              </a:ext>
            </a:extLst>
          </p:cNvPr>
          <p:cNvGrpSpPr/>
          <p:nvPr/>
        </p:nvGrpSpPr>
        <p:grpSpPr>
          <a:xfrm>
            <a:off x="-22126030" y="2689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33517423" y="26806173"/>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pic>
        <p:nvPicPr>
          <p:cNvPr id="55" name="图形 54">
            <a:extLst>
              <a:ext uri="{FF2B5EF4-FFF2-40B4-BE49-F238E27FC236}">
                <a16:creationId xmlns:a16="http://schemas.microsoft.com/office/drawing/2014/main" id="{462311FA-6273-41BB-A4CD-6ACBB8BE0C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5715" y="4863246"/>
            <a:ext cx="931392" cy="931392"/>
          </a:xfrm>
          <a:prstGeom prst="rect">
            <a:avLst/>
          </a:prstGeom>
        </p:spPr>
      </p:pic>
      <p:pic>
        <p:nvPicPr>
          <p:cNvPr id="7" name="图形 6">
            <a:extLst>
              <a:ext uri="{FF2B5EF4-FFF2-40B4-BE49-F238E27FC236}">
                <a16:creationId xmlns:a16="http://schemas.microsoft.com/office/drawing/2014/main" id="{5CF26B59-2623-4755-9979-39418E3B5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0304" y="2799100"/>
            <a:ext cx="931392" cy="931392"/>
          </a:xfrm>
          <a:prstGeom prst="rect">
            <a:avLst/>
          </a:prstGeom>
        </p:spPr>
      </p:pic>
      <p:pic>
        <p:nvPicPr>
          <p:cNvPr id="56" name="图形 55">
            <a:extLst>
              <a:ext uri="{FF2B5EF4-FFF2-40B4-BE49-F238E27FC236}">
                <a16:creationId xmlns:a16="http://schemas.microsoft.com/office/drawing/2014/main" id="{3ECC2583-F8B0-48F9-82A9-E71E9CC459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3836" y="4902189"/>
            <a:ext cx="853506" cy="853506"/>
          </a:xfrm>
          <a:prstGeom prst="rect">
            <a:avLst/>
          </a:prstGeom>
        </p:spPr>
      </p:pic>
      <p:cxnSp>
        <p:nvCxnSpPr>
          <p:cNvPr id="60" name="直接连接符 59">
            <a:extLst>
              <a:ext uri="{FF2B5EF4-FFF2-40B4-BE49-F238E27FC236}">
                <a16:creationId xmlns:a16="http://schemas.microsoft.com/office/drawing/2014/main" id="{20406BC0-1DC2-4D01-A158-4D268FDD4DB5}"/>
              </a:ext>
            </a:extLst>
          </p:cNvPr>
          <p:cNvCxnSpPr>
            <a:cxnSpLocks/>
            <a:stCxn id="55" idx="0"/>
            <a:endCxn id="7" idx="2"/>
          </p:cNvCxnSpPr>
          <p:nvPr/>
        </p:nvCxnSpPr>
        <p:spPr>
          <a:xfrm flipV="1">
            <a:off x="4281411" y="3730492"/>
            <a:ext cx="1814589" cy="1132754"/>
          </a:xfrm>
          <a:prstGeom prst="line">
            <a:avLst/>
          </a:prstGeom>
          <a:ln w="12700">
            <a:solidFill>
              <a:srgbClr val="969696">
                <a:alpha val="66000"/>
              </a:srgb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C4D78C85-67C1-4FCF-A9EC-613A723505AE}"/>
              </a:ext>
            </a:extLst>
          </p:cNvPr>
          <p:cNvCxnSpPr>
            <a:cxnSpLocks/>
            <a:endCxn id="7" idx="2"/>
          </p:cNvCxnSpPr>
          <p:nvPr/>
        </p:nvCxnSpPr>
        <p:spPr>
          <a:xfrm flipH="1" flipV="1">
            <a:off x="6096000" y="3730492"/>
            <a:ext cx="1798320" cy="1100588"/>
          </a:xfrm>
          <a:prstGeom prst="line">
            <a:avLst/>
          </a:prstGeom>
          <a:ln w="12700">
            <a:solidFill>
              <a:srgbClr val="969696">
                <a:alpha val="66000"/>
              </a:srgb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238620F-9725-4992-8B6F-FD31457B6181}"/>
              </a:ext>
            </a:extLst>
          </p:cNvPr>
          <p:cNvSpPr txBox="1"/>
          <p:nvPr/>
        </p:nvSpPr>
        <p:spPr>
          <a:xfrm flipH="1">
            <a:off x="4979159" y="6031754"/>
            <a:ext cx="2233681" cy="307777"/>
          </a:xfrm>
          <a:prstGeom prst="rect">
            <a:avLst/>
          </a:prstGeom>
          <a:noFill/>
        </p:spPr>
        <p:txBody>
          <a:bodyPr wrap="square" lIns="0" tIns="0" rIns="0" bIns="0" rtlCol="0">
            <a:spAutoFit/>
          </a:bodyPr>
          <a:lstStyle/>
          <a:p>
            <a:pPr algn="ctr"/>
            <a:r>
              <a:rPr lang="en-US" altLang="zh-CN" sz="2000" dirty="0">
                <a:solidFill>
                  <a:srgbClr val="525252"/>
                </a:solidFill>
              </a:rPr>
              <a:t>Bonjour(</a:t>
            </a:r>
            <a:r>
              <a:rPr lang="en-US" altLang="zh-CN" sz="2000" dirty="0" err="1">
                <a:solidFill>
                  <a:srgbClr val="525252"/>
                </a:solidFill>
              </a:rPr>
              <a:t>mDNS</a:t>
            </a:r>
            <a:r>
              <a:rPr lang="en-US" altLang="zh-CN" sz="2000" dirty="0">
                <a:solidFill>
                  <a:srgbClr val="525252"/>
                </a:solidFill>
              </a:rPr>
              <a:t>)</a:t>
            </a:r>
            <a:endParaRPr lang="zh-CN" altLang="en-US" sz="2000" dirty="0" err="1">
              <a:solidFill>
                <a:srgbClr val="525252"/>
              </a:solidFill>
            </a:endParaRPr>
          </a:p>
        </p:txBody>
      </p:sp>
    </p:spTree>
    <p:extLst>
      <p:ext uri="{BB962C8B-B14F-4D97-AF65-F5344CB8AC3E}">
        <p14:creationId xmlns:p14="http://schemas.microsoft.com/office/powerpoint/2010/main" val="2214941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Tint">
            <a:extLst>
              <a:ext uri="{FF2B5EF4-FFF2-40B4-BE49-F238E27FC236}">
                <a16:creationId xmlns:a16="http://schemas.microsoft.com/office/drawing/2014/main" id="{8CD8643A-88A7-41C3-BAF7-EF0184C64DD2}"/>
              </a:ext>
            </a:extLst>
          </p:cNvPr>
          <p:cNvSpPr>
            <a:spLocks/>
          </p:cNvSpPr>
          <p:nvPr/>
        </p:nvSpPr>
        <p:spPr bwMode="auto">
          <a:xfrm>
            <a:off x="4259507" y="1854200"/>
            <a:ext cx="3672986" cy="3672984"/>
          </a:xfrm>
          <a:prstGeom prst="ellipse">
            <a:avLst/>
          </a:prstGeom>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noFill/>
              </a:rPr>
              <a:t>Tint</a:t>
            </a:r>
          </a:p>
        </p:txBody>
      </p:sp>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4302903" y="1901380"/>
            <a:ext cx="3586195" cy="3586194"/>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52" name="Trust &amp; Security">
            <a:extLst>
              <a:ext uri="{FF2B5EF4-FFF2-40B4-BE49-F238E27FC236}">
                <a16:creationId xmlns:a16="http://schemas.microsoft.com/office/drawing/2014/main" id="{90AB6D6D-84CF-4187-AC47-6D5C01DD7671}"/>
              </a:ext>
            </a:extLst>
          </p:cNvPr>
          <p:cNvSpPr/>
          <p:nvPr/>
        </p:nvSpPr>
        <p:spPr>
          <a:xfrm>
            <a:off x="5186359" y="2951430"/>
            <a:ext cx="1819283" cy="1329595"/>
          </a:xfrm>
          <a:prstGeom prst="rect">
            <a:avLst/>
          </a:prstGeom>
        </p:spPr>
        <p:txBody>
          <a:bodyPr wrap="square" lIns="0" tIns="0" rIns="0" bIns="0" anchor="ctr">
            <a:spAutoFit/>
          </a:bodyPr>
          <a:lstStyle/>
          <a:p>
            <a:pPr algn="ctr" defTabSz="839236">
              <a:lnSpc>
                <a:spcPct val="90000"/>
              </a:lnSpc>
            </a:pPr>
            <a:r>
              <a:rPr lang="en-US" sz="3200" dirty="0">
                <a:gradFill>
                  <a:gsLst>
                    <a:gs pos="16505">
                      <a:schemeClr val="tx1"/>
                    </a:gs>
                    <a:gs pos="36893">
                      <a:schemeClr val="tx1"/>
                    </a:gs>
                  </a:gsLst>
                  <a:lin ang="0" scaled="0"/>
                </a:gradFill>
                <a:latin typeface="Segoe UI Semibold"/>
              </a:rPr>
              <a:t>Problems &amp;</a:t>
            </a:r>
          </a:p>
          <a:p>
            <a:pPr algn="ctr" defTabSz="839236">
              <a:lnSpc>
                <a:spcPct val="90000"/>
              </a:lnSpc>
            </a:pPr>
            <a:r>
              <a:rPr lang="en-US" sz="3200" dirty="0">
                <a:gradFill>
                  <a:gsLst>
                    <a:gs pos="16505">
                      <a:schemeClr val="tx1"/>
                    </a:gs>
                    <a:gs pos="36893">
                      <a:schemeClr val="tx1"/>
                    </a:gs>
                  </a:gsLst>
                  <a:lin ang="0" scaled="0"/>
                </a:gradFill>
                <a:latin typeface="Segoe UI Semibold"/>
              </a:rPr>
              <a:t>Solution</a:t>
            </a: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7140672" y="5260205"/>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3640692" y="526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49614" y="746853"/>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132378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90" name="Tech intensity">
            <a:extLst>
              <a:ext uri="{FF2B5EF4-FFF2-40B4-BE49-F238E27FC236}">
                <a16:creationId xmlns:a16="http://schemas.microsoft.com/office/drawing/2014/main" id="{B1990AFB-BBBC-4D03-B88A-53F8E667F8D8}"/>
              </a:ext>
            </a:extLst>
          </p:cNvPr>
          <p:cNvSpPr>
            <a:spLocks/>
          </p:cNvSpPr>
          <p:nvPr/>
        </p:nvSpPr>
        <p:spPr bwMode="auto">
          <a:xfrm>
            <a:off x="4616450" y="3441371"/>
            <a:ext cx="2959100" cy="37118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spAutoFit/>
          </a:bodyPr>
          <a:lstStyle/>
          <a:p>
            <a:pPr algn="ctr" defTabSz="932742" fontAlgn="base">
              <a:lnSpc>
                <a:spcPct val="90000"/>
              </a:lnSpc>
              <a:spcBef>
                <a:spcPct val="0"/>
              </a:spcBef>
              <a:spcAft>
                <a:spcPct val="0"/>
              </a:spcAft>
              <a:tabLst>
                <a:tab pos="5087938" algn="l"/>
              </a:tabLst>
              <a:defRPr/>
            </a:pPr>
            <a:r>
              <a:rPr lang="en-US" sz="2000" kern="0" spc="-300" dirty="0">
                <a:ln w="3175">
                  <a:noFill/>
                </a:ln>
                <a:noFill/>
                <a:effectLst>
                  <a:outerShdw blurRad="63500" sx="101000" sy="101000" algn="ctr" rotWithShape="0">
                    <a:prstClr val="black">
                      <a:alpha val="54000"/>
                    </a:prstClr>
                  </a:outerShdw>
                </a:effectLst>
                <a:latin typeface="Segoe UI Semibold"/>
                <a:cs typeface="Segoe UI" pitchFamily="34" charset="0"/>
              </a:rPr>
              <a:t>T</a:t>
            </a:r>
            <a:r>
              <a:rPr lang="en-US" sz="2000" kern="0" dirty="0">
                <a:ln w="3175">
                  <a:noFill/>
                </a:ln>
                <a:noFill/>
                <a:effectLst>
                  <a:outerShdw blurRad="63500" sx="101000" sy="101000" algn="ctr" rotWithShape="0">
                    <a:prstClr val="black">
                      <a:alpha val="54000"/>
                    </a:prstClr>
                  </a:outerShdw>
                </a:effectLst>
                <a:latin typeface="Segoe UI Semibold"/>
                <a:cs typeface="Segoe UI" pitchFamily="34" charset="0"/>
              </a:rPr>
              <a:t>ech intensity</a:t>
            </a:r>
          </a:p>
        </p:txBody>
      </p:sp>
      <p:grpSp>
        <p:nvGrpSpPr>
          <p:cNvPr id="2" name="组合 1">
            <a:extLst>
              <a:ext uri="{FF2B5EF4-FFF2-40B4-BE49-F238E27FC236}">
                <a16:creationId xmlns:a16="http://schemas.microsoft.com/office/drawing/2014/main" id="{2943BE29-EDA6-4420-907D-93AEE0B724DC}"/>
              </a:ext>
            </a:extLst>
          </p:cNvPr>
          <p:cNvGrpSpPr/>
          <p:nvPr/>
        </p:nvGrpSpPr>
        <p:grpSpPr>
          <a:xfrm>
            <a:off x="3883570" y="403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7101423" y="4033948"/>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spTree>
    <p:extLst>
      <p:ext uri="{BB962C8B-B14F-4D97-AF65-F5344CB8AC3E}">
        <p14:creationId xmlns:p14="http://schemas.microsoft.com/office/powerpoint/2010/main" val="1718684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0">
        <p159:morph option="byObject"/>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30473133" y="-33281538"/>
            <a:ext cx="73421097" cy="73421075"/>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33556672" y="28032430"/>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22368908" y="2812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grpSp>
        <p:nvGrpSpPr>
          <p:cNvPr id="4" name="组合 3">
            <a:extLst>
              <a:ext uri="{FF2B5EF4-FFF2-40B4-BE49-F238E27FC236}">
                <a16:creationId xmlns:a16="http://schemas.microsoft.com/office/drawing/2014/main" id="{AEA615C1-053A-46B9-A5E3-3BB0723F8802}"/>
              </a:ext>
            </a:extLst>
          </p:cNvPr>
          <p:cNvGrpSpPr/>
          <p:nvPr/>
        </p:nvGrpSpPr>
        <p:grpSpPr>
          <a:xfrm>
            <a:off x="33517423" y="26806173"/>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3"/>
            <a:stretch>
              <a:fillRect/>
            </a:stretch>
          </p:blipFill>
          <p:spPr>
            <a:xfrm>
              <a:off x="7407747" y="4340272"/>
              <a:ext cx="594360" cy="594360"/>
            </a:xfrm>
            <a:prstGeom prst="rect">
              <a:avLst/>
            </a:prstGeom>
          </p:spPr>
        </p:pic>
      </p:grpSp>
      <p:sp>
        <p:nvSpPr>
          <p:cNvPr id="34" name="Rectangle 24">
            <a:extLst>
              <a:ext uri="{FF2B5EF4-FFF2-40B4-BE49-F238E27FC236}">
                <a16:creationId xmlns:a16="http://schemas.microsoft.com/office/drawing/2014/main" id="{8703C0D7-1506-488B-8C11-36914213EADC}"/>
              </a:ext>
            </a:extLst>
          </p:cNvPr>
          <p:cNvSpPr>
            <a:spLocks/>
          </p:cNvSpPr>
          <p:nvPr/>
        </p:nvSpPr>
        <p:spPr bwMode="auto">
          <a:xfrm>
            <a:off x="5249608" y="1485908"/>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grpSp>
        <p:nvGrpSpPr>
          <p:cNvPr id="35" name="组合 34">
            <a:extLst>
              <a:ext uri="{FF2B5EF4-FFF2-40B4-BE49-F238E27FC236}">
                <a16:creationId xmlns:a16="http://schemas.microsoft.com/office/drawing/2014/main" id="{3AE3BE8F-72D1-4904-9BFF-80BA6EEC9860}"/>
              </a:ext>
            </a:extLst>
          </p:cNvPr>
          <p:cNvGrpSpPr/>
          <p:nvPr/>
        </p:nvGrpSpPr>
        <p:grpSpPr>
          <a:xfrm>
            <a:off x="5492492" y="278900"/>
            <a:ext cx="1207008" cy="1207008"/>
            <a:chOff x="3883570" y="4033948"/>
            <a:chExt cx="1207008" cy="1207008"/>
          </a:xfrm>
        </p:grpSpPr>
        <p:grpSp>
          <p:nvGrpSpPr>
            <p:cNvPr id="36" name="Group 208">
              <a:extLst>
                <a:ext uri="{FF2B5EF4-FFF2-40B4-BE49-F238E27FC236}">
                  <a16:creationId xmlns:a16="http://schemas.microsoft.com/office/drawing/2014/main" id="{A5DDB8EC-55B4-4FCB-836A-CC69F2B0923F}"/>
                </a:ext>
              </a:extLst>
            </p:cNvPr>
            <p:cNvGrpSpPr>
              <a:grpSpLocks noChangeAspect="1"/>
            </p:cNvGrpSpPr>
            <p:nvPr/>
          </p:nvGrpSpPr>
          <p:grpSpPr>
            <a:xfrm>
              <a:off x="3883570" y="4033948"/>
              <a:ext cx="1207008" cy="1207008"/>
              <a:chOff x="3857906" y="4109242"/>
              <a:chExt cx="1207008" cy="1207008"/>
            </a:xfrm>
          </p:grpSpPr>
          <p:sp useBgFill="1">
            <p:nvSpPr>
              <p:cNvPr id="38" name="Oval 159">
                <a:extLst>
                  <a:ext uri="{FF2B5EF4-FFF2-40B4-BE49-F238E27FC236}">
                    <a16:creationId xmlns:a16="http://schemas.microsoft.com/office/drawing/2014/main" id="{1B99F525-9E39-4332-B590-355A4E6B266B}"/>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39" name="Group 160">
                <a:extLst>
                  <a:ext uri="{FF2B5EF4-FFF2-40B4-BE49-F238E27FC236}">
                    <a16:creationId xmlns:a16="http://schemas.microsoft.com/office/drawing/2014/main" id="{6ADB18FC-A586-4E8E-A7CA-873F6453D508}"/>
                  </a:ext>
                </a:extLst>
              </p:cNvPr>
              <p:cNvGrpSpPr/>
              <p:nvPr/>
            </p:nvGrpSpPr>
            <p:grpSpPr>
              <a:xfrm>
                <a:off x="3903918" y="4155255"/>
                <a:ext cx="1114985" cy="1114982"/>
                <a:chOff x="1300489" y="4013592"/>
                <a:chExt cx="761949" cy="761947"/>
              </a:xfrm>
            </p:grpSpPr>
            <p:sp useBgFill="1">
              <p:nvSpPr>
                <p:cNvPr id="41" name="Oval 161">
                  <a:extLst>
                    <a:ext uri="{FF2B5EF4-FFF2-40B4-BE49-F238E27FC236}">
                      <a16:creationId xmlns:a16="http://schemas.microsoft.com/office/drawing/2014/main" id="{E657B7C8-75BC-4A89-A94F-CADD7F7CFCD6}"/>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2" name="Oval 102">
                  <a:extLst>
                    <a:ext uri="{FF2B5EF4-FFF2-40B4-BE49-F238E27FC236}">
                      <a16:creationId xmlns:a16="http://schemas.microsoft.com/office/drawing/2014/main" id="{0F02C7AE-0DA9-450F-891A-A5109E991039}"/>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40" name="Oval 102">
                <a:extLst>
                  <a:ext uri="{FF2B5EF4-FFF2-40B4-BE49-F238E27FC236}">
                    <a16:creationId xmlns:a16="http://schemas.microsoft.com/office/drawing/2014/main" id="{D6CFF4F3-3F26-4D43-A51E-5B2AE0A2877C}"/>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37" name="Picture 112">
              <a:extLst>
                <a:ext uri="{FF2B5EF4-FFF2-40B4-BE49-F238E27FC236}">
                  <a16:creationId xmlns:a16="http://schemas.microsoft.com/office/drawing/2014/main" id="{2390CBBF-96F7-4D8E-A73E-39A697B2A71A}"/>
                </a:ext>
              </a:extLst>
            </p:cNvPr>
            <p:cNvPicPr>
              <a:picLocks noChangeAspect="1"/>
            </p:cNvPicPr>
            <p:nvPr/>
          </p:nvPicPr>
          <p:blipFill>
            <a:blip r:embed="rId4"/>
            <a:stretch>
              <a:fillRect/>
            </a:stretch>
          </p:blipFill>
          <p:spPr>
            <a:xfrm>
              <a:off x="4338237" y="4340272"/>
              <a:ext cx="297671" cy="594360"/>
            </a:xfrm>
            <a:prstGeom prst="rect">
              <a:avLst/>
            </a:prstGeom>
          </p:spPr>
        </p:pic>
      </p:grpSp>
      <p:sp>
        <p:nvSpPr>
          <p:cNvPr id="44" name="Rectangle 25">
            <a:extLst>
              <a:ext uri="{FF2B5EF4-FFF2-40B4-BE49-F238E27FC236}">
                <a16:creationId xmlns:a16="http://schemas.microsoft.com/office/drawing/2014/main" id="{804BCEDA-41BF-4B3F-9B16-51662CD7B36F}"/>
              </a:ext>
            </a:extLst>
          </p:cNvPr>
          <p:cNvSpPr>
            <a:spLocks/>
          </p:cNvSpPr>
          <p:nvPr/>
        </p:nvSpPr>
        <p:spPr bwMode="auto">
          <a:xfrm>
            <a:off x="5436423" y="-33881702"/>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45" name="Group 209">
            <a:extLst>
              <a:ext uri="{FF2B5EF4-FFF2-40B4-BE49-F238E27FC236}">
                <a16:creationId xmlns:a16="http://schemas.microsoft.com/office/drawing/2014/main" id="{A372759E-F6BD-49C4-93F9-443A37E8818A}"/>
              </a:ext>
            </a:extLst>
          </p:cNvPr>
          <p:cNvGrpSpPr>
            <a:grpSpLocks noChangeAspect="1"/>
          </p:cNvGrpSpPr>
          <p:nvPr/>
        </p:nvGrpSpPr>
        <p:grpSpPr>
          <a:xfrm>
            <a:off x="5679305" y="-33304768"/>
            <a:ext cx="1207008" cy="1207008"/>
            <a:chOff x="5466464" y="1399081"/>
            <a:chExt cx="1207008" cy="1207008"/>
          </a:xfrm>
        </p:grpSpPr>
        <p:sp useBgFill="1">
          <p:nvSpPr>
            <p:cNvPr id="46" name="Oval 210">
              <a:extLst>
                <a:ext uri="{FF2B5EF4-FFF2-40B4-BE49-F238E27FC236}">
                  <a16:creationId xmlns:a16="http://schemas.microsoft.com/office/drawing/2014/main" id="{8FEFE67C-2B87-4784-9DA9-8669A9640044}"/>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47" name="Oval 211">
              <a:extLst>
                <a:ext uri="{FF2B5EF4-FFF2-40B4-BE49-F238E27FC236}">
                  <a16:creationId xmlns:a16="http://schemas.microsoft.com/office/drawing/2014/main" id="{66D870DC-8D13-4AC1-A5FB-C66D4F96910E}"/>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8" name="Oval 102">
              <a:extLst>
                <a:ext uri="{FF2B5EF4-FFF2-40B4-BE49-F238E27FC236}">
                  <a16:creationId xmlns:a16="http://schemas.microsoft.com/office/drawing/2014/main" id="{2E69B4AA-3429-4124-A25C-1569D140CB38}"/>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49" name="Group 213">
              <a:extLst>
                <a:ext uri="{FF2B5EF4-FFF2-40B4-BE49-F238E27FC236}">
                  <a16:creationId xmlns:a16="http://schemas.microsoft.com/office/drawing/2014/main" id="{082CF0DD-B81D-41B1-A7AE-5DC31E2A9321}"/>
                </a:ext>
              </a:extLst>
            </p:cNvPr>
            <p:cNvGrpSpPr>
              <a:grpSpLocks noChangeAspect="1"/>
            </p:cNvGrpSpPr>
            <p:nvPr/>
          </p:nvGrpSpPr>
          <p:grpSpPr>
            <a:xfrm>
              <a:off x="5869360" y="1685124"/>
              <a:ext cx="401216" cy="596818"/>
              <a:chOff x="8378599" y="3288758"/>
              <a:chExt cx="781198" cy="1162051"/>
            </a:xfrm>
          </p:grpSpPr>
          <p:sp>
            <p:nvSpPr>
              <p:cNvPr id="51" name="Freeform: Shape 215">
                <a:extLst>
                  <a:ext uri="{FF2B5EF4-FFF2-40B4-BE49-F238E27FC236}">
                    <a16:creationId xmlns:a16="http://schemas.microsoft.com/office/drawing/2014/main" id="{8D320F93-CC49-4BD5-8435-B7413812DC68}"/>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52" name="Freeform: Shape 216">
                <a:extLst>
                  <a:ext uri="{FF2B5EF4-FFF2-40B4-BE49-F238E27FC236}">
                    <a16:creationId xmlns:a16="http://schemas.microsoft.com/office/drawing/2014/main" id="{EA3D0961-0F36-408F-AF8D-7ED5AD946D1C}"/>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53" name="Freeform: Shape 217">
                <a:extLst>
                  <a:ext uri="{FF2B5EF4-FFF2-40B4-BE49-F238E27FC236}">
                    <a16:creationId xmlns:a16="http://schemas.microsoft.com/office/drawing/2014/main" id="{E77374AB-3B85-4E25-AC76-FF097C6AA0EB}"/>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54" name="Group 218">
                <a:extLst>
                  <a:ext uri="{FF2B5EF4-FFF2-40B4-BE49-F238E27FC236}">
                    <a16:creationId xmlns:a16="http://schemas.microsoft.com/office/drawing/2014/main" id="{DBD53E3C-C5AF-4A68-A61C-D3D452043694}"/>
                  </a:ext>
                </a:extLst>
              </p:cNvPr>
              <p:cNvGrpSpPr/>
              <p:nvPr/>
            </p:nvGrpSpPr>
            <p:grpSpPr>
              <a:xfrm>
                <a:off x="8663783" y="3932889"/>
                <a:ext cx="388142" cy="388140"/>
                <a:chOff x="9357768" y="3766370"/>
                <a:chExt cx="426260" cy="426259"/>
              </a:xfrm>
            </p:grpSpPr>
            <p:sp>
              <p:nvSpPr>
                <p:cNvPr id="55" name="Freeform: Shape 219">
                  <a:extLst>
                    <a:ext uri="{FF2B5EF4-FFF2-40B4-BE49-F238E27FC236}">
                      <a16:creationId xmlns:a16="http://schemas.microsoft.com/office/drawing/2014/main" id="{AF2857AE-9821-491B-B14A-EB279E94675D}"/>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56" name="Freeform: Shape 220">
                  <a:extLst>
                    <a:ext uri="{FF2B5EF4-FFF2-40B4-BE49-F238E27FC236}">
                      <a16:creationId xmlns:a16="http://schemas.microsoft.com/office/drawing/2014/main" id="{F58F5D37-1679-4D6F-BE33-E461B5644325}"/>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50" name="Oval 102">
              <a:extLst>
                <a:ext uri="{FF2B5EF4-FFF2-40B4-BE49-F238E27FC236}">
                  <a16:creationId xmlns:a16="http://schemas.microsoft.com/office/drawing/2014/main" id="{36FE8ABC-917E-45E9-83CC-3EB628C7562E}"/>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43" name="Picture 473">
            <a:extLst>
              <a:ext uri="{FF2B5EF4-FFF2-40B4-BE49-F238E27FC236}">
                <a16:creationId xmlns:a16="http://schemas.microsoft.com/office/drawing/2014/main" id="{30946C64-A07C-41F2-A82A-DDEF820C86EF}"/>
              </a:ext>
            </a:extLst>
          </p:cNvPr>
          <p:cNvPicPr>
            <a:picLocks noChangeAspect="1"/>
          </p:cNvPicPr>
          <p:nvPr/>
        </p:nvPicPr>
        <p:blipFill>
          <a:blip r:embed="rId5"/>
          <a:stretch>
            <a:fillRect/>
          </a:stretch>
        </p:blipFill>
        <p:spPr>
          <a:xfrm>
            <a:off x="2442039" y="2692916"/>
            <a:ext cx="1513470" cy="1513470"/>
          </a:xfrm>
          <a:prstGeom prst="rect">
            <a:avLst/>
          </a:prstGeom>
        </p:spPr>
      </p:pic>
      <p:pic>
        <p:nvPicPr>
          <p:cNvPr id="5" name="图形 4">
            <a:extLst>
              <a:ext uri="{FF2B5EF4-FFF2-40B4-BE49-F238E27FC236}">
                <a16:creationId xmlns:a16="http://schemas.microsoft.com/office/drawing/2014/main" id="{C8577373-C444-4BA9-AA23-BC171127C9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41243" y="2603831"/>
            <a:ext cx="1905000" cy="1905000"/>
          </a:xfrm>
          <a:prstGeom prst="rect">
            <a:avLst/>
          </a:prstGeom>
        </p:spPr>
      </p:pic>
      <p:sp>
        <p:nvSpPr>
          <p:cNvPr id="6" name="文本框 5">
            <a:extLst>
              <a:ext uri="{FF2B5EF4-FFF2-40B4-BE49-F238E27FC236}">
                <a16:creationId xmlns:a16="http://schemas.microsoft.com/office/drawing/2014/main" id="{0637664D-E540-4B03-A119-3DAEAABDF4E6}"/>
              </a:ext>
            </a:extLst>
          </p:cNvPr>
          <p:cNvSpPr txBox="1"/>
          <p:nvPr/>
        </p:nvSpPr>
        <p:spPr>
          <a:xfrm>
            <a:off x="1434744" y="4721257"/>
            <a:ext cx="3528060" cy="307777"/>
          </a:xfrm>
          <a:prstGeom prst="rect">
            <a:avLst/>
          </a:prstGeom>
          <a:noFill/>
        </p:spPr>
        <p:txBody>
          <a:bodyPr wrap="square" lIns="0" tIns="0" rIns="0" bIns="0" rtlCol="0">
            <a:spAutoFit/>
          </a:bodyPr>
          <a:lstStyle/>
          <a:p>
            <a:pPr algn="ctr"/>
            <a:r>
              <a:rPr lang="zh-CN" altLang="en-US" sz="2000" dirty="0">
                <a:solidFill>
                  <a:srgbClr val="525252"/>
                </a:solidFill>
              </a:rPr>
              <a:t>向用户设定的邮箱发送邮件</a:t>
            </a:r>
          </a:p>
        </p:txBody>
      </p:sp>
      <p:sp>
        <p:nvSpPr>
          <p:cNvPr id="7" name="文本框 6">
            <a:extLst>
              <a:ext uri="{FF2B5EF4-FFF2-40B4-BE49-F238E27FC236}">
                <a16:creationId xmlns:a16="http://schemas.microsoft.com/office/drawing/2014/main" id="{C436E2BB-9C52-42EC-8A39-ABC3EFA5650E}"/>
              </a:ext>
            </a:extLst>
          </p:cNvPr>
          <p:cNvSpPr txBox="1"/>
          <p:nvPr/>
        </p:nvSpPr>
        <p:spPr>
          <a:xfrm>
            <a:off x="7070633" y="4721257"/>
            <a:ext cx="4046220" cy="307777"/>
          </a:xfrm>
          <a:prstGeom prst="rect">
            <a:avLst/>
          </a:prstGeom>
          <a:noFill/>
        </p:spPr>
        <p:txBody>
          <a:bodyPr wrap="square" lIns="0" tIns="0" rIns="0" bIns="0" rtlCol="0">
            <a:spAutoFit/>
          </a:bodyPr>
          <a:lstStyle/>
          <a:p>
            <a:pPr algn="ctr"/>
            <a:r>
              <a:rPr lang="zh-CN" altLang="en-US" sz="2000" dirty="0">
                <a:solidFill>
                  <a:srgbClr val="525252"/>
                </a:solidFill>
              </a:rPr>
              <a:t>向用户手机微信推送消息</a:t>
            </a:r>
          </a:p>
        </p:txBody>
      </p:sp>
    </p:spTree>
    <p:extLst>
      <p:ext uri="{BB962C8B-B14F-4D97-AF65-F5344CB8AC3E}">
        <p14:creationId xmlns:p14="http://schemas.microsoft.com/office/powerpoint/2010/main" val="167927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Tint">
            <a:extLst>
              <a:ext uri="{FF2B5EF4-FFF2-40B4-BE49-F238E27FC236}">
                <a16:creationId xmlns:a16="http://schemas.microsoft.com/office/drawing/2014/main" id="{8CD8643A-88A7-41C3-BAF7-EF0184C64DD2}"/>
              </a:ext>
            </a:extLst>
          </p:cNvPr>
          <p:cNvSpPr>
            <a:spLocks/>
          </p:cNvSpPr>
          <p:nvPr/>
        </p:nvSpPr>
        <p:spPr bwMode="auto">
          <a:xfrm>
            <a:off x="4259507" y="1854200"/>
            <a:ext cx="3672986" cy="3672984"/>
          </a:xfrm>
          <a:prstGeom prst="ellipse">
            <a:avLst/>
          </a:prstGeom>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noFill/>
              </a:rPr>
              <a:t>Tint</a:t>
            </a:r>
          </a:p>
        </p:txBody>
      </p:sp>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4302903" y="1901380"/>
            <a:ext cx="3586195" cy="3586194"/>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52" name="Trust &amp; Security">
            <a:extLst>
              <a:ext uri="{FF2B5EF4-FFF2-40B4-BE49-F238E27FC236}">
                <a16:creationId xmlns:a16="http://schemas.microsoft.com/office/drawing/2014/main" id="{90AB6D6D-84CF-4187-AC47-6D5C01DD7671}"/>
              </a:ext>
            </a:extLst>
          </p:cNvPr>
          <p:cNvSpPr/>
          <p:nvPr/>
        </p:nvSpPr>
        <p:spPr>
          <a:xfrm>
            <a:off x="5186359" y="2951430"/>
            <a:ext cx="1819283" cy="1329595"/>
          </a:xfrm>
          <a:prstGeom prst="rect">
            <a:avLst/>
          </a:prstGeom>
        </p:spPr>
        <p:txBody>
          <a:bodyPr wrap="square" lIns="0" tIns="0" rIns="0" bIns="0" anchor="ctr">
            <a:spAutoFit/>
          </a:bodyPr>
          <a:lstStyle/>
          <a:p>
            <a:pPr algn="ctr" defTabSz="839236">
              <a:lnSpc>
                <a:spcPct val="90000"/>
              </a:lnSpc>
            </a:pPr>
            <a:r>
              <a:rPr lang="en-US" sz="3200" dirty="0">
                <a:gradFill>
                  <a:gsLst>
                    <a:gs pos="16505">
                      <a:schemeClr val="tx1"/>
                    </a:gs>
                    <a:gs pos="36893">
                      <a:schemeClr val="tx1"/>
                    </a:gs>
                  </a:gsLst>
                  <a:lin ang="0" scaled="0"/>
                </a:gradFill>
                <a:latin typeface="Segoe UI Semibold"/>
              </a:rPr>
              <a:t>Problems &amp;</a:t>
            </a:r>
          </a:p>
          <a:p>
            <a:pPr algn="ctr" defTabSz="839236">
              <a:lnSpc>
                <a:spcPct val="90000"/>
              </a:lnSpc>
            </a:pPr>
            <a:r>
              <a:rPr lang="en-US" sz="3200" dirty="0">
                <a:gradFill>
                  <a:gsLst>
                    <a:gs pos="16505">
                      <a:schemeClr val="tx1"/>
                    </a:gs>
                    <a:gs pos="36893">
                      <a:schemeClr val="tx1"/>
                    </a:gs>
                  </a:gsLst>
                  <a:lin ang="0" scaled="0"/>
                </a:gradFill>
                <a:latin typeface="Segoe UI Semibold"/>
              </a:rPr>
              <a:t>Solution</a:t>
            </a: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7140672" y="5260205"/>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3640692" y="526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49614" y="746853"/>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132378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90" name="Tech intensity">
            <a:extLst>
              <a:ext uri="{FF2B5EF4-FFF2-40B4-BE49-F238E27FC236}">
                <a16:creationId xmlns:a16="http://schemas.microsoft.com/office/drawing/2014/main" id="{B1990AFB-BBBC-4D03-B88A-53F8E667F8D8}"/>
              </a:ext>
            </a:extLst>
          </p:cNvPr>
          <p:cNvSpPr>
            <a:spLocks/>
          </p:cNvSpPr>
          <p:nvPr/>
        </p:nvSpPr>
        <p:spPr bwMode="auto">
          <a:xfrm>
            <a:off x="4616450" y="3441371"/>
            <a:ext cx="2959100" cy="37118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spAutoFit/>
          </a:bodyPr>
          <a:lstStyle/>
          <a:p>
            <a:pPr algn="ctr" defTabSz="932742" fontAlgn="base">
              <a:lnSpc>
                <a:spcPct val="90000"/>
              </a:lnSpc>
              <a:spcBef>
                <a:spcPct val="0"/>
              </a:spcBef>
              <a:spcAft>
                <a:spcPct val="0"/>
              </a:spcAft>
              <a:tabLst>
                <a:tab pos="5087938" algn="l"/>
              </a:tabLst>
              <a:defRPr/>
            </a:pPr>
            <a:r>
              <a:rPr lang="en-US" sz="2000" kern="0" spc="-300" dirty="0">
                <a:ln w="3175">
                  <a:noFill/>
                </a:ln>
                <a:noFill/>
                <a:effectLst>
                  <a:outerShdw blurRad="63500" sx="101000" sy="101000" algn="ctr" rotWithShape="0">
                    <a:prstClr val="black">
                      <a:alpha val="54000"/>
                    </a:prstClr>
                  </a:outerShdw>
                </a:effectLst>
                <a:latin typeface="Segoe UI Semibold"/>
                <a:cs typeface="Segoe UI" pitchFamily="34" charset="0"/>
              </a:rPr>
              <a:t>T</a:t>
            </a:r>
            <a:r>
              <a:rPr lang="en-US" sz="2000" kern="0" dirty="0">
                <a:ln w="3175">
                  <a:noFill/>
                </a:ln>
                <a:noFill/>
                <a:effectLst>
                  <a:outerShdw blurRad="63500" sx="101000" sy="101000" algn="ctr" rotWithShape="0">
                    <a:prstClr val="black">
                      <a:alpha val="54000"/>
                    </a:prstClr>
                  </a:outerShdw>
                </a:effectLst>
                <a:latin typeface="Segoe UI Semibold"/>
                <a:cs typeface="Segoe UI" pitchFamily="34" charset="0"/>
              </a:rPr>
              <a:t>ech intensity</a:t>
            </a:r>
          </a:p>
        </p:txBody>
      </p:sp>
      <p:grpSp>
        <p:nvGrpSpPr>
          <p:cNvPr id="2" name="组合 1">
            <a:extLst>
              <a:ext uri="{FF2B5EF4-FFF2-40B4-BE49-F238E27FC236}">
                <a16:creationId xmlns:a16="http://schemas.microsoft.com/office/drawing/2014/main" id="{2943BE29-EDA6-4420-907D-93AEE0B724DC}"/>
              </a:ext>
            </a:extLst>
          </p:cNvPr>
          <p:cNvGrpSpPr/>
          <p:nvPr/>
        </p:nvGrpSpPr>
        <p:grpSpPr>
          <a:xfrm>
            <a:off x="3883570" y="403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7101423" y="4033948"/>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spTree>
    <p:extLst>
      <p:ext uri="{BB962C8B-B14F-4D97-AF65-F5344CB8AC3E}">
        <p14:creationId xmlns:p14="http://schemas.microsoft.com/office/powerpoint/2010/main" val="4278140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0">
        <p159:morph option="byObject"/>
      </p:transition>
    </mc:Choice>
    <mc:Fallback xmlns="">
      <p:transition spd="slow" advClick="0" advTm="0">
        <p:fade/>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969696">
              <a:alpha val="66000"/>
            </a:srgbClr>
          </a:solidFill>
          <a:headEnd type="none" w="lg" len="med"/>
          <a:tailEnd type="none" w="lg" len="med"/>
        </a:ln>
        <a:effectLst>
          <a:glow rad="25400">
            <a:srgbClr val="FFFFFF">
              <a:alpha val="24000"/>
            </a:srgbClr>
          </a:glow>
        </a:effectLst>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Corenote_Template.potx" id="{D4CA3774-1DEB-428A-8721-25BF79D189BF}" vid="{899D2C48-5207-4406-8EF1-8AA1113B0264}"/>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sion_x005f_x0020_Code xmlns="FFDA682F-C233-440F-AE5C-CC70B7AF3C29" xsi:nil="true"/>
    <d74da4b6521649b2a1f3107422732558 xmlns="ffda682f-c233-440f-ae5c-cc70b7af3c29">
      <Terms xmlns="http://schemas.microsoft.com/office/infopath/2007/PartnerControls"/>
    </d74da4b6521649b2a1f3107422732558>
    <LikesCount xmlns="http://schemas.microsoft.com/sharepoint/v3" xsi:nil="true"/>
    <d024865c22f74dfd987ba18ae53a02cb xmlns="ffda682f-c233-440f-ae5c-cc70b7af3c29">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d024865c22f74dfd987ba18ae53a02cb>
    <bafaaec354a049cf985a2e9cb6b9ae42 xmlns="ffda682f-c233-440f-ae5c-cc70b7af3c29">
      <Terms xmlns="http://schemas.microsoft.com/office/infopath/2007/PartnerControls"/>
    </bafaaec354a049cf985a2e9cb6b9ae42>
    <e2f3afa1176b423b9a26014d7607bb74 xmlns="ffda682f-c233-440f-ae5c-cc70b7af3c29">
      <Terms xmlns="http://schemas.microsoft.com/office/infopath/2007/PartnerControls"/>
    </e2f3afa1176b423b9a26014d7607bb74>
    <MS_x005f_x0020_Content_x005f_x0020_Owner xmlns="FFDA682F-C233-440F-AE5C-CC70B7AF3C29">
      <UserInfo>
        <DisplayName/>
        <AccountId xsi:nil="true"/>
        <AccountType/>
      </UserInfo>
    </MS_x005f_x0020_Content_x005f_x0020_Owner>
    <MS_x005f_x0020_Speaker xmlns="FFDA682F-C233-440F-AE5C-CC70B7AF3C29">
      <UserInfo>
        <DisplayName>i:0#.f|membership|satyan@microsoft.com</DisplayName>
        <AccountId>16293</AccountId>
        <AccountType/>
      </UserInfo>
    </MS_x005f_x0020_Speaker>
    <Ratings xmlns="http://schemas.microsoft.com/sharepoint/v3" xsi:nil="true"/>
    <Presentation_x005f_x0020_Date xmlns="FFDA682F-C233-440F-AE5C-CC70B7AF3C29">2018-09-24T07:00:00+00:00</Presentation_x005f_x0020_Date>
    <LikedBy xmlns="http://schemas.microsoft.com/sharepoint/v3">
      <UserInfo>
        <DisplayName/>
        <AccountId xsi:nil="true"/>
        <AccountType/>
      </UserInfo>
    </LikedBy>
    <Audience xmlns="http://schemas.microsoft.com/sharepoint/v3" xsi:nil="true"/>
    <c3c687fadeb54a6eb55eff253960dfb0 xmlns="ffda682f-c233-440f-ae5c-cc70b7af3c29">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c3c687fadeb54a6eb55eff253960dfb0>
    <Event_x005f_x0020_Start_x005f_x0020_Date xmlns="FFDA682F-C233-440F-AE5C-CC70B7AF3C29">2018-09-24T07:00:00+00:00</Event_x005f_x0020_Start_x005f_x0020_Date>
    <External_x005f_x0020_Speaker xmlns="FFDA682F-C233-440F-AE5C-CC70B7AF3C29" xsi:nil="true"/>
    <Event_x005f_x0020_End_x005f_x0020_Date xmlns="FFDA682F-C233-440F-AE5C-CC70B7AF3C29">2018-09-28T07:00:00+00:00</Event_x005f_x0020_End_x005f_x0020_Date>
    <pa5d4577c25f482885598ec921f9a2a7 xmlns="ffda682f-c233-440f-ae5c-cc70b7af3c29">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pa5d4577c25f482885598ec921f9a2a7>
    <TaxKeywordTaxHTField xmlns="230e9df3-be65-4c73-a93b-d1236ebd677e">
      <Terms xmlns="http://schemas.microsoft.com/office/infopath/2007/PartnerControls"/>
    </TaxKeywordTaxHTField>
    <TaxCatchAll xmlns="230e9df3-be65-4c73-a93b-d1236ebd677e">
      <Value>86</Value>
      <Value>85</Value>
      <Value>385</Value>
    </TaxCatchAll>
    <m1d4cc0042f74f6a97d9a7fbccdb31f0 xmlns="ffda682f-c233-440f-ae5c-cc70b7af3c29">
      <Terms xmlns="http://schemas.microsoft.com/office/infopath/2007/PartnerControls"/>
    </m1d4cc0042f74f6a97d9a7fbccdb31f0>
    <RatedBy xmlns="http://schemas.microsoft.com/sharepoint/v3">
      <UserInfo>
        <DisplayName/>
        <AccountId xsi:nil="true"/>
        <AccountType/>
      </UserInfo>
    </RatedBy>
    <SharedWithUsers xmlns="ffda682f-c233-440f-ae5c-cc70b7af3c29">
      <UserInfo>
        <DisplayName>Josh Hutto</DisplayName>
        <AccountId>45514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0E13FC0C2934E14484E212E125370C1C0020807D056BA4BB4BACE1AE523AC789A8" ma:contentTypeVersion="54" ma:contentTypeDescription="" ma:contentTypeScope="" ma:versionID="fcdb20ac622df525fe90ec32c7f70c52">
  <xsd:schema xmlns:xsd="http://www.w3.org/2001/XMLSchema" xmlns:xs="http://www.w3.org/2001/XMLSchema" xmlns:p="http://schemas.microsoft.com/office/2006/metadata/properties" xmlns:ns1="http://schemas.microsoft.com/sharepoint/v3" xmlns:ns2="ffda682f-c233-440f-ae5c-cc70b7af3c29" xmlns:ns3="230e9df3-be65-4c73-a93b-d1236ebd677e" xmlns:ns4="FFDA682F-C233-440F-AE5C-CC70B7AF3C29" xmlns:ns6="a434de21-0b7a-4063-a8f0-1e238380ee03" targetNamespace="http://schemas.microsoft.com/office/2006/metadata/properties" ma:root="true" ma:fieldsID="8b50ae655dbc012927b9fc87a88e9f17" ns1:_="" ns2:_="" ns3:_="" ns4:_="" ns6:_="">
    <xsd:import namespace="http://schemas.microsoft.com/sharepoint/v3"/>
    <xsd:import namespace="ffda682f-c233-440f-ae5c-cc70b7af3c29"/>
    <xsd:import namespace="230e9df3-be65-4c73-a93b-d1236ebd677e"/>
    <xsd:import namespace="FFDA682F-C233-440F-AE5C-CC70B7AF3C29"/>
    <xsd:import namespace="a434de21-0b7a-4063-a8f0-1e238380ee03"/>
    <xsd:element name="properties">
      <xsd:complexType>
        <xsd:sequence>
          <xsd:element name="documentManagement">
            <xsd:complexType>
              <xsd:all>
                <xsd:element ref="ns2:c3c687fadeb54a6eb55eff253960dfb0" minOccurs="0"/>
                <xsd:element ref="ns3:TaxCatchAll" minOccurs="0"/>
                <xsd:element ref="ns3:TaxCatchAllLabel" minOccurs="0"/>
                <xsd:element ref="ns2:pa5d4577c25f482885598ec921f9a2a7" minOccurs="0"/>
                <xsd:element ref="ns2:d024865c22f74dfd987ba18ae53a02cb" minOccurs="0"/>
                <xsd:element ref="ns4:Event_x005f_x0020_Start_x005f_x0020_Date" minOccurs="0"/>
                <xsd:element ref="ns4:Event_x005f_x0020_End_x005f_x0020_Date" minOccurs="0"/>
                <xsd:element ref="ns4:Presentation_x005f_x0020_Date" minOccurs="0"/>
                <xsd:element ref="ns4:MS_x005f_x0020_Speaker" minOccurs="0"/>
                <xsd:element ref="ns4:External_x005f_x0020_Speaker" minOccurs="0"/>
                <xsd:element ref="ns1:Audience" minOccurs="0"/>
                <xsd:element ref="ns2:bafaaec354a049cf985a2e9cb6b9ae42" minOccurs="0"/>
                <xsd:element ref="ns2:e2f3afa1176b423b9a26014d7607bb74" minOccurs="0"/>
                <xsd:element ref="ns4:Session_x005f_x0020_Code" minOccurs="0"/>
                <xsd:element ref="ns4:MS_x005f_x0020_Content_x005f_x0020_Owner" minOccurs="0"/>
                <xsd:element ref="ns2:d74da4b6521649b2a1f3107422732558" minOccurs="0"/>
                <xsd:element ref="ns2:m1d4cc0042f74f6a97d9a7fbccdb31f0" minOccurs="0"/>
                <xsd:element ref="ns1:AverageRating" minOccurs="0"/>
                <xsd:element ref="ns2:SharedWithUsers" minOccurs="0"/>
                <xsd:element ref="ns3:TaxKeywordTaxHTField" minOccurs="0"/>
                <xsd:element ref="ns1:RatingCount" minOccurs="0"/>
                <xsd:element ref="ns1:RatedBy" minOccurs="0"/>
                <xsd:element ref="ns1:Ratings" minOccurs="0"/>
                <xsd:element ref="ns1:LikesCount" minOccurs="0"/>
                <xsd:element ref="ns1:LikedBy" minOccurs="0"/>
                <xsd:element ref="ns2:SharingHintHash" minOccurs="0"/>
                <xsd:element ref="ns2:SharedWithDetails" minOccurs="0"/>
                <xsd:element ref="ns2:LastSharedByUser" minOccurs="0"/>
                <xsd:element ref="ns2:LastSharedByTime" minOccurs="0"/>
                <xsd:element ref="ns6:MediaServiceMetadata" minOccurs="0"/>
                <xsd:element ref="ns6:MediaServiceFastMetadata" minOccurs="0"/>
                <xsd:element ref="ns6:MediaServiceEventHashCode" minOccurs="0"/>
                <xsd:element ref="ns6: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21" nillable="true" ma:displayName="Audience" ma:description="Target Audiences is a site column created by the Publishing feature. It is used to specify audiences to which this page will be targeted." ma:internalName="Audience" ma:readOnly="false">
      <xsd:simpleType>
        <xsd:restriction base="dms:Unknown"/>
      </xsd:simpleType>
    </xsd:element>
    <xsd:element name="AverageRating" ma:index="32" nillable="true" ma:displayName="Rating (0-5)" ma:decimals="2" ma:description="Average value of all the ratings that have been submitted" ma:internalName="AverageRating" ma:readOnly="true">
      <xsd:simpleType>
        <xsd:restriction base="dms:Number"/>
      </xsd:simpleType>
    </xsd:element>
    <xsd:element name="RatingCount" ma:index="36" nillable="true" ma:displayName="Number of Ratings" ma:decimals="0" ma:description="Number of ratings submitted" ma:internalName="RatingCount" ma:readOnly="true">
      <xsd:simpleType>
        <xsd:restriction base="dms:Number"/>
      </xsd:simpleType>
    </xsd:element>
    <xsd:element name="RatedBy" ma:index="37"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8" nillable="true" ma:displayName="User ratings" ma:description="User ratings for the item" ma:hidden="true" ma:internalName="Ratings">
      <xsd:simpleType>
        <xsd:restriction base="dms:Note"/>
      </xsd:simpleType>
    </xsd:element>
    <xsd:element name="LikesCount" ma:index="39" nillable="true" ma:displayName="Number of Likes" ma:internalName="LikesCount">
      <xsd:simpleType>
        <xsd:restriction base="dms:Unknown"/>
      </xsd:simpleType>
    </xsd:element>
    <xsd:element name="LikedBy" ma:index="40"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c3c687fadeb54a6eb55eff253960dfb0" ma:index="8" nillable="true" ma:taxonomy="true" ma:internalName="c3c687fadeb54a6eb55eff253960dfb0" ma:taxonomyFieldName="Event_x0020_Name" ma:displayName="Event Name" ma:readOnly="false" ma:default="" ma:fieldId="{c3c687fa-deb5-4a6e-b55e-ff253960dfb0}"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a5d4577c25f482885598ec921f9a2a7" ma:index="12" nillable="true" ma:taxonomy="true" ma:internalName="pa5d4577c25f482885598ec921f9a2a7" ma:taxonomyFieldName="Event_x0020_Location" ma:displayName="Event Location" ma:readOnly="false" ma:default="" ma:fieldId="{9a5d4577-c25f-4828-8559-8ec921f9a2a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024865c22f74dfd987ba18ae53a02cb" ma:index="14" nillable="true" ma:taxonomy="true" ma:internalName="d024865c22f74dfd987ba18ae53a02cb" ma:taxonomyFieldName="Event_x0020_Venue" ma:displayName="Event Venue" ma:readOnly="false" ma:default="" ma:fieldId="{d024865c-22f7-4dfd-987b-a18ae53a02cb}"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bafaaec354a049cf985a2e9cb6b9ae42" ma:index="22" nillable="true" ma:taxonomy="true" ma:internalName="bafaaec354a049cf985a2e9cb6b9ae42" ma:taxonomyFieldName="Product" ma:displayName="Product" ma:readOnly="false" ma:default="" ma:fieldId="{bafaaec3-54a0-49cf-985a-2e9cb6b9ae4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2f3afa1176b423b9a26014d7607bb74" ma:index="24" nillable="true" ma:taxonomy="true" ma:internalName="e2f3afa1176b423b9a26014d7607bb74" ma:taxonomyFieldName="Campaign" ma:displayName="Campaign" ma:readOnly="false" ma:default="" ma:fieldId="{e2f3afa1-176b-423b-9a26-014d7607bb74}"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d74da4b6521649b2a1f3107422732558" ma:index="28" nillable="true" ma:taxonomy="true" ma:internalName="d74da4b6521649b2a1f3107422732558" ma:taxonomyFieldName="Track_2" ma:displayName="Track" ma:default="" ma:fieldId="{d74da4b6-5216-49b2-a1f3-107422732558}"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m1d4cc0042f74f6a97d9a7fbccdb31f0" ma:index="30" nillable="true" ma:taxonomy="true" ma:internalName="m1d4cc0042f74f6a97d9a7fbccdb31f0" ma:taxonomyFieldName="Audience1" ma:displayName="Audience" ma:default="" ma:fieldId="{61d4cc00-42f7-4f6a-97d9-a7fbccdb31f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42" nillable="true" ma:displayName="Sharing Hint Hash" ma:internalName="SharingHintHash" ma:readOnly="true">
      <xsd:simpleType>
        <xsd:restriction base="dms:Text"/>
      </xsd:simpleType>
    </xsd:element>
    <xsd:element name="SharedWithDetails" ma:index="43" nillable="true" ma:displayName="Shared With Details" ma:internalName="SharedWithDetails" ma:readOnly="true">
      <xsd:simpleType>
        <xsd:restriction base="dms:Note">
          <xsd:maxLength value="255"/>
        </xsd:restriction>
      </xsd:simpleType>
    </xsd:element>
    <xsd:element name="LastSharedByUser" ma:index="44" nillable="true" ma:displayName="Last Shared By User" ma:description="" ma:internalName="LastSharedByUser" ma:readOnly="true">
      <xsd:simpleType>
        <xsd:restriction base="dms:Note">
          <xsd:maxLength value="255"/>
        </xsd:restriction>
      </xsd:simpleType>
    </xsd:element>
    <xsd:element name="LastSharedByTime" ma:index="4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vent_x005f_x0020_Start_x005f_x0020_Date" ma:index="16" nillable="true" ma:displayName="Event Start Date" ma:format="DateOnly" ma:internalName="Event_x0020_Start_x0020_Date" ma:readOnly="false">
      <xsd:simpleType>
        <xsd:restriction base="dms:DateTime"/>
      </xsd:simpleType>
    </xsd:element>
    <xsd:element name="Event_x005f_x0020_End_x005f_x0020_Date" ma:index="17" nillable="true" ma:displayName="Event End Date" ma:format="DateOnly" ma:internalName="Event_x0020_End_x0020_Date" ma:readOnly="false">
      <xsd:simpleType>
        <xsd:restriction base="dms:DateTime"/>
      </xsd:simpleType>
    </xsd:element>
    <xsd:element name="Presentation_x005f_x0020_Date" ma:index="18" nillable="true" ma:displayName="Presentation Date" ma:format="DateOnly" ma:internalName="Presentation_x0020_Date" ma:readOnly="false">
      <xsd:simpleType>
        <xsd:restriction base="dms:DateTime"/>
      </xsd:simpleType>
    </xsd:element>
    <xsd:element name="MS_x005f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5f_x0020_Speaker" ma:index="20" nillable="true" ma:displayName="External Speaker" ma:internalName="External_x0020_Speaker" ma:readOnly="false">
      <xsd:simpleType>
        <xsd:restriction base="dms:Text"/>
      </xsd:simpleType>
    </xsd:element>
    <xsd:element name="Session_x005f_x0020_Code" ma:index="26" nillable="true" ma:displayName="Session Code" ma:internalName="Session_x0020_Code" ma:readOnly="false">
      <xsd:simpleType>
        <xsd:restriction base="dms:Text"/>
      </xsd:simpleType>
    </xsd:element>
    <xsd:element name="MS_x005f_x0020_Content_x005f_x0020_Owner" ma:index="27" nillable="true" ma:displayName="MS Content Owner" ma:list="UserInfo" ma:SharePointGroup="0" ma:internalName="MS_x0020_Content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434de21-0b7a-4063-a8f0-1e238380ee03" elementFormDefault="qualified">
    <xsd:import namespace="http://schemas.microsoft.com/office/2006/documentManagement/types"/>
    <xsd:import namespace="http://schemas.microsoft.com/office/infopath/2007/PartnerControls"/>
    <xsd:element name="MediaServiceMetadata" ma:index="46" nillable="true" ma:displayName="MediaServiceMetadata" ma:description="" ma:hidden="true" ma:internalName="MediaServiceMetadata" ma:readOnly="true">
      <xsd:simpleType>
        <xsd:restriction base="dms:Note"/>
      </xsd:simpleType>
    </xsd:element>
    <xsd:element name="MediaServiceFastMetadata" ma:index="47" nillable="true" ma:displayName="MediaServiceFastMetadata" ma:description="" ma:hidden="true" ma:internalName="MediaServiceFastMetadata" ma:readOnly="true">
      <xsd:simpleType>
        <xsd:restriction base="dms:Note"/>
      </xsd:simpleType>
    </xsd:element>
    <xsd:element name="MediaServiceEventHashCode" ma:index="48" nillable="true" ma:displayName="MediaServiceEventHashCode" ma:hidden="true" ma:internalName="MediaServiceEventHashCode" ma:readOnly="true">
      <xsd:simpleType>
        <xsd:restriction base="dms:Text"/>
      </xsd:simpleType>
    </xsd:element>
    <xsd:element name="MediaServiceGenerationTime" ma:index="4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4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57FDC1-4A7C-45B1-AB26-4F7BDC21CF44}">
  <ds:schemaRefs>
    <ds:schemaRef ds:uri="http://schemas.microsoft.com/office/2006/metadata/properties"/>
    <ds:schemaRef ds:uri="http://schemas.microsoft.com/office/infopath/2007/PartnerControls"/>
    <ds:schemaRef ds:uri="FFDA682F-C233-440F-AE5C-CC70B7AF3C29"/>
    <ds:schemaRef ds:uri="ffda682f-c233-440f-ae5c-cc70b7af3c29"/>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AA29B3D-7507-4DAE-A07D-96FECE6FE088}">
  <ds:schemaRefs>
    <ds:schemaRef ds:uri="http://schemas.microsoft.com/sharepoint/v3/contenttype/forms"/>
  </ds:schemaRefs>
</ds:datastoreItem>
</file>

<file path=customXml/itemProps3.xml><?xml version="1.0" encoding="utf-8"?>
<ds:datastoreItem xmlns:ds="http://schemas.openxmlformats.org/officeDocument/2006/customXml" ds:itemID="{A30D2615-AB1E-4362-934A-4B018C2ABF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FFDA682F-C233-440F-AE5C-CC70B7AF3C29"/>
    <ds:schemaRef ds:uri="a434de21-0b7a-4063-a8f0-1e238380ee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1673</Words>
  <Application>Microsoft Office PowerPoint</Application>
  <PresentationFormat>宽屏</PresentationFormat>
  <Paragraphs>408</Paragraphs>
  <Slides>21</Slides>
  <Notes>20</Notes>
  <HiddenSlides>4</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微软雅黑</vt:lpstr>
      <vt:lpstr>Arial</vt:lpstr>
      <vt:lpstr>Calibri</vt:lpstr>
      <vt:lpstr>Consolas</vt:lpstr>
      <vt:lpstr>Segoe UI</vt:lpstr>
      <vt:lpstr>Segoe UI Light</vt:lpstr>
      <vt:lpstr>Segoe UI Semibold</vt:lpstr>
      <vt:lpstr>Segoe UI Semilight</vt:lpstr>
      <vt:lpstr>Wingdings</vt:lpstr>
      <vt:lpstr>5-50203_Microsoft_Ignite_Template</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Nadella Ignite 2018</dc:title>
  <dc:creator/>
  <cp:keywords/>
  <cp:lastModifiedBy/>
  <cp:revision>1</cp:revision>
  <dcterms:modified xsi:type="dcterms:W3CDTF">2019-05-06T12:53:52Z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v-sytedj@microsoft.com</vt:lpwstr>
  </property>
  <property fmtid="{D5CDD505-2E9C-101B-9397-08002B2CF9AE}" pid="5" name="MSIP_Label_f42aa342-8706-4288-bd11-ebb85995028c_SetDate">
    <vt:lpwstr>2018-09-24T14:10:55.2222108Z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0x0101000E13FC0C2934E14484E212E125370C1C0020807D056BA4BB4BACE1AE523AC789A8</vt:lpwstr>
  </property>
  <property fmtid="{D5CDD505-2E9C-101B-9397-08002B2CF9AE}" pid="11" name="TaxKeyword">
    <vt:lpwstr/>
  </property>
  <property fmtid="{D5CDD505-2E9C-101B-9397-08002B2CF9AE}" pid="12" name="Event Name">
    <vt:lpwstr>385;#Microsoft Ignite|9323c522-fe4b-4922-816b-10a1920d7afb</vt:lpwstr>
  </property>
  <property fmtid="{D5CDD505-2E9C-101B-9397-08002B2CF9AE}" pid="13" name="Product">
    <vt:lpwstr/>
  </property>
  <property fmtid="{D5CDD505-2E9C-101B-9397-08002B2CF9AE}" pid="14" name="Track_2">
    <vt:lpwstr/>
  </property>
  <property fmtid="{D5CDD505-2E9C-101B-9397-08002B2CF9AE}" pid="15" name="Event Location">
    <vt:lpwstr>85;#Orlando|8cc4ed56-1866-4501-a22c-89aafde6f59b</vt:lpwstr>
  </property>
  <property fmtid="{D5CDD505-2E9C-101B-9397-08002B2CF9AE}" pid="16" name="Campaign">
    <vt:lpwstr/>
  </property>
  <property fmtid="{D5CDD505-2E9C-101B-9397-08002B2CF9AE}" pid="17" name="Event Venue">
    <vt:lpwstr>86;#Orange County Convention Center|bd993e89-aa48-4695-84e0-3b53e88b1a79</vt:lpwstr>
  </property>
  <property fmtid="{D5CDD505-2E9C-101B-9397-08002B2CF9AE}" pid="18" name="Audience1">
    <vt:lpwstr/>
  </property>
</Properties>
</file>