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E5626-F731-4684-9620-F0C0C93D5C59}" type="doc">
      <dgm:prSet loTypeId="urn:microsoft.com/office/officeart/2005/8/layout/vList2" loCatId="list" qsTypeId="urn:microsoft.com/office/officeart/2005/8/quickstyle/simple3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4B0E7E71-6976-4AEF-999E-21BC4CB326FA}">
      <dgm:prSet/>
      <dgm:spPr/>
      <dgm:t>
        <a:bodyPr/>
        <a:lstStyle/>
        <a:p>
          <a:r>
            <a:rPr lang="en-US" dirty="0"/>
            <a:t>Unit Testing</a:t>
          </a:r>
        </a:p>
      </dgm:t>
    </dgm:pt>
    <dgm:pt modelId="{882F1414-45F8-4F76-AD7D-CCB817853A14}" type="parTrans" cxnId="{DC8490EC-38EE-4B17-AFA1-3880B498B498}">
      <dgm:prSet/>
      <dgm:spPr/>
      <dgm:t>
        <a:bodyPr/>
        <a:lstStyle/>
        <a:p>
          <a:endParaRPr lang="en-US"/>
        </a:p>
      </dgm:t>
    </dgm:pt>
    <dgm:pt modelId="{9FBA0634-FF1D-432E-83CD-BCE471184944}" type="sibTrans" cxnId="{DC8490EC-38EE-4B17-AFA1-3880B498B498}">
      <dgm:prSet/>
      <dgm:spPr/>
      <dgm:t>
        <a:bodyPr/>
        <a:lstStyle/>
        <a:p>
          <a:endParaRPr lang="en-US"/>
        </a:p>
      </dgm:t>
    </dgm:pt>
    <dgm:pt modelId="{99E3C925-D85D-4B97-8D1F-E421C07273AE}">
      <dgm:prSet/>
      <dgm:spPr/>
      <dgm:t>
        <a:bodyPr/>
        <a:lstStyle/>
        <a:p>
          <a:r>
            <a:rPr lang="en-US" dirty="0"/>
            <a:t>Unit testing:</a:t>
          </a:r>
        </a:p>
      </dgm:t>
    </dgm:pt>
    <dgm:pt modelId="{C7AAF37D-BF53-4F5E-AE81-BD66AE75A795}" type="parTrans" cxnId="{7826B6BD-DB8D-4F0E-A56B-44A53CC0F290}">
      <dgm:prSet/>
      <dgm:spPr/>
      <dgm:t>
        <a:bodyPr/>
        <a:lstStyle/>
        <a:p>
          <a:endParaRPr lang="en-US"/>
        </a:p>
      </dgm:t>
    </dgm:pt>
    <dgm:pt modelId="{AE11CC6E-57F2-4EA5-9131-AFED7E80269E}" type="sibTrans" cxnId="{7826B6BD-DB8D-4F0E-A56B-44A53CC0F290}">
      <dgm:prSet/>
      <dgm:spPr/>
      <dgm:t>
        <a:bodyPr/>
        <a:lstStyle/>
        <a:p>
          <a:endParaRPr lang="en-US"/>
        </a:p>
      </dgm:t>
    </dgm:pt>
    <dgm:pt modelId="{044D323E-4912-4443-B7A7-59036239DB75}">
      <dgm:prSet/>
      <dgm:spPr/>
      <dgm:t>
        <a:bodyPr/>
        <a:lstStyle/>
        <a:p>
          <a:r>
            <a:rPr lang="en-US" dirty="0"/>
            <a:t>Login application: Username and password will be stored in a database upon login.</a:t>
          </a:r>
        </a:p>
      </dgm:t>
    </dgm:pt>
    <dgm:pt modelId="{94C5CCF1-6E96-4992-AA92-15D80F94845D}" type="parTrans" cxnId="{274D34EA-17B0-4F3A-9BB6-F6F58C3D5546}">
      <dgm:prSet/>
      <dgm:spPr/>
      <dgm:t>
        <a:bodyPr/>
        <a:lstStyle/>
        <a:p>
          <a:endParaRPr lang="en-US"/>
        </a:p>
      </dgm:t>
    </dgm:pt>
    <dgm:pt modelId="{21674A15-CF0C-4EC0-8645-C77590C752C6}" type="sibTrans" cxnId="{274D34EA-17B0-4F3A-9BB6-F6F58C3D5546}">
      <dgm:prSet/>
      <dgm:spPr/>
      <dgm:t>
        <a:bodyPr/>
        <a:lstStyle/>
        <a:p>
          <a:endParaRPr lang="en-US"/>
        </a:p>
      </dgm:t>
    </dgm:pt>
    <dgm:pt modelId="{0FF7A069-66CD-4E9A-86A9-7737FE65BD57}">
      <dgm:prSet/>
      <dgm:spPr/>
      <dgm:t>
        <a:bodyPr/>
        <a:lstStyle/>
        <a:p>
          <a:r>
            <a:rPr lang="en-US" dirty="0"/>
            <a:t>List application: User can view all information displayed in a list form.</a:t>
          </a:r>
        </a:p>
      </dgm:t>
    </dgm:pt>
    <dgm:pt modelId="{B8AC92E3-4816-4728-9D24-3CB2A5D8C092}" type="parTrans" cxnId="{79546776-77A0-4C22-BC64-448E4AFE6CC1}">
      <dgm:prSet/>
      <dgm:spPr/>
      <dgm:t>
        <a:bodyPr/>
        <a:lstStyle/>
        <a:p>
          <a:endParaRPr lang="en-US"/>
        </a:p>
      </dgm:t>
    </dgm:pt>
    <dgm:pt modelId="{9B32F79C-A3B9-42BB-87EA-C8A4A365BDDC}" type="sibTrans" cxnId="{79546776-77A0-4C22-BC64-448E4AFE6CC1}">
      <dgm:prSet/>
      <dgm:spPr/>
      <dgm:t>
        <a:bodyPr/>
        <a:lstStyle/>
        <a:p>
          <a:endParaRPr lang="en-US"/>
        </a:p>
      </dgm:t>
    </dgm:pt>
    <dgm:pt modelId="{F641F401-669A-4D60-8789-6CE6F5FA61F1}">
      <dgm:prSet/>
      <dgm:spPr/>
      <dgm:t>
        <a:bodyPr/>
        <a:lstStyle/>
        <a:p>
          <a:r>
            <a:rPr lang="en-US" dirty="0"/>
            <a:t>Integration Testing</a:t>
          </a:r>
        </a:p>
      </dgm:t>
    </dgm:pt>
    <dgm:pt modelId="{1CF032A2-5681-4E28-9072-EAFD14345E33}" type="parTrans" cxnId="{DA7BAE7D-70CA-48C8-9C31-5A3B2CC21D9A}">
      <dgm:prSet/>
      <dgm:spPr/>
      <dgm:t>
        <a:bodyPr/>
        <a:lstStyle/>
        <a:p>
          <a:endParaRPr lang="en-US"/>
        </a:p>
      </dgm:t>
    </dgm:pt>
    <dgm:pt modelId="{57007E51-E213-437F-B242-BAE2EAA588EE}" type="sibTrans" cxnId="{DA7BAE7D-70CA-48C8-9C31-5A3B2CC21D9A}">
      <dgm:prSet/>
      <dgm:spPr/>
      <dgm:t>
        <a:bodyPr/>
        <a:lstStyle/>
        <a:p>
          <a:endParaRPr lang="en-US"/>
        </a:p>
      </dgm:t>
    </dgm:pt>
    <dgm:pt modelId="{6AE747DE-8AC9-461B-97C5-5D45356C875D}">
      <dgm:prSet/>
      <dgm:spPr/>
      <dgm:t>
        <a:bodyPr/>
        <a:lstStyle/>
        <a:p>
          <a:r>
            <a:rPr lang="en-US" dirty="0"/>
            <a:t>Integration testing: All user information will be stored securely in Mongo Database.</a:t>
          </a:r>
        </a:p>
      </dgm:t>
    </dgm:pt>
    <dgm:pt modelId="{0801409B-15D9-473C-9450-37BED0A1BBC4}" type="parTrans" cxnId="{31E3CB68-553A-443D-8CCE-C5DBDB9BDE92}">
      <dgm:prSet/>
      <dgm:spPr/>
      <dgm:t>
        <a:bodyPr/>
        <a:lstStyle/>
        <a:p>
          <a:endParaRPr lang="en-US"/>
        </a:p>
      </dgm:t>
    </dgm:pt>
    <dgm:pt modelId="{610096A9-7AC6-4785-8A52-93BCB079C019}" type="sibTrans" cxnId="{31E3CB68-553A-443D-8CCE-C5DBDB9BDE92}">
      <dgm:prSet/>
      <dgm:spPr/>
      <dgm:t>
        <a:bodyPr/>
        <a:lstStyle/>
        <a:p>
          <a:endParaRPr lang="en-US"/>
        </a:p>
      </dgm:t>
    </dgm:pt>
    <dgm:pt modelId="{54A3E2EC-2E47-458C-8A72-C13EBF95C9AF}">
      <dgm:prSet/>
      <dgm:spPr/>
      <dgm:t>
        <a:bodyPr/>
        <a:lstStyle/>
        <a:p>
          <a:endParaRPr lang="en-US" dirty="0"/>
        </a:p>
      </dgm:t>
    </dgm:pt>
    <dgm:pt modelId="{E91205B7-5FFF-495E-867A-DFE6EDC6C3D1}" type="parTrans" cxnId="{DEF11B81-F18C-4588-80EE-F41ABD74C845}">
      <dgm:prSet/>
      <dgm:spPr/>
      <dgm:t>
        <a:bodyPr/>
        <a:lstStyle/>
        <a:p>
          <a:endParaRPr lang="en-US"/>
        </a:p>
      </dgm:t>
    </dgm:pt>
    <dgm:pt modelId="{5AA9D632-A1D8-41DD-9460-D3A49575F7D4}" type="sibTrans" cxnId="{DEF11B81-F18C-4588-80EE-F41ABD74C845}">
      <dgm:prSet/>
      <dgm:spPr/>
      <dgm:t>
        <a:bodyPr/>
        <a:lstStyle/>
        <a:p>
          <a:endParaRPr lang="en-US"/>
        </a:p>
      </dgm:t>
    </dgm:pt>
    <dgm:pt modelId="{D8680B4D-1D7F-432B-93C6-5146F64CC279}">
      <dgm:prSet/>
      <dgm:spPr/>
      <dgm:t>
        <a:bodyPr/>
        <a:lstStyle/>
        <a:p>
          <a:r>
            <a:rPr lang="en-US" dirty="0"/>
            <a:t>Database: User information will be stored in Mongo Database (mlab).</a:t>
          </a:r>
        </a:p>
      </dgm:t>
    </dgm:pt>
    <dgm:pt modelId="{B647DADC-84AD-4B46-B237-4947A09DF2E8}" type="parTrans" cxnId="{887461F9-0FED-43C9-B3BA-C48D329CB255}">
      <dgm:prSet/>
      <dgm:spPr/>
      <dgm:t>
        <a:bodyPr/>
        <a:lstStyle/>
        <a:p>
          <a:endParaRPr lang="en-US"/>
        </a:p>
      </dgm:t>
    </dgm:pt>
    <dgm:pt modelId="{21D208BF-ADDE-4027-A59A-4DE78FBC0A2D}" type="sibTrans" cxnId="{887461F9-0FED-43C9-B3BA-C48D329CB255}">
      <dgm:prSet/>
      <dgm:spPr/>
    </dgm:pt>
    <dgm:pt modelId="{26427315-D062-459A-BAFE-F61E545F0C45}" type="pres">
      <dgm:prSet presAssocID="{104E5626-F731-4684-9620-F0C0C93D5C59}" presName="linear" presStyleCnt="0">
        <dgm:presLayoutVars>
          <dgm:animLvl val="lvl"/>
          <dgm:resizeHandles val="exact"/>
        </dgm:presLayoutVars>
      </dgm:prSet>
      <dgm:spPr/>
    </dgm:pt>
    <dgm:pt modelId="{7AE3D3F7-4A68-4690-BDD0-E10DACE4E6DA}" type="pres">
      <dgm:prSet presAssocID="{4B0E7E71-6976-4AEF-999E-21BC4CB326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30E567-C7A1-4B16-8E4A-86F0AF281762}" type="pres">
      <dgm:prSet presAssocID="{4B0E7E71-6976-4AEF-999E-21BC4CB326FA}" presName="childText" presStyleLbl="revTx" presStyleIdx="0" presStyleCnt="2">
        <dgm:presLayoutVars>
          <dgm:bulletEnabled val="1"/>
        </dgm:presLayoutVars>
      </dgm:prSet>
      <dgm:spPr/>
    </dgm:pt>
    <dgm:pt modelId="{D2B7E84D-2FB2-4200-B37F-7B11468B1966}" type="pres">
      <dgm:prSet presAssocID="{F641F401-669A-4D60-8789-6CE6F5FA61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701D000-34D6-4C7B-8F80-289C30C51466}" type="pres">
      <dgm:prSet presAssocID="{F641F401-669A-4D60-8789-6CE6F5FA61F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5D1A01-DD6B-40CB-9537-5DE7B39C8227}" type="presOf" srcId="{D8680B4D-1D7F-432B-93C6-5146F64CC279}" destId="{E430E567-C7A1-4B16-8E4A-86F0AF281762}" srcOrd="0" destOrd="3" presId="urn:microsoft.com/office/officeart/2005/8/layout/vList2"/>
    <dgm:cxn modelId="{9A277824-ECB8-4FC0-837D-A355D04BA257}" type="presOf" srcId="{F641F401-669A-4D60-8789-6CE6F5FA61F1}" destId="{D2B7E84D-2FB2-4200-B37F-7B11468B1966}" srcOrd="0" destOrd="0" presId="urn:microsoft.com/office/officeart/2005/8/layout/vList2"/>
    <dgm:cxn modelId="{C0B44F27-2436-48ED-8053-10403E5A32D7}" type="presOf" srcId="{104E5626-F731-4684-9620-F0C0C93D5C59}" destId="{26427315-D062-459A-BAFE-F61E545F0C45}" srcOrd="0" destOrd="0" presId="urn:microsoft.com/office/officeart/2005/8/layout/vList2"/>
    <dgm:cxn modelId="{82AB493F-B8E2-4B8A-A711-48FC52CF050C}" type="presOf" srcId="{044D323E-4912-4443-B7A7-59036239DB75}" destId="{E430E567-C7A1-4B16-8E4A-86F0AF281762}" srcOrd="0" destOrd="1" presId="urn:microsoft.com/office/officeart/2005/8/layout/vList2"/>
    <dgm:cxn modelId="{5EA57760-E4CD-4070-9A87-FC329738C958}" type="presOf" srcId="{99E3C925-D85D-4B97-8D1F-E421C07273AE}" destId="{E430E567-C7A1-4B16-8E4A-86F0AF281762}" srcOrd="0" destOrd="0" presId="urn:microsoft.com/office/officeart/2005/8/layout/vList2"/>
    <dgm:cxn modelId="{31E3CB68-553A-443D-8CCE-C5DBDB9BDE92}" srcId="{F641F401-669A-4D60-8789-6CE6F5FA61F1}" destId="{6AE747DE-8AC9-461B-97C5-5D45356C875D}" srcOrd="0" destOrd="0" parTransId="{0801409B-15D9-473C-9450-37BED0A1BBC4}" sibTransId="{610096A9-7AC6-4785-8A52-93BCB079C019}"/>
    <dgm:cxn modelId="{41DA786B-CAE1-4501-AA9B-684A7F125E98}" type="presOf" srcId="{54A3E2EC-2E47-458C-8A72-C13EBF95C9AF}" destId="{E430E567-C7A1-4B16-8E4A-86F0AF281762}" srcOrd="0" destOrd="4" presId="urn:microsoft.com/office/officeart/2005/8/layout/vList2"/>
    <dgm:cxn modelId="{79546776-77A0-4C22-BC64-448E4AFE6CC1}" srcId="{99E3C925-D85D-4B97-8D1F-E421C07273AE}" destId="{0FF7A069-66CD-4E9A-86A9-7737FE65BD57}" srcOrd="1" destOrd="0" parTransId="{B8AC92E3-4816-4728-9D24-3CB2A5D8C092}" sibTransId="{9B32F79C-A3B9-42BB-87EA-C8A4A365BDDC}"/>
    <dgm:cxn modelId="{DA7BAE7D-70CA-48C8-9C31-5A3B2CC21D9A}" srcId="{104E5626-F731-4684-9620-F0C0C93D5C59}" destId="{F641F401-669A-4D60-8789-6CE6F5FA61F1}" srcOrd="1" destOrd="0" parTransId="{1CF032A2-5681-4E28-9072-EAFD14345E33}" sibTransId="{57007E51-E213-437F-B242-BAE2EAA588EE}"/>
    <dgm:cxn modelId="{DEF11B81-F18C-4588-80EE-F41ABD74C845}" srcId="{99E3C925-D85D-4B97-8D1F-E421C07273AE}" destId="{54A3E2EC-2E47-458C-8A72-C13EBF95C9AF}" srcOrd="3" destOrd="0" parTransId="{E91205B7-5FFF-495E-867A-DFE6EDC6C3D1}" sibTransId="{5AA9D632-A1D8-41DD-9460-D3A49575F7D4}"/>
    <dgm:cxn modelId="{566E2F86-C021-4400-8D38-E3E92E8D7841}" type="presOf" srcId="{4B0E7E71-6976-4AEF-999E-21BC4CB326FA}" destId="{7AE3D3F7-4A68-4690-BDD0-E10DACE4E6DA}" srcOrd="0" destOrd="0" presId="urn:microsoft.com/office/officeart/2005/8/layout/vList2"/>
    <dgm:cxn modelId="{A6870488-DD31-470E-9C2C-F0B25186A990}" type="presOf" srcId="{0FF7A069-66CD-4E9A-86A9-7737FE65BD57}" destId="{E430E567-C7A1-4B16-8E4A-86F0AF281762}" srcOrd="0" destOrd="2" presId="urn:microsoft.com/office/officeart/2005/8/layout/vList2"/>
    <dgm:cxn modelId="{7826B6BD-DB8D-4F0E-A56B-44A53CC0F290}" srcId="{4B0E7E71-6976-4AEF-999E-21BC4CB326FA}" destId="{99E3C925-D85D-4B97-8D1F-E421C07273AE}" srcOrd="0" destOrd="0" parTransId="{C7AAF37D-BF53-4F5E-AE81-BD66AE75A795}" sibTransId="{AE11CC6E-57F2-4EA5-9131-AFED7E80269E}"/>
    <dgm:cxn modelId="{2C4171E8-DD9E-436E-94D9-6ABEE1B4E458}" type="presOf" srcId="{6AE747DE-8AC9-461B-97C5-5D45356C875D}" destId="{2701D000-34D6-4C7B-8F80-289C30C51466}" srcOrd="0" destOrd="0" presId="urn:microsoft.com/office/officeart/2005/8/layout/vList2"/>
    <dgm:cxn modelId="{274D34EA-17B0-4F3A-9BB6-F6F58C3D5546}" srcId="{99E3C925-D85D-4B97-8D1F-E421C07273AE}" destId="{044D323E-4912-4443-B7A7-59036239DB75}" srcOrd="0" destOrd="0" parTransId="{94C5CCF1-6E96-4992-AA92-15D80F94845D}" sibTransId="{21674A15-CF0C-4EC0-8645-C77590C752C6}"/>
    <dgm:cxn modelId="{DC8490EC-38EE-4B17-AFA1-3880B498B498}" srcId="{104E5626-F731-4684-9620-F0C0C93D5C59}" destId="{4B0E7E71-6976-4AEF-999E-21BC4CB326FA}" srcOrd="0" destOrd="0" parTransId="{882F1414-45F8-4F76-AD7D-CCB817853A14}" sibTransId="{9FBA0634-FF1D-432E-83CD-BCE471184944}"/>
    <dgm:cxn modelId="{887461F9-0FED-43C9-B3BA-C48D329CB255}" srcId="{99E3C925-D85D-4B97-8D1F-E421C07273AE}" destId="{D8680B4D-1D7F-432B-93C6-5146F64CC279}" srcOrd="2" destOrd="0" parTransId="{B647DADC-84AD-4B46-B237-4947A09DF2E8}" sibTransId="{21D208BF-ADDE-4027-A59A-4DE78FBC0A2D}"/>
    <dgm:cxn modelId="{B4D06445-BC95-46F2-8B0A-71E519863D8A}" type="presParOf" srcId="{26427315-D062-459A-BAFE-F61E545F0C45}" destId="{7AE3D3F7-4A68-4690-BDD0-E10DACE4E6DA}" srcOrd="0" destOrd="0" presId="urn:microsoft.com/office/officeart/2005/8/layout/vList2"/>
    <dgm:cxn modelId="{B655A32C-5022-41C6-9085-87683D17459F}" type="presParOf" srcId="{26427315-D062-459A-BAFE-F61E545F0C45}" destId="{E430E567-C7A1-4B16-8E4A-86F0AF281762}" srcOrd="1" destOrd="0" presId="urn:microsoft.com/office/officeart/2005/8/layout/vList2"/>
    <dgm:cxn modelId="{FE4735E4-8CFF-4344-8E48-3D81C7CAC463}" type="presParOf" srcId="{26427315-D062-459A-BAFE-F61E545F0C45}" destId="{D2B7E84D-2FB2-4200-B37F-7B11468B1966}" srcOrd="2" destOrd="0" presId="urn:microsoft.com/office/officeart/2005/8/layout/vList2"/>
    <dgm:cxn modelId="{1A0A1ADD-8365-47A8-B7BF-9417AB05FEA3}" type="presParOf" srcId="{26427315-D062-459A-BAFE-F61E545F0C45}" destId="{2701D000-34D6-4C7B-8F80-289C30C514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3D3F7-4A68-4690-BDD0-E10DACE4E6DA}">
      <dsp:nvSpPr>
        <dsp:cNvPr id="0" name=""/>
        <dsp:cNvSpPr/>
      </dsp:nvSpPr>
      <dsp:spPr>
        <a:xfrm>
          <a:off x="0" y="125448"/>
          <a:ext cx="6269038" cy="743535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Unit Testing</a:t>
          </a:r>
        </a:p>
      </dsp:txBody>
      <dsp:txXfrm>
        <a:off x="36296" y="161744"/>
        <a:ext cx="6196446" cy="670943"/>
      </dsp:txXfrm>
    </dsp:sp>
    <dsp:sp modelId="{E430E567-C7A1-4B16-8E4A-86F0AF281762}">
      <dsp:nvSpPr>
        <dsp:cNvPr id="0" name=""/>
        <dsp:cNvSpPr/>
      </dsp:nvSpPr>
      <dsp:spPr>
        <a:xfrm>
          <a:off x="0" y="868983"/>
          <a:ext cx="6269038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Unit testing: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Login application: Username and password will be stored in a database upon login.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List application: User can view all information displayed in a list form.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Database: User information will be stored in Mongo Database (mlab).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868983"/>
        <a:ext cx="6269038" cy="3080160"/>
      </dsp:txXfrm>
    </dsp:sp>
    <dsp:sp modelId="{D2B7E84D-2FB2-4200-B37F-7B11468B1966}">
      <dsp:nvSpPr>
        <dsp:cNvPr id="0" name=""/>
        <dsp:cNvSpPr/>
      </dsp:nvSpPr>
      <dsp:spPr>
        <a:xfrm>
          <a:off x="0" y="3949143"/>
          <a:ext cx="6269038" cy="743535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Integration Testing</a:t>
          </a:r>
        </a:p>
      </dsp:txBody>
      <dsp:txXfrm>
        <a:off x="36296" y="3985439"/>
        <a:ext cx="6196446" cy="670943"/>
      </dsp:txXfrm>
    </dsp:sp>
    <dsp:sp modelId="{2701D000-34D6-4C7B-8F80-289C30C51466}">
      <dsp:nvSpPr>
        <dsp:cNvPr id="0" name=""/>
        <dsp:cNvSpPr/>
      </dsp:nvSpPr>
      <dsp:spPr>
        <a:xfrm>
          <a:off x="0" y="4692678"/>
          <a:ext cx="6269038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Integration testing: All user information will be stored securely in Mongo Database.</a:t>
          </a:r>
        </a:p>
      </dsp:txBody>
      <dsp:txXfrm>
        <a:off x="0" y="4692678"/>
        <a:ext cx="6269038" cy="753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7BC9-5FF1-467C-9AC8-1255E7DAF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0B826-C036-4CF6-AED5-4DD1593B0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F563-DB04-4DF3-BCFE-B1A47C95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AA35-23A8-4B7E-9BFC-A7660D5E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1514-0D7C-423C-9D79-B090FB06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706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712F-620B-4E7F-BF22-3B7B053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CAF94-298D-43F7-B479-00584AA4B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D9F0D-6FAB-4B6E-B9FD-45F37ECF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C24E-2AC7-48DA-888D-05883E10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D2D2-8569-487E-A635-71E69681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88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5E9E7-0F6E-4310-8989-E09B61605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0E8DC-4002-4519-BC44-89692D9B0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A550-9ABA-4663-8AAA-7F5C8016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E19B6-F3B0-41D1-8CD4-AA001FAB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7858D-8D05-437F-BB6C-359F6914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038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6FF9-B5A7-4FB6-B0E8-59326DBC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1BB6-D964-42D7-955B-5A4C3F1B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96787-B998-4604-BD22-AD0AC4FA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D80D-92DE-4730-B54E-7286F7D6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E6FDD-CA38-4E01-9593-4E5E5564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5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3815-F3DD-4BD0-B685-51B21110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A56E-2EF0-4FA3-84E7-640B1BAF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7801-DF20-4323-A029-2694A087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587B-F9EB-466E-A087-935A1D0B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5035-C459-4E1D-B36A-78973A0D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9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BA63-F626-4C6C-B62C-34676C78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7B00-19C0-487C-8A42-9206D3D6C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2194B-E453-4926-A4BB-CEBAFE115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3E5BC-09CD-41C6-A051-265D14CC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0B7FC-5BDE-432A-A55D-90423A8D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2F854-DF49-49BC-AF05-DCA10974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06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2A3B-5361-491A-B7BF-4E81DDA6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BE1C-0CB7-458F-8480-D0BC655D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0A67B-064E-445C-9B29-30F2E2C4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955D0-0733-4DDD-B0A0-9FC406732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2B188-75A1-46F2-962C-6BFC11466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A3AC-7DB4-4AF9-A63F-02306B93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38047-E669-4A94-8CC8-37B901AC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2C597-E7DA-4FAD-8784-585ECAF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49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3A80-2F67-4170-A97B-26BEE986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AE08E-A48D-4226-A79C-7587026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CEF77-AE31-4B0D-8D93-9529551E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26AC-C2CB-4A06-A79D-31D5F500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01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48AC4-3A6B-40A3-B8D6-E2D33098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60E55-E1AC-4BBA-AEBD-E65AB762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65059-9E63-443D-9FCF-76CAF9ED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24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3BC0-FFC3-4CF2-8964-7981025B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6E6D-F2A5-44BF-B0BC-BB0BFD74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81A38-9D49-4E93-AEDC-B4A2B69A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64629-712C-453F-B446-3D7A71FE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A59D4-7EAA-4A3F-B036-E70DB4F3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2128-7150-4978-897D-92AB10FB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778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FAA9-0B3A-4462-91C2-6DF18A7C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D223E-C47D-4A01-BF81-14CBC1DF5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75D4E-BA68-4D20-A032-706814489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B134-6ADC-47A1-A252-B923DF44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41F64-4BAE-407E-940E-331CAEA6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3519C-F2A5-4225-943B-A26E5713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978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E9783-BDB6-4EEB-A298-6758FCF1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46BF7-96C1-4C58-B10F-CD2A4BB9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21C1-CDE8-4E98-BB3F-583E36652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4B50-EEA7-48EB-8731-7326B9096950}" type="datetimeFigureOut">
              <a:rPr lang="en-SG" smtClean="0"/>
              <a:t>12/12/2017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A6CD0-6BCD-4E4C-914F-C2EAB6801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19D-5E5C-4229-834C-5E9DAA60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B426-E378-4168-8C2D-8885AAEED7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293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553A6-8D66-491D-B925-B2BFB6219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Delonix Regia Hotel System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5D05A-16FF-4493-880A-0BBE49F1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i="1">
                <a:solidFill>
                  <a:srgbClr val="FFFFFF"/>
                </a:solidFill>
              </a:rPr>
              <a:t>Done by:</a:t>
            </a:r>
          </a:p>
          <a:p>
            <a:pPr algn="l"/>
            <a:r>
              <a:rPr lang="en-US" sz="2000" i="1">
                <a:solidFill>
                  <a:srgbClr val="FFFFFF"/>
                </a:solidFill>
              </a:rPr>
              <a:t>Loh Boon Leong</a:t>
            </a:r>
          </a:p>
          <a:p>
            <a:pPr algn="l"/>
            <a:r>
              <a:rPr lang="en-US" sz="2000" i="1">
                <a:solidFill>
                  <a:srgbClr val="FFFFFF"/>
                </a:solidFill>
              </a:rPr>
              <a:t>Kenneth Tay</a:t>
            </a:r>
          </a:p>
          <a:p>
            <a:pPr algn="l"/>
            <a:r>
              <a:rPr lang="en-US" sz="2000" i="1">
                <a:solidFill>
                  <a:srgbClr val="FFFFFF"/>
                </a:solidFill>
              </a:rPr>
              <a:t>Marcus Nai</a:t>
            </a:r>
            <a:endParaRPr lang="en-SG" sz="2000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99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5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37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DD3E0F-EC5B-43F3-8376-BE2C3347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Software Testing Specification</a:t>
            </a:r>
            <a:endParaRPr lang="en-SG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99577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34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CC41-FBB7-4B8C-9C82-A8062721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2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Program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23D7-B16E-41A7-9915-987DC628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777"/>
            <a:ext cx="10515600" cy="935330"/>
          </a:xfrm>
        </p:spPr>
        <p:txBody>
          <a:bodyPr/>
          <a:lstStyle/>
          <a:p>
            <a:r>
              <a:rPr lang="en-US" dirty="0"/>
              <a:t>Home Page</a:t>
            </a:r>
          </a:p>
          <a:p>
            <a:pPr lvl="1"/>
            <a:r>
              <a:rPr lang="en-US" dirty="0"/>
              <a:t>Allow user to navigate through all the webpage.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137F9D-DDED-42D9-B70D-E6C2C6C74B81}"/>
              </a:ext>
            </a:extLst>
          </p:cNvPr>
          <p:cNvSpPr txBox="1">
            <a:spLocks/>
          </p:cNvSpPr>
          <p:nvPr/>
        </p:nvSpPr>
        <p:spPr>
          <a:xfrm>
            <a:off x="838200" y="2843411"/>
            <a:ext cx="10515600" cy="134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List Application</a:t>
            </a:r>
          </a:p>
          <a:p>
            <a:pPr lvl="1"/>
            <a:r>
              <a:rPr lang="en-US" dirty="0"/>
              <a:t>Allow user to view all the information available in a list form.</a:t>
            </a:r>
          </a:p>
          <a:p>
            <a:pPr lvl="1"/>
            <a:r>
              <a:rPr lang="en-US" dirty="0"/>
              <a:t>User can also use the list application functionality to calculate a total number.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F6008D-F831-4616-9E6E-7A14160F0B15}"/>
              </a:ext>
            </a:extLst>
          </p:cNvPr>
          <p:cNvSpPr txBox="1">
            <a:spLocks/>
          </p:cNvSpPr>
          <p:nvPr/>
        </p:nvSpPr>
        <p:spPr>
          <a:xfrm>
            <a:off x="838200" y="4425519"/>
            <a:ext cx="10515600" cy="163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The login information will be stored in Mongo Database securely</a:t>
            </a:r>
          </a:p>
          <a:p>
            <a:pPr lvl="1"/>
            <a:r>
              <a:rPr lang="en-US" dirty="0"/>
              <a:t>Only the authorized personnel (Mongo Database account owner) is able to retrieve the user login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1151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811E-8710-428E-A322-C7E59D85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5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GitHub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6F04-2313-4AAA-A3EF-02275F5E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046"/>
            <a:ext cx="10515600" cy="944208"/>
          </a:xfrm>
        </p:spPr>
        <p:txBody>
          <a:bodyPr/>
          <a:lstStyle/>
          <a:p>
            <a:r>
              <a:rPr lang="en-US" dirty="0"/>
              <a:t>Create repository for the program:</a:t>
            </a:r>
          </a:p>
          <a:p>
            <a:pPr lvl="1"/>
            <a:r>
              <a:rPr lang="en-US" dirty="0"/>
              <a:t>Sign up and create a public repository (for free user)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155B60-F8A4-40D3-B0F0-15751B139F04}"/>
              </a:ext>
            </a:extLst>
          </p:cNvPr>
          <p:cNvSpPr txBox="1">
            <a:spLocks/>
          </p:cNvSpPr>
          <p:nvPr/>
        </p:nvSpPr>
        <p:spPr>
          <a:xfrm>
            <a:off x="838200" y="4024883"/>
            <a:ext cx="10515600" cy="2429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Upload all the file into repository:</a:t>
            </a:r>
          </a:p>
          <a:p>
            <a:pPr lvl="1"/>
            <a:r>
              <a:rPr lang="en-US" dirty="0"/>
              <a:t>Right click the file which need to be uploaded, click Setting, go to the Network and enter the tp proxy and port number, which is 80.</a:t>
            </a:r>
          </a:p>
          <a:p>
            <a:pPr lvl="1"/>
            <a:r>
              <a:rPr lang="en-US" dirty="0"/>
              <a:t>Right click the file and click repo-browser, fill in the URL with clone address.</a:t>
            </a:r>
          </a:p>
          <a:p>
            <a:pPr lvl="1"/>
            <a:r>
              <a:rPr lang="en-US" dirty="0"/>
              <a:t>Update the SVN, it should take a while before all the files can be uploaded successfully into the GitHub repository.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4E24E3-D195-4B08-B915-087504E5D89D}"/>
              </a:ext>
            </a:extLst>
          </p:cNvPr>
          <p:cNvSpPr txBox="1">
            <a:spLocks/>
          </p:cNvSpPr>
          <p:nvPr/>
        </p:nvSpPr>
        <p:spPr>
          <a:xfrm>
            <a:off x="838200" y="2551191"/>
            <a:ext cx="10515600" cy="132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Install TortoiseSVN:</a:t>
            </a:r>
          </a:p>
          <a:p>
            <a:pPr lvl="1"/>
            <a:r>
              <a:rPr lang="en-US" dirty="0"/>
              <a:t>Install Tortoise SVN, save and run the file.</a:t>
            </a:r>
          </a:p>
          <a:p>
            <a:pPr lvl="1"/>
            <a:r>
              <a:rPr lang="en-US" dirty="0"/>
              <a:t>Installation should be successful after the run.</a:t>
            </a:r>
          </a:p>
        </p:txBody>
      </p:sp>
    </p:spTree>
    <p:extLst>
      <p:ext uri="{BB962C8B-B14F-4D97-AF65-F5344CB8AC3E}">
        <p14:creationId xmlns:p14="http://schemas.microsoft.com/office/powerpoint/2010/main" val="40451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72C6-95F1-45E2-92E0-B130084B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Reflection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D107-9C76-4FBB-861F-9A7FDCBB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972"/>
            <a:ext cx="10515600" cy="1716565"/>
          </a:xfrm>
        </p:spPr>
        <p:txBody>
          <a:bodyPr/>
          <a:lstStyle/>
          <a:p>
            <a:r>
              <a:rPr lang="en-US" sz="2400" dirty="0"/>
              <a:t>What we have learnt from SWEN assignment 1:</a:t>
            </a:r>
          </a:p>
          <a:p>
            <a:pPr lvl="1"/>
            <a:r>
              <a:rPr lang="en-US" sz="2000" dirty="0"/>
              <a:t>Apply the most efficient way of Software or System Development Life Cycle.</a:t>
            </a:r>
          </a:p>
          <a:p>
            <a:pPr lvl="1"/>
            <a:r>
              <a:rPr lang="en-US" sz="2000" dirty="0"/>
              <a:t>Fill up the Term of Reference with specification of hotel management system.</a:t>
            </a:r>
          </a:p>
          <a:p>
            <a:pPr lvl="1"/>
            <a:r>
              <a:rPr lang="en-US" sz="2000" dirty="0"/>
              <a:t>Fill up the Project Plan with planning process of implement the program.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43F138-BA1F-4573-893C-B56323DC705A}"/>
              </a:ext>
            </a:extLst>
          </p:cNvPr>
          <p:cNvSpPr txBox="1">
            <a:spLocks/>
          </p:cNvSpPr>
          <p:nvPr/>
        </p:nvSpPr>
        <p:spPr>
          <a:xfrm>
            <a:off x="838200" y="2889592"/>
            <a:ext cx="10515600" cy="219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we have learnt from SWEN assignment 2:</a:t>
            </a:r>
          </a:p>
          <a:p>
            <a:pPr lvl="1"/>
            <a:r>
              <a:rPr lang="en-US" sz="2000" dirty="0"/>
              <a:t>Fill up Meeting Minutes with project progression.</a:t>
            </a:r>
          </a:p>
          <a:p>
            <a:pPr lvl="1"/>
            <a:r>
              <a:rPr lang="en-US" sz="2000" dirty="0"/>
              <a:t>Listening skill from given video to find out what does the hotel needs.</a:t>
            </a:r>
          </a:p>
          <a:p>
            <a:pPr lvl="1"/>
            <a:r>
              <a:rPr lang="en-US" sz="2000" dirty="0"/>
              <a:t>Fill up Software Requirement Specifications with required specification.</a:t>
            </a:r>
          </a:p>
          <a:p>
            <a:pPr lvl="1"/>
            <a:r>
              <a:rPr lang="en-US" sz="2000" dirty="0"/>
              <a:t>Fill up Software Design Specifications with design plan.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6AE0F3-9D69-4FD3-9B5A-03FEED856DF7}"/>
              </a:ext>
            </a:extLst>
          </p:cNvPr>
          <p:cNvSpPr txBox="1">
            <a:spLocks/>
          </p:cNvSpPr>
          <p:nvPr/>
        </p:nvSpPr>
        <p:spPr>
          <a:xfrm>
            <a:off x="838200" y="4795889"/>
            <a:ext cx="10515600" cy="2062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we have learnt from SWEN assignment 3:</a:t>
            </a:r>
          </a:p>
          <a:p>
            <a:pPr lvl="1"/>
            <a:r>
              <a:rPr lang="en-US" sz="2000" dirty="0"/>
              <a:t>Learnt how to write up the code for the actual program and run it.</a:t>
            </a:r>
          </a:p>
          <a:p>
            <a:pPr lvl="1"/>
            <a:r>
              <a:rPr lang="en-US" sz="2000" dirty="0"/>
              <a:t>Learnt how to use GitHub to upload project and share among team members.</a:t>
            </a:r>
          </a:p>
          <a:p>
            <a:pPr lvl="1"/>
            <a:r>
              <a:rPr lang="en-US" sz="2000" dirty="0"/>
              <a:t>Fill up the Software Testing Specification with program test result.</a:t>
            </a:r>
          </a:p>
          <a:p>
            <a:pPr lvl="1"/>
            <a:r>
              <a:rPr lang="en-US" sz="2000" dirty="0"/>
              <a:t>Fill up the individual SDL for personal reflection upon complete the project.</a:t>
            </a:r>
          </a:p>
        </p:txBody>
      </p:sp>
    </p:spTree>
    <p:extLst>
      <p:ext uri="{BB962C8B-B14F-4D97-AF65-F5344CB8AC3E}">
        <p14:creationId xmlns:p14="http://schemas.microsoft.com/office/powerpoint/2010/main" val="19931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426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Delonix Regia Hotel System</vt:lpstr>
      <vt:lpstr>Software Testing Specification</vt:lpstr>
      <vt:lpstr>Program</vt:lpstr>
      <vt:lpstr>GitHub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Delonix Regia Hotel System</dc:title>
  <dc:creator>admin</dc:creator>
  <cp:lastModifiedBy>admin</cp:lastModifiedBy>
  <cp:revision>11</cp:revision>
  <dcterms:created xsi:type="dcterms:W3CDTF">2017-12-12T04:46:55Z</dcterms:created>
  <dcterms:modified xsi:type="dcterms:W3CDTF">2017-12-12T05:59:48Z</dcterms:modified>
</cp:coreProperties>
</file>