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15" r:id="rId3"/>
    <p:sldId id="316" r:id="rId5"/>
    <p:sldId id="317" r:id="rId6"/>
    <p:sldId id="318" r:id="rId7"/>
    <p:sldId id="320" r:id="rId8"/>
    <p:sldId id="321" r:id="rId9"/>
    <p:sldId id="326" r:id="rId10"/>
    <p:sldId id="344" r:id="rId11"/>
    <p:sldId id="322" r:id="rId12"/>
    <p:sldId id="323" r:id="rId13"/>
    <p:sldId id="324" r:id="rId14"/>
    <p:sldId id="325" r:id="rId15"/>
    <p:sldId id="33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27" r:id="rId24"/>
    <p:sldId id="343" r:id="rId25"/>
    <p:sldId id="334" r:id="rId26"/>
    <p:sldId id="328" r:id="rId27"/>
    <p:sldId id="337" r:id="rId28"/>
    <p:sldId id="339" r:id="rId29"/>
    <p:sldId id="340" r:id="rId30"/>
    <p:sldId id="341" r:id="rId31"/>
    <p:sldId id="342" r:id="rId32"/>
    <p:sldId id="265" r:id="rId33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实际占用空间大约</a:t>
            </a:r>
            <a:r>
              <a:rPr lang="en-US" altLang="zh-CN" dirty="0" smtClean="0"/>
              <a:t>10M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因为有系统级别的对象 如</a:t>
            </a:r>
            <a:r>
              <a:rPr lang="en-US" altLang="zh-CN" baseline="0" dirty="0" err="1" smtClean="0"/>
              <a:t>ClassLoader</a:t>
            </a:r>
            <a:r>
              <a:rPr lang="en-US" altLang="zh-CN" baseline="0" dirty="0" smtClean="0"/>
              <a:t> Thread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一共回收</a:t>
            </a:r>
            <a:r>
              <a:rPr lang="en-US" altLang="zh-CN" dirty="0" smtClean="0"/>
              <a:t>7M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剩余</a:t>
            </a:r>
            <a:r>
              <a:rPr lang="en-US" altLang="zh-CN" baseline="0" dirty="0" smtClean="0"/>
              <a:t>3M</a:t>
            </a:r>
            <a:endParaRPr lang="en-US" altLang="zh-CN" baseline="0" dirty="0" smtClean="0"/>
          </a:p>
          <a:p>
            <a:r>
              <a:rPr lang="en-US" altLang="zh-CN" baseline="0" dirty="0" smtClean="0"/>
              <a:t>S0 s1 </a:t>
            </a:r>
            <a:r>
              <a:rPr lang="zh-CN" altLang="en-US" baseline="0" dirty="0" smtClean="0"/>
              <a:t>太小无法周转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回收</a:t>
            </a:r>
            <a:r>
              <a:rPr lang="en-US" altLang="zh-CN" dirty="0" smtClean="0"/>
              <a:t>7M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比例分配，新生代</a:t>
            </a:r>
            <a:r>
              <a:rPr lang="zh-CN" altLang="en-US" baseline="0" dirty="0" smtClean="0"/>
              <a:t> 老年代对半开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对象全部留在新生代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减少了</a:t>
            </a:r>
            <a:r>
              <a:rPr lang="en-US" altLang="zh-CN" dirty="0" smtClean="0"/>
              <a:t>s0 s1 GC</a:t>
            </a:r>
            <a:r>
              <a:rPr lang="zh-CN" altLang="en-US" dirty="0" smtClean="0"/>
              <a:t>数量变少，老年代未使用 空间使用率更高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去掉局部变量</a:t>
            </a:r>
            <a:r>
              <a:rPr lang="zh-CN" altLang="en-US" baseline="0" dirty="0" smtClean="0"/>
              <a:t> 调用层次可以更深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DATAGURU</a:t>
            </a:r>
            <a:r>
              <a:rPr lang="zh-CN" altLang="en-US" sz="13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专业数据分析网站</a:t>
            </a:r>
            <a:endParaRPr lang="zh-CN" altLang="en-US" sz="1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葛一鸣</a:t>
            </a:r>
            <a:endParaRPr lang="en-US" altLang="zh-CN" sz="1200" baseline="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主页 </a:t>
            </a:r>
            <a:r>
              <a:rPr lang="en-US" altLang="zh-CN" sz="1200" baseline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http://www.uucode.net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配置参数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跟踪参数</a:t>
            </a:r>
            <a:endParaRPr lang="en-US" altLang="zh-CN" dirty="0" smtClean="0"/>
          </a:p>
          <a:p>
            <a:r>
              <a:rPr lang="zh-CN" altLang="en-US" dirty="0" smtClean="0"/>
              <a:t>堆的分配参数</a:t>
            </a:r>
            <a:endParaRPr lang="en-US" altLang="zh-CN" dirty="0" smtClean="0"/>
          </a:p>
          <a:p>
            <a:r>
              <a:rPr lang="zh-CN" altLang="en-US" dirty="0" smtClean="0"/>
              <a:t>栈的分配参数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byte[] b=new byte[1*1024*1024];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=3.4791183471679688M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4598" y="3861842"/>
            <a:ext cx="3168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会尽可能维持在最小堆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运行代码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b=new byte[4*1024*1024];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=3.5899810791015625M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=9.00390625M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0702" y="278172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总内存变多了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486726" y="256569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82270" y="249369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空闲内存增多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0984230" cy="5041187"/>
          </a:xfrm>
        </p:spPr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System.gc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回收内存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502" y="1485577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回收内存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=6.354591369628906M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=10.75390625M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8374" y="227766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430" y="2133650"/>
            <a:ext cx="10154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Xms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应该保持一个什么关系，可以让系统的性能尽可能的好呢？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04431" y="3573810"/>
            <a:ext cx="1015450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果你要做一个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的桌面产品，需要绑定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又很大，你如何做一下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的瘦身呢？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7734" y="11255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en-US" altLang="zh-CN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设置新生代大小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XX:NewRatio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新生代（</a:t>
            </a:r>
            <a:r>
              <a:rPr lang="en-US" altLang="zh-CN" dirty="0" smtClean="0"/>
              <a:t>eden+2*s</a:t>
            </a:r>
            <a:r>
              <a:rPr lang="zh-CN" altLang="en-US" dirty="0" smtClean="0"/>
              <a:t>）和老年代（不包含永久区）的比值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</a:t>
            </a:r>
            <a:r>
              <a:rPr lang="zh-CN" altLang="en-US" dirty="0" smtClean="0"/>
              <a:t>表示 新生代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老年代</a:t>
            </a:r>
            <a:r>
              <a:rPr lang="en-US" altLang="zh-CN" dirty="0" smtClean="0"/>
              <a:t>=1:4</a:t>
            </a:r>
            <a:r>
              <a:rPr lang="zh-CN" altLang="en-US" dirty="0" smtClean="0"/>
              <a:t>，即年轻代占堆的</a:t>
            </a:r>
            <a:r>
              <a:rPr lang="en-US" altLang="zh-CN" dirty="0" smtClean="0"/>
              <a:t>1/5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设置两个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区和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的比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表示 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/>
              <a:t>Survivor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=2:8</a:t>
            </a:r>
            <a:r>
              <a:rPr lang="zh-CN" altLang="en-US" dirty="0" smtClean="0"/>
              <a:t>，即一个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占年轻代的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-Xmn1m  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3645818"/>
            <a:ext cx="60486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6606" y="1978053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部分配在老年代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806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806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-Xmn15m 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436532"/>
            <a:ext cx="61206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6606" y="1978053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老年代没有使用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</a:t>
            </a:r>
            <a:r>
              <a:rPr lang="en-US" altLang="zh-CN" dirty="0" smtClean="0"/>
              <a:t>–Xmn7m 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3501802"/>
            <a:ext cx="11144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太小</a:t>
            </a:r>
            <a:r>
              <a:rPr lang="zh-CN" altLang="en-US" dirty="0"/>
              <a:t>需</a:t>
            </a:r>
            <a:r>
              <a:rPr lang="zh-CN" altLang="en-US" dirty="0" smtClean="0"/>
              <a:t>要老年代担保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9829" y="2916446"/>
            <a:ext cx="60769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-Xmn7m  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增大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3717826"/>
            <a:ext cx="10729192" cy="23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45818"/>
            <a:ext cx="11239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zh-CN" altLang="en-US" dirty="0" smtClean="0"/>
              <a:t>可以打印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的简要信息</a:t>
            </a:r>
            <a:endParaRPr lang="en-US" altLang="zh-CN" dirty="0"/>
          </a:p>
          <a:p>
            <a:pPr lvl="1"/>
            <a:r>
              <a:rPr lang="de-DE" altLang="zh-CN" sz="1800" dirty="0"/>
              <a:t>[GC 4790K-&gt;374K(15872K), 0.0001606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0.0001474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0.0001563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0.0001682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=3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" y="3717826"/>
            <a:ext cx="11229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OOM</a:t>
            </a:r>
            <a:r>
              <a:rPr lang="zh-CN" altLang="en-US" dirty="0" smtClean="0"/>
              <a:t>时导出堆到文件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sz="1400" dirty="0"/>
              <a:t>-Xmx20m -Xms5m -XX:+</a:t>
            </a:r>
            <a:r>
              <a:rPr lang="en-US" altLang="zh-CN" sz="1400" dirty="0" err="1"/>
              <a:t>HeapDumpOnOutOfMemoryError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XX:HeapDumpPath</a:t>
            </a:r>
            <a:r>
              <a:rPr lang="en-US" altLang="zh-CN" sz="1400" dirty="0"/>
              <a:t>=d:/</a:t>
            </a:r>
            <a:r>
              <a:rPr lang="en-US" altLang="zh-CN" sz="1400" dirty="0" smtClean="0"/>
              <a:t>a.dump</a:t>
            </a:r>
            <a:endParaRPr lang="en-US" altLang="zh-CN" sz="1400" dirty="0" smtClean="0"/>
          </a:p>
          <a:p>
            <a:pPr lvl="1"/>
            <a:r>
              <a:rPr lang="en-US" altLang="zh-CN" sz="1600" dirty="0"/>
              <a:t> </a:t>
            </a:r>
            <a:r>
              <a:rPr lang="en-US" altLang="zh-CN" sz="1600" u="sng" dirty="0"/>
              <a:t>Vector v=</a:t>
            </a:r>
            <a:r>
              <a:rPr lang="en-US" altLang="zh-CN" sz="1600" b="1" u="sng" dirty="0"/>
              <a:t>new Vector();</a:t>
            </a:r>
            <a:endParaRPr lang="en-US" altLang="zh-CN" sz="1600" b="1" u="sng" dirty="0"/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=0;i&lt;25;i++)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            </a:t>
            </a:r>
            <a:r>
              <a:rPr lang="en-US" altLang="zh-CN" sz="1600" u="sng" dirty="0" err="1"/>
              <a:t>v.add</a:t>
            </a:r>
            <a:r>
              <a:rPr lang="en-US" altLang="zh-CN" sz="1600" u="sng" dirty="0"/>
              <a:t>(</a:t>
            </a:r>
            <a:r>
              <a:rPr lang="en-US" altLang="zh-CN" sz="1600" b="1" u="sng" dirty="0"/>
              <a:t>new byte[1*1024*1024</a:t>
            </a:r>
            <a:r>
              <a:rPr lang="en-US" altLang="zh-CN" sz="1600" b="1" u="sng" dirty="0" smtClean="0"/>
              <a:t>]);</a:t>
            </a:r>
            <a:endParaRPr lang="en-US" altLang="zh-CN" sz="1600" b="1" u="sng" dirty="0" smtClean="0"/>
          </a:p>
          <a:p>
            <a:endParaRPr lang="en-US" altLang="zh-CN" sz="1800" b="1" u="sng" dirty="0" smtClean="0"/>
          </a:p>
          <a:p>
            <a:pPr lvl="1"/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4941962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8" y="1557586"/>
            <a:ext cx="46005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XX:OnOutOfMemoryError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时，执行一个脚本</a:t>
            </a:r>
            <a:endParaRPr lang="en-US" altLang="zh-CN" dirty="0" smtClean="0"/>
          </a:p>
          <a:p>
            <a:pPr lvl="1"/>
            <a:r>
              <a:rPr lang="en-US" altLang="zh-CN" dirty="0"/>
              <a:t>"-</a:t>
            </a:r>
            <a:r>
              <a:rPr lang="en-US" altLang="zh-CN" dirty="0" err="1"/>
              <a:t>XX:OnOutOfMemoryError</a:t>
            </a:r>
            <a:r>
              <a:rPr lang="en-US" altLang="zh-CN" dirty="0"/>
              <a:t>=D:/tools/jdk1.7_40/bin/printstack.bat %</a:t>
            </a:r>
            <a:r>
              <a:rPr lang="en-US" altLang="zh-CN" dirty="0" smtClean="0"/>
              <a:t>p“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当程序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D:/a.txt</a:t>
            </a:r>
            <a:r>
              <a:rPr lang="zh-CN" altLang="en-US" dirty="0" smtClean="0"/>
              <a:t>中将会生成线程的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时，发送邮件，甚至是重启程序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2310" y="3483218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D:/tools/jdk1.7_40/bin/jstack -F %1 &gt; D:/a.txt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7974558" y="2565698"/>
            <a:ext cx="576064" cy="91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根据实际事情调整新生代和幸存代的大小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方推荐新生代占堆的</a:t>
            </a:r>
            <a:r>
              <a:rPr lang="en-US" altLang="zh-CN" dirty="0" smtClean="0"/>
              <a:t>3/8</a:t>
            </a:r>
            <a:endParaRPr lang="en-US" altLang="zh-CN" dirty="0" smtClean="0"/>
          </a:p>
          <a:p>
            <a:r>
              <a:rPr lang="zh-CN" altLang="en-US" dirty="0"/>
              <a:t>幸存</a:t>
            </a:r>
            <a:r>
              <a:rPr lang="zh-CN" altLang="en-US" dirty="0" smtClean="0"/>
              <a:t>代占新生代的</a:t>
            </a:r>
            <a:r>
              <a:rPr lang="en-US" altLang="zh-CN" dirty="0" smtClean="0"/>
              <a:t>1/10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出堆，确保</a:t>
            </a:r>
            <a:r>
              <a:rPr lang="zh-CN" altLang="en-US" dirty="0"/>
              <a:t>可以排查现场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永久区分</a:t>
            </a:r>
            <a:r>
              <a:rPr lang="zh-CN" altLang="en-US" dirty="0"/>
              <a:t>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XX:MaxPermSize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设置永久区的初始空间和最大空间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们表示，一个系统可以容纳多少个类型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等库的时候，可能会产生大量的类，这些类，有可能撑爆永久区导致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1841012"/>
            <a:ext cx="70567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=0;i&lt;100000;i++){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CglibBean</a:t>
            </a:r>
            <a:r>
              <a:rPr lang="en-US" altLang="zh-CN" dirty="0"/>
              <a:t> bean = new </a:t>
            </a:r>
            <a:r>
              <a:rPr lang="en-US" altLang="zh-CN" dirty="0" err="1"/>
              <a:t>CglibBean</a:t>
            </a:r>
            <a:r>
              <a:rPr lang="en-US" altLang="zh-CN" dirty="0"/>
              <a:t>("geym.jvm.ch3.perm.bean"+i,new </a:t>
            </a:r>
            <a:r>
              <a:rPr lang="en-US" altLang="zh-CN" dirty="0" err="1"/>
              <a:t>HashMap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" y="3141762"/>
            <a:ext cx="11630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18774" y="314176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598" y="225651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不断产生新的类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1368151"/>
          </a:xfrm>
        </p:spPr>
        <p:txBody>
          <a:bodyPr/>
          <a:lstStyle/>
          <a:p>
            <a:r>
              <a:rPr lang="zh-CN" altLang="en-US" dirty="0" smtClean="0"/>
              <a:t>打开堆的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堆空间实际占用非常少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但是永久区溢出 一样抛出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637706"/>
            <a:ext cx="7077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0702" y="2853730"/>
            <a:ext cx="2088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如果堆空间没有用完也抛出了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，有可能是永久区导致的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栈大小分配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常只有几百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/>
              <a:t>决</a:t>
            </a:r>
            <a:r>
              <a:rPr lang="zh-CN" altLang="en-US" dirty="0" smtClean="0"/>
              <a:t>定了函数调用的深度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个线程都有独立的栈空间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部变量、参数 分配在栈上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栈大小分配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6"/>
            <a:ext cx="80648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TestStackDeep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private static </a:t>
            </a:r>
            <a:r>
              <a:rPr lang="en-US" altLang="zh-CN" dirty="0" err="1"/>
              <a:t>int</a:t>
            </a:r>
            <a:r>
              <a:rPr lang="en-US" altLang="zh-CN" dirty="0"/>
              <a:t> count=0;</a:t>
            </a:r>
            <a:endParaRPr lang="en-US" altLang="zh-CN" dirty="0"/>
          </a:p>
          <a:p>
            <a:r>
              <a:rPr lang="en-US" altLang="zh-CN" dirty="0"/>
              <a:t>	public static void recursion(long </a:t>
            </a:r>
            <a:r>
              <a:rPr lang="en-US" altLang="zh-CN" dirty="0" err="1"/>
              <a:t>a,long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c){</a:t>
            </a:r>
            <a:endParaRPr lang="en-US" altLang="zh-CN" dirty="0"/>
          </a:p>
          <a:p>
            <a:r>
              <a:rPr lang="en-US" altLang="zh-CN" dirty="0"/>
              <a:t>		long e=1,f=2,g=3,h=4,i=5,k=6,q=7,x=8,y=9,z=10;</a:t>
            </a:r>
            <a:endParaRPr lang="en-US" altLang="zh-CN" dirty="0"/>
          </a:p>
          <a:p>
            <a:r>
              <a:rPr lang="en-US" altLang="zh-CN" dirty="0"/>
              <a:t>		count++;</a:t>
            </a:r>
            <a:endParaRPr lang="en-US" altLang="zh-CN" dirty="0"/>
          </a:p>
          <a:p>
            <a:r>
              <a:rPr lang="en-US" altLang="zh-CN" dirty="0"/>
              <a:t>		recursion(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	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	recursion(0L,0L,0L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}catch(</a:t>
            </a:r>
            <a:r>
              <a:rPr lang="en-US" altLang="zh-CN" dirty="0" err="1"/>
              <a:t>Throwable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("deep of calling = "+count);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6646" y="1197546"/>
            <a:ext cx="33123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Xss128K</a:t>
            </a:r>
            <a:endParaRPr lang="en-US" altLang="zh-CN" dirty="0" smtClean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701</a:t>
            </a:r>
            <a:endParaRPr lang="en-US" altLang="zh-CN" dirty="0"/>
          </a:p>
          <a:p>
            <a:r>
              <a:rPr lang="en-US" altLang="zh-CN" dirty="0" err="1" smtClean="0"/>
              <a:t>java.lang.StackOverflowError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Xss256K</a:t>
            </a:r>
            <a:endParaRPr lang="en-US" altLang="zh-CN" dirty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1817</a:t>
            </a:r>
            <a:endParaRPr lang="en-US" altLang="zh-CN" dirty="0" smtClean="0"/>
          </a:p>
          <a:p>
            <a:r>
              <a:rPr lang="en-US" altLang="zh-CN" dirty="0" err="1" smtClean="0"/>
              <a:t>java.lang.StackOverflowError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201282" y="2968129"/>
            <a:ext cx="78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/>
              <a:t>温故而知新，可以为师也</a:t>
            </a:r>
            <a:endParaRPr lang="en-US" altLang="zh-C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48" y="2968129"/>
            <a:ext cx="78374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温故而知新，可以为师也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CG</a:t>
            </a:r>
            <a:r>
              <a:rPr lang="zh-CN" altLang="en-US" dirty="0" smtClean="0"/>
              <a:t>发生的时间戳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[GC[</a:t>
            </a:r>
            <a:r>
              <a:rPr lang="en-US" altLang="zh-CN" dirty="0" err="1"/>
              <a:t>DefNew</a:t>
            </a:r>
            <a:r>
              <a:rPr lang="en-US" altLang="zh-CN" dirty="0"/>
              <a:t>: 4416K-&gt;0K(4928K), 0.0001897 </a:t>
            </a:r>
            <a:r>
              <a:rPr lang="en-US" altLang="zh-CN" dirty="0" err="1"/>
              <a:t>secs</a:t>
            </a:r>
            <a:r>
              <a:rPr lang="en-US" altLang="zh-CN" dirty="0"/>
              <a:t>] 4790K-&gt;374K(15872K), 0.0002232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user=0.00 sys=0.00, real=0.00 </a:t>
            </a:r>
            <a:r>
              <a:rPr lang="en-US" altLang="zh-CN" dirty="0" err="1"/>
              <a:t>secs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from space 1536K,   0% used [0x28a80000, 0x28a80000, 0x28c00000)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to   space 1536K,   0% used [0x28c00000, 0x28c00000,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6326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低边界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992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2244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最高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Xloggc:log</a:t>
            </a:r>
            <a:r>
              <a:rPr lang="en-US" altLang="zh-CN" dirty="0" smtClean="0"/>
              <a:t>/gc.log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GC log</a:t>
            </a:r>
            <a:r>
              <a:rPr lang="zh-CN" altLang="en-US" dirty="0" smtClean="0"/>
              <a:t>的位置，以文件输出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帮助开发人员分析问题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069754"/>
            <a:ext cx="4229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116092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{Heap before GC invocations=0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2752K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100% used [0x33c80000, 0x33f30000,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[0x33f80000, 0x33f80000, 0x33fd0000)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0K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0x33fd0000, 0x33fd0200,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b="1" dirty="0"/>
              <a:t>[GC[</a:t>
            </a:r>
            <a:r>
              <a:rPr lang="en-US" altLang="zh-CN" sz="1400" b="1" dirty="0" err="1"/>
              <a:t>DefNew</a:t>
            </a:r>
            <a:r>
              <a:rPr lang="en-US" altLang="zh-CN" sz="1400" b="1" dirty="0"/>
              <a:t>: 2752K-&gt;320K(3072K), 0.0014296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2752K-&gt;377K(9920K), 0.0014604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[Times: user=0.00 sys=0.00, real=0.00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</a:t>
            </a:r>
            <a:endParaRPr lang="en-US" altLang="zh-CN" sz="1400" b="1" dirty="0"/>
          </a:p>
          <a:p>
            <a:r>
              <a:rPr lang="en-US" altLang="zh-CN" sz="1400" dirty="0"/>
              <a:t>Heap after GC invocations=1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320K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  0% used [0x33c80000, 0x33c80000,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100% used [0x33f80000, 0x33fd0000, 0x33fd0000)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57K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0x33fde458, 0x33fde600,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486" y="1269554"/>
            <a:ext cx="4536504" cy="1008111"/>
          </a:xfrm>
        </p:spPr>
        <p:txBody>
          <a:bodyPr/>
          <a:lstStyle/>
          <a:p>
            <a:r>
              <a:rPr lang="en-US" altLang="zh-CN" dirty="0"/>
              <a:t>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pPr lvl="1"/>
            <a:r>
              <a:rPr lang="zh-CN" altLang="en-US" dirty="0"/>
              <a:t>每次一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后，都打印堆信息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TraceClassLoading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监控类的加载</a:t>
            </a:r>
            <a:endParaRPr lang="en-US" altLang="zh-CN" dirty="0" smtClean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java.lang.Object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java.io.Serializable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java.lang.Comparable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java.lang.CharSequence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java.lang.String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java.lang.reflect.GenericDeclaration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java.lang.reflect.Type</a:t>
            </a:r>
            <a:r>
              <a:rPr lang="en-US" altLang="zh-CN" sz="1500" dirty="0"/>
              <a:t> from shared objects file]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PrintClassHistogram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err="1" smtClean="0"/>
              <a:t>Ctrl+Break</a:t>
            </a:r>
            <a:r>
              <a:rPr lang="zh-CN" altLang="en-US" dirty="0" smtClean="0"/>
              <a:t>后，打印类的信息：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分别显示：序号、实例数量、总大小、类型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854" y="2205658"/>
            <a:ext cx="5968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en-US" altLang="zh-CN" dirty="0"/>
          </a:p>
          <a:p>
            <a:r>
              <a:rPr lang="en-US" altLang="zh-CN" dirty="0"/>
              <a:t>----------------------------------------------</a:t>
            </a:r>
            <a:endParaRPr lang="en-US" altLang="zh-CN" dirty="0"/>
          </a:p>
          <a:p>
            <a:r>
              <a:rPr lang="en-US" altLang="zh-CN" dirty="0"/>
              <a:t>   1:        890617      470266000  [B</a:t>
            </a:r>
            <a:endParaRPr lang="en-US" altLang="zh-CN" dirty="0"/>
          </a:p>
          <a:p>
            <a:r>
              <a:rPr lang="en-US" altLang="zh-CN" dirty="0"/>
              <a:t>   2:        890643       21375432  </a:t>
            </a:r>
            <a:r>
              <a:rPr lang="en-US" altLang="zh-CN" dirty="0" err="1"/>
              <a:t>java.util.HashMap$Node</a:t>
            </a:r>
            <a:endParaRPr lang="en-US" altLang="zh-CN" dirty="0"/>
          </a:p>
          <a:p>
            <a:r>
              <a:rPr lang="en-US" altLang="zh-CN" dirty="0"/>
              <a:t>   3:        890608       14249728  </a:t>
            </a:r>
            <a:r>
              <a:rPr lang="en-US" altLang="zh-CN" dirty="0" err="1"/>
              <a:t>java.lang.Long</a:t>
            </a:r>
            <a:endParaRPr lang="en-US" altLang="zh-CN" dirty="0"/>
          </a:p>
          <a:p>
            <a:r>
              <a:rPr lang="en-US" altLang="zh-CN" dirty="0"/>
              <a:t>   4:            13        8389712  [</a:t>
            </a:r>
            <a:r>
              <a:rPr lang="en-US" altLang="zh-CN" dirty="0" err="1"/>
              <a:t>Ljava.util.HashMap$Node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5:          2062         371680  [C</a:t>
            </a:r>
            <a:endParaRPr lang="en-US" altLang="zh-CN" dirty="0"/>
          </a:p>
          <a:p>
            <a:r>
              <a:rPr lang="en-US" altLang="zh-CN" dirty="0"/>
              <a:t>   6:           463          41904  </a:t>
            </a:r>
            <a:r>
              <a:rPr lang="en-US" altLang="zh-CN" dirty="0" err="1"/>
              <a:t>java.lang.Class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指定最大堆和最小堆</a:t>
            </a:r>
            <a:endParaRPr lang="en-US" altLang="zh-CN" dirty="0" smtClean="0"/>
          </a:p>
          <a:p>
            <a:pPr lvl="1"/>
            <a:r>
              <a:rPr lang="en-US" altLang="zh-CN" dirty="0"/>
              <a:t>-Xmx20m -</a:t>
            </a:r>
            <a:r>
              <a:rPr lang="en-US" altLang="zh-CN" dirty="0" smtClean="0"/>
              <a:t>Xms5m  </a:t>
            </a:r>
            <a:r>
              <a:rPr lang="zh-CN" altLang="en-US" dirty="0" smtClean="0"/>
              <a:t>运行代码：</a:t>
            </a:r>
            <a:endParaRPr lang="en-US" altLang="zh-CN" dirty="0" smtClean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438" y="1731219"/>
            <a:ext cx="44644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=4.342750549316406M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8502</Words>
  <Application>WPS 演示</Application>
  <PresentationFormat>自定义</PresentationFormat>
  <Paragraphs>405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Calibri</vt:lpstr>
      <vt:lpstr>Office 主题</vt:lpstr>
      <vt:lpstr>常用JVM配置参数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 – 总结</vt:lpstr>
      <vt:lpstr>永久区分配参数</vt:lpstr>
      <vt:lpstr>永久区分配参数</vt:lpstr>
      <vt:lpstr>永久区分配参数</vt:lpstr>
      <vt:lpstr>栈大小分配</vt:lpstr>
      <vt:lpstr>栈大小分配</vt:lpstr>
      <vt:lpstr>常用JVM配置参数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rongy</cp:lastModifiedBy>
  <cp:revision>583</cp:revision>
  <cp:lastPrinted>2012-03-16T05:44:00Z</cp:lastPrinted>
  <dcterms:created xsi:type="dcterms:W3CDTF">2019-08-20T03:26:56Z</dcterms:created>
  <dcterms:modified xsi:type="dcterms:W3CDTF">2019-08-20T03:27:03Z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