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8" r:id="rId3"/>
    <p:sldId id="315" r:id="rId4"/>
    <p:sldId id="320" r:id="rId5"/>
    <p:sldId id="321" r:id="rId6"/>
    <p:sldId id="327" r:id="rId7"/>
    <p:sldId id="328" r:id="rId8"/>
    <p:sldId id="329" r:id="rId9"/>
    <p:sldId id="330" r:id="rId10"/>
    <p:sldId id="331" r:id="rId11"/>
    <p:sldId id="332" r:id="rId12"/>
    <p:sldId id="334" r:id="rId13"/>
    <p:sldId id="333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57" r:id="rId22"/>
    <p:sldId id="343" r:id="rId23"/>
    <p:sldId id="344" r:id="rId24"/>
    <p:sldId id="345" r:id="rId25"/>
    <p:sldId id="346" r:id="rId26"/>
    <p:sldId id="342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22" r:id="rId38"/>
    <p:sldId id="323" r:id="rId39"/>
    <p:sldId id="324" r:id="rId40"/>
    <p:sldId id="325" r:id="rId41"/>
    <p:sldId id="326" r:id="rId42"/>
    <p:sldId id="319" r:id="rId43"/>
    <p:sldId id="265" r:id="rId44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4000" autoAdjust="0"/>
  </p:normalViewPr>
  <p:slideViewPr>
    <p:cSldViewPr>
      <p:cViewPr varScale="1">
        <p:scale>
          <a:sx n="67" d="100"/>
          <a:sy n="67" d="100"/>
        </p:scale>
        <p:origin x="-638" y="-72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9BDA5-2E35-4A85-A123-3F8F97732B4C}" type="doc">
      <dgm:prSet loTypeId="urn:microsoft.com/office/officeart/2011/layout/ConvergingText#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BE6743-456E-4086-A2F9-688D3565152C}">
      <dgm:prSet phldrT="[文本]"/>
      <dgm:spPr/>
      <dgm:t>
        <a:bodyPr/>
        <a:lstStyle/>
        <a:p>
          <a:r>
            <a:rPr lang="en-US" altLang="zh-CN" dirty="0" smtClean="0"/>
            <a:t>.class</a:t>
          </a:r>
          <a:endParaRPr lang="zh-CN" altLang="en-US" dirty="0"/>
        </a:p>
      </dgm:t>
    </dgm:pt>
    <dgm:pt modelId="{AE263C20-3D3C-4024-A60A-2CBD15444CD7}" type="parTrans" cxnId="{18ED9983-09D2-4A1A-A7DB-895FED7831CB}">
      <dgm:prSet/>
      <dgm:spPr/>
      <dgm:t>
        <a:bodyPr/>
        <a:lstStyle/>
        <a:p>
          <a:endParaRPr lang="zh-CN" altLang="en-US"/>
        </a:p>
      </dgm:t>
    </dgm:pt>
    <dgm:pt modelId="{EB0A4F7F-FA77-41D0-AC11-28A02F6D85B4}" type="sibTrans" cxnId="{18ED9983-09D2-4A1A-A7DB-895FED7831CB}">
      <dgm:prSet/>
      <dgm:spPr/>
      <dgm:t>
        <a:bodyPr/>
        <a:lstStyle/>
        <a:p>
          <a:endParaRPr lang="zh-CN" altLang="en-US"/>
        </a:p>
      </dgm:t>
    </dgm:pt>
    <dgm:pt modelId="{8B3F9FD4-CFF5-4C11-B2F7-1A144B3C4D7A}">
      <dgm:prSet phldrT="[文本]"/>
      <dgm:spPr/>
      <dgm:t>
        <a:bodyPr/>
        <a:lstStyle/>
        <a:p>
          <a:r>
            <a:rPr lang="zh-CN" altLang="en-US" dirty="0" smtClean="0"/>
            <a:t>*</a:t>
          </a:r>
          <a:r>
            <a:rPr lang="en-US" altLang="zh-CN" dirty="0" smtClean="0"/>
            <a:t>.java</a:t>
          </a:r>
          <a:endParaRPr lang="zh-CN" altLang="en-US" dirty="0"/>
        </a:p>
      </dgm:t>
    </dgm:pt>
    <dgm:pt modelId="{6693B881-6AE7-44B8-B4D6-D1688070F14A}" type="parTrans" cxnId="{D085FEFD-6950-43F5-84B3-7C1D50DB5448}">
      <dgm:prSet/>
      <dgm:spPr/>
      <dgm:t>
        <a:bodyPr/>
        <a:lstStyle/>
        <a:p>
          <a:endParaRPr lang="zh-CN" altLang="en-US"/>
        </a:p>
      </dgm:t>
    </dgm:pt>
    <dgm:pt modelId="{C87845D3-9E38-45AB-AB44-3E7296D1D191}" type="sibTrans" cxnId="{D085FEFD-6950-43F5-84B3-7C1D50DB5448}">
      <dgm:prSet/>
      <dgm:spPr/>
      <dgm:t>
        <a:bodyPr/>
        <a:lstStyle/>
        <a:p>
          <a:endParaRPr lang="zh-CN" altLang="en-US"/>
        </a:p>
      </dgm:t>
    </dgm:pt>
    <dgm:pt modelId="{EC8D1A49-2214-4DE9-A365-C455156939D1}">
      <dgm:prSet phldrT="[文本]"/>
      <dgm:spPr/>
      <dgm:t>
        <a:bodyPr/>
        <a:lstStyle/>
        <a:p>
          <a:r>
            <a:rPr lang="en-US" altLang="zh-CN" dirty="0" smtClean="0"/>
            <a:t>*.</a:t>
          </a:r>
          <a:r>
            <a:rPr lang="en-US" altLang="zh-CN" dirty="0" err="1" smtClean="0"/>
            <a:t>rb</a:t>
          </a:r>
          <a:endParaRPr lang="zh-CN" altLang="en-US" dirty="0"/>
        </a:p>
      </dgm:t>
    </dgm:pt>
    <dgm:pt modelId="{66EC437A-9C77-4870-B84F-5719E624C331}" type="parTrans" cxnId="{E7E4E685-CDFE-40C0-BD87-6C1C4BD42561}">
      <dgm:prSet/>
      <dgm:spPr/>
      <dgm:t>
        <a:bodyPr/>
        <a:lstStyle/>
        <a:p>
          <a:endParaRPr lang="zh-CN" altLang="en-US"/>
        </a:p>
      </dgm:t>
    </dgm:pt>
    <dgm:pt modelId="{DA15A429-30BC-478D-8C60-262CD68C99BB}" type="sibTrans" cxnId="{E7E4E685-CDFE-40C0-BD87-6C1C4BD42561}">
      <dgm:prSet/>
      <dgm:spPr/>
      <dgm:t>
        <a:bodyPr/>
        <a:lstStyle/>
        <a:p>
          <a:endParaRPr lang="zh-CN" altLang="en-US"/>
        </a:p>
      </dgm:t>
    </dgm:pt>
    <dgm:pt modelId="{C5FA65EE-685F-4C32-B05E-1FC194C82C89}">
      <dgm:prSet phldrT="[文本]"/>
      <dgm:spPr/>
      <dgm:t>
        <a:bodyPr/>
        <a:lstStyle/>
        <a:p>
          <a:r>
            <a:rPr lang="en-US" altLang="zh-CN" dirty="0" smtClean="0"/>
            <a:t>*.groovy</a:t>
          </a:r>
          <a:endParaRPr lang="zh-CN" altLang="en-US" dirty="0"/>
        </a:p>
      </dgm:t>
    </dgm:pt>
    <dgm:pt modelId="{E3943296-83E9-4BEC-BE78-BB26F462D702}" type="parTrans" cxnId="{BD157C2C-AD7E-4959-98EF-B27F4A515E11}">
      <dgm:prSet/>
      <dgm:spPr/>
      <dgm:t>
        <a:bodyPr/>
        <a:lstStyle/>
        <a:p>
          <a:endParaRPr lang="zh-CN" altLang="en-US"/>
        </a:p>
      </dgm:t>
    </dgm:pt>
    <dgm:pt modelId="{F6A0C4D6-8930-4CC2-99FA-2EE142C3A37E}" type="sibTrans" cxnId="{BD157C2C-AD7E-4959-98EF-B27F4A515E11}">
      <dgm:prSet/>
      <dgm:spPr/>
      <dgm:t>
        <a:bodyPr/>
        <a:lstStyle/>
        <a:p>
          <a:endParaRPr lang="zh-CN" altLang="en-US"/>
        </a:p>
      </dgm:t>
    </dgm:pt>
    <dgm:pt modelId="{66320995-9114-4CCA-9E62-398066784F9B}">
      <dgm:prSet phldrT="[文本]"/>
      <dgm:spPr/>
      <dgm:t>
        <a:bodyPr/>
        <a:lstStyle/>
        <a:p>
          <a:r>
            <a:rPr lang="zh-CN" altLang="en-US" dirty="0" smtClean="0"/>
            <a:t>其他</a:t>
          </a:r>
          <a:r>
            <a:rPr lang="en-US" altLang="zh-CN" dirty="0" smtClean="0"/>
            <a:t>JVM</a:t>
          </a:r>
          <a:r>
            <a:rPr lang="zh-CN" altLang="en-US" dirty="0" smtClean="0"/>
            <a:t>语言</a:t>
          </a:r>
          <a:endParaRPr lang="zh-CN" altLang="en-US" dirty="0"/>
        </a:p>
      </dgm:t>
    </dgm:pt>
    <dgm:pt modelId="{18E364B0-9A86-4610-AC87-B9B8C0BE00E3}" type="parTrans" cxnId="{6DD4EEAE-4C13-4CD6-9520-7CFED9CFAF4C}">
      <dgm:prSet/>
      <dgm:spPr/>
      <dgm:t>
        <a:bodyPr/>
        <a:lstStyle/>
        <a:p>
          <a:endParaRPr lang="zh-CN" altLang="en-US"/>
        </a:p>
      </dgm:t>
    </dgm:pt>
    <dgm:pt modelId="{9DE02DA8-034A-4B98-A344-101514B5A8B2}" type="sibTrans" cxnId="{6DD4EEAE-4C13-4CD6-9520-7CFED9CFAF4C}">
      <dgm:prSet/>
      <dgm:spPr/>
      <dgm:t>
        <a:bodyPr/>
        <a:lstStyle/>
        <a:p>
          <a:endParaRPr lang="zh-CN" altLang="en-US"/>
        </a:p>
      </dgm:t>
    </dgm:pt>
    <dgm:pt modelId="{C731714B-433C-449D-B2F6-81A1EA101438}" type="pres">
      <dgm:prSet presAssocID="{E939BDA5-2E35-4A85-A123-3F8F97732B4C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508AB49-51A5-4324-A7A3-92C206BF9CF0}" type="pres">
      <dgm:prSet presAssocID="{85BE6743-456E-4086-A2F9-688D3565152C}" presName="composite" presStyleCnt="0"/>
      <dgm:spPr/>
    </dgm:pt>
    <dgm:pt modelId="{BFE3BB17-3E9E-4C7C-8AFB-2885BFD5530A}" type="pres">
      <dgm:prSet presAssocID="{85BE6743-456E-4086-A2F9-688D3565152C}" presName="ParentAccent1" presStyleLbl="alignNode1" presStyleIdx="0" presStyleCnt="42"/>
      <dgm:spPr/>
    </dgm:pt>
    <dgm:pt modelId="{8C4C0DCD-9A5C-4D13-89BB-A0F6324921C3}" type="pres">
      <dgm:prSet presAssocID="{85BE6743-456E-4086-A2F9-688D3565152C}" presName="ParentAccent2" presStyleLbl="alignNode1" presStyleIdx="1" presStyleCnt="42"/>
      <dgm:spPr/>
    </dgm:pt>
    <dgm:pt modelId="{080B56E2-5EA1-4C18-9C63-10A515555D67}" type="pres">
      <dgm:prSet presAssocID="{85BE6743-456E-4086-A2F9-688D3565152C}" presName="ParentAccent3" presStyleLbl="alignNode1" presStyleIdx="2" presStyleCnt="42"/>
      <dgm:spPr/>
    </dgm:pt>
    <dgm:pt modelId="{71244078-FC12-485F-B12B-BF8E51C2C449}" type="pres">
      <dgm:prSet presAssocID="{85BE6743-456E-4086-A2F9-688D3565152C}" presName="ParentAccent4" presStyleLbl="alignNode1" presStyleIdx="3" presStyleCnt="42"/>
      <dgm:spPr/>
    </dgm:pt>
    <dgm:pt modelId="{723B3F34-99F5-46E0-A2F3-DC347C04AAA4}" type="pres">
      <dgm:prSet presAssocID="{85BE6743-456E-4086-A2F9-688D3565152C}" presName="ParentAccent5" presStyleLbl="alignNode1" presStyleIdx="4" presStyleCnt="42"/>
      <dgm:spPr/>
    </dgm:pt>
    <dgm:pt modelId="{74ED7487-01DB-4495-8809-A60EFF006F97}" type="pres">
      <dgm:prSet presAssocID="{85BE6743-456E-4086-A2F9-688D3565152C}" presName="ParentAccent6" presStyleLbl="alignNode1" presStyleIdx="5" presStyleCnt="42"/>
      <dgm:spPr/>
    </dgm:pt>
    <dgm:pt modelId="{B0838203-138F-403A-AD03-9F4442637A43}" type="pres">
      <dgm:prSet presAssocID="{85BE6743-456E-4086-A2F9-688D3565152C}" presName="ParentAccent7" presStyleLbl="alignNode1" presStyleIdx="6" presStyleCnt="42"/>
      <dgm:spPr/>
    </dgm:pt>
    <dgm:pt modelId="{CB52421A-C6DE-47A0-83A7-B22C4788A5AB}" type="pres">
      <dgm:prSet presAssocID="{85BE6743-456E-4086-A2F9-688D3565152C}" presName="ParentAccent8" presStyleLbl="alignNode1" presStyleIdx="7" presStyleCnt="42"/>
      <dgm:spPr/>
    </dgm:pt>
    <dgm:pt modelId="{2C4804BA-58BA-486E-A69C-0C5F14B4DA7B}" type="pres">
      <dgm:prSet presAssocID="{85BE6743-456E-4086-A2F9-688D3565152C}" presName="ParentAccent9" presStyleLbl="alignNode1" presStyleIdx="8" presStyleCnt="42"/>
      <dgm:spPr/>
    </dgm:pt>
    <dgm:pt modelId="{E2ED63A4-4791-457C-B2CE-AD97791F3AD4}" type="pres">
      <dgm:prSet presAssocID="{85BE6743-456E-4086-A2F9-688D3565152C}" presName="ParentAccent10" presStyleLbl="alignNode1" presStyleIdx="9" presStyleCnt="42"/>
      <dgm:spPr/>
    </dgm:pt>
    <dgm:pt modelId="{79B6BE18-A332-4B48-93DB-2135136F79E5}" type="pres">
      <dgm:prSet presAssocID="{85BE6743-456E-4086-A2F9-688D3565152C}" presName="Parent" presStyleLbl="alignNode1" presStyleIdx="10" presStyleCnt="4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418DFD-A23A-4BF1-9A8D-7F87B62AF0B3}" type="pres">
      <dgm:prSet presAssocID="{8B3F9FD4-CFF5-4C11-B2F7-1A144B3C4D7A}" presName="Child1Accent1" presStyleLbl="alignNode1" presStyleIdx="11" presStyleCnt="42"/>
      <dgm:spPr/>
    </dgm:pt>
    <dgm:pt modelId="{D6B82284-2FFF-4B2B-8D5D-932FB343193A}" type="pres">
      <dgm:prSet presAssocID="{8B3F9FD4-CFF5-4C11-B2F7-1A144B3C4D7A}" presName="Child1Accent2" presStyleLbl="alignNode1" presStyleIdx="12" presStyleCnt="42"/>
      <dgm:spPr/>
    </dgm:pt>
    <dgm:pt modelId="{0351E906-8CAD-4F5A-969A-D60D6B3479C5}" type="pres">
      <dgm:prSet presAssocID="{8B3F9FD4-CFF5-4C11-B2F7-1A144B3C4D7A}" presName="Child1Accent3" presStyleLbl="alignNode1" presStyleIdx="13" presStyleCnt="42"/>
      <dgm:spPr/>
    </dgm:pt>
    <dgm:pt modelId="{746EA649-8593-4A3C-9A67-42E7EFA404FC}" type="pres">
      <dgm:prSet presAssocID="{8B3F9FD4-CFF5-4C11-B2F7-1A144B3C4D7A}" presName="Child1Accent4" presStyleLbl="alignNode1" presStyleIdx="14" presStyleCnt="42"/>
      <dgm:spPr/>
    </dgm:pt>
    <dgm:pt modelId="{0306F133-EE08-4AC8-B28C-B1EA187FCFB8}" type="pres">
      <dgm:prSet presAssocID="{8B3F9FD4-CFF5-4C11-B2F7-1A144B3C4D7A}" presName="Child1Accent5" presStyleLbl="alignNode1" presStyleIdx="15" presStyleCnt="42"/>
      <dgm:spPr/>
    </dgm:pt>
    <dgm:pt modelId="{93B74720-A3C2-4EEB-86EE-5C3CC8984862}" type="pres">
      <dgm:prSet presAssocID="{8B3F9FD4-CFF5-4C11-B2F7-1A144B3C4D7A}" presName="Child1Accent6" presStyleLbl="alignNode1" presStyleIdx="16" presStyleCnt="42"/>
      <dgm:spPr/>
    </dgm:pt>
    <dgm:pt modelId="{F487D127-7680-4FDC-A7A9-E73B9348AF14}" type="pres">
      <dgm:prSet presAssocID="{8B3F9FD4-CFF5-4C11-B2F7-1A144B3C4D7A}" presName="Child1Accent7" presStyleLbl="alignNode1" presStyleIdx="17" presStyleCnt="42"/>
      <dgm:spPr/>
    </dgm:pt>
    <dgm:pt modelId="{0EEBAE79-B5D6-4D3D-9795-877129266D31}" type="pres">
      <dgm:prSet presAssocID="{8B3F9FD4-CFF5-4C11-B2F7-1A144B3C4D7A}" presName="Child1Accent8" presStyleLbl="alignNode1" presStyleIdx="18" presStyleCnt="42"/>
      <dgm:spPr/>
    </dgm:pt>
    <dgm:pt modelId="{A9789AA7-5273-493F-B0D6-0EA13F14140A}" type="pres">
      <dgm:prSet presAssocID="{8B3F9FD4-CFF5-4C11-B2F7-1A144B3C4D7A}" presName="Child1Accent9" presStyleLbl="alignNode1" presStyleIdx="19" presStyleCnt="42"/>
      <dgm:spPr/>
    </dgm:pt>
    <dgm:pt modelId="{5234125C-B850-4E46-A658-77944870C2D3}" type="pres">
      <dgm:prSet presAssocID="{8B3F9FD4-CFF5-4C11-B2F7-1A144B3C4D7A}" presName="Child1" presStyleLbl="revTx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4FC874-C1A9-460D-9456-1E9BE017D099}" type="pres">
      <dgm:prSet presAssocID="{EC8D1A49-2214-4DE9-A365-C455156939D1}" presName="Child2Accent1" presStyleLbl="alignNode1" presStyleIdx="20" presStyleCnt="42"/>
      <dgm:spPr/>
    </dgm:pt>
    <dgm:pt modelId="{B0B78394-70F3-4E36-AD81-116DBC63E95E}" type="pres">
      <dgm:prSet presAssocID="{EC8D1A49-2214-4DE9-A365-C455156939D1}" presName="Child2Accent2" presStyleLbl="alignNode1" presStyleIdx="21" presStyleCnt="42"/>
      <dgm:spPr/>
    </dgm:pt>
    <dgm:pt modelId="{1B289301-8093-4BEF-9D0D-E5BF75C50564}" type="pres">
      <dgm:prSet presAssocID="{EC8D1A49-2214-4DE9-A365-C455156939D1}" presName="Child2Accent3" presStyleLbl="alignNode1" presStyleIdx="22" presStyleCnt="42"/>
      <dgm:spPr/>
    </dgm:pt>
    <dgm:pt modelId="{04577323-9575-4BCE-B80D-201B01E7588C}" type="pres">
      <dgm:prSet presAssocID="{EC8D1A49-2214-4DE9-A365-C455156939D1}" presName="Child2Accent4" presStyleLbl="alignNode1" presStyleIdx="23" presStyleCnt="42"/>
      <dgm:spPr/>
    </dgm:pt>
    <dgm:pt modelId="{E5C37218-4813-4DD7-8607-4966506275BA}" type="pres">
      <dgm:prSet presAssocID="{EC8D1A49-2214-4DE9-A365-C455156939D1}" presName="Child2Accent5" presStyleLbl="alignNode1" presStyleIdx="24" presStyleCnt="42"/>
      <dgm:spPr/>
    </dgm:pt>
    <dgm:pt modelId="{85CBF385-7A7F-490C-B1F2-AF23E34D0564}" type="pres">
      <dgm:prSet presAssocID="{EC8D1A49-2214-4DE9-A365-C455156939D1}" presName="Child2Accent6" presStyleLbl="alignNode1" presStyleIdx="25" presStyleCnt="42"/>
      <dgm:spPr/>
    </dgm:pt>
    <dgm:pt modelId="{24DCC128-A01A-43B0-8657-3A62E4545ACE}" type="pres">
      <dgm:prSet presAssocID="{EC8D1A49-2214-4DE9-A365-C455156939D1}" presName="Child2Accent7" presStyleLbl="alignNode1" presStyleIdx="26" presStyleCnt="42"/>
      <dgm:spPr/>
    </dgm:pt>
    <dgm:pt modelId="{B2BA4193-B54A-43F8-A13A-FAFB95E81648}" type="pres">
      <dgm:prSet presAssocID="{EC8D1A49-2214-4DE9-A365-C455156939D1}" presName="Child2" presStyleLbl="revTx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8F2631-AA81-4260-9D38-E5A4C22D6F75}" type="pres">
      <dgm:prSet presAssocID="{C5FA65EE-685F-4C32-B05E-1FC194C82C89}" presName="Child3Accent1" presStyleLbl="alignNode1" presStyleIdx="27" presStyleCnt="42"/>
      <dgm:spPr/>
    </dgm:pt>
    <dgm:pt modelId="{E7DFB53F-8952-409D-8E40-2AF01B7C62C4}" type="pres">
      <dgm:prSet presAssocID="{C5FA65EE-685F-4C32-B05E-1FC194C82C89}" presName="Child3Accent2" presStyleLbl="alignNode1" presStyleIdx="28" presStyleCnt="42"/>
      <dgm:spPr/>
    </dgm:pt>
    <dgm:pt modelId="{FC30FAEB-0F0C-44C7-83DC-E88A844828A1}" type="pres">
      <dgm:prSet presAssocID="{C5FA65EE-685F-4C32-B05E-1FC194C82C89}" presName="Child3Accent3" presStyleLbl="alignNode1" presStyleIdx="29" presStyleCnt="42"/>
      <dgm:spPr/>
    </dgm:pt>
    <dgm:pt modelId="{CD5E29A7-1CE5-483F-A3C8-930D0253D5A8}" type="pres">
      <dgm:prSet presAssocID="{C5FA65EE-685F-4C32-B05E-1FC194C82C89}" presName="Child3Accent4" presStyleLbl="alignNode1" presStyleIdx="30" presStyleCnt="42"/>
      <dgm:spPr/>
    </dgm:pt>
    <dgm:pt modelId="{7BC7ACAA-42F8-4773-ABE2-86F8931099C4}" type="pres">
      <dgm:prSet presAssocID="{C5FA65EE-685F-4C32-B05E-1FC194C82C89}" presName="Child3Accent5" presStyleLbl="alignNode1" presStyleIdx="31" presStyleCnt="42"/>
      <dgm:spPr/>
    </dgm:pt>
    <dgm:pt modelId="{2C68C795-A9C5-4630-A0B5-0AC578078C58}" type="pres">
      <dgm:prSet presAssocID="{C5FA65EE-685F-4C32-B05E-1FC194C82C89}" presName="Child3Accent6" presStyleLbl="alignNode1" presStyleIdx="32" presStyleCnt="42"/>
      <dgm:spPr/>
    </dgm:pt>
    <dgm:pt modelId="{FFC7CC90-577A-4407-A76A-AA62A17D51E2}" type="pres">
      <dgm:prSet presAssocID="{C5FA65EE-685F-4C32-B05E-1FC194C82C89}" presName="Child3Accent7" presStyleLbl="alignNode1" presStyleIdx="33" presStyleCnt="42"/>
      <dgm:spPr/>
    </dgm:pt>
    <dgm:pt modelId="{ACDFB569-D724-4C1B-BF3B-658958C5D258}" type="pres">
      <dgm:prSet presAssocID="{C5FA65EE-685F-4C32-B05E-1FC194C82C89}" presName="Child3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AE740-FA2E-474D-8787-652B665103F5}" type="pres">
      <dgm:prSet presAssocID="{66320995-9114-4CCA-9E62-398066784F9B}" presName="Child4Accent1" presStyleLbl="alignNode1" presStyleIdx="34" presStyleCnt="42"/>
      <dgm:spPr/>
    </dgm:pt>
    <dgm:pt modelId="{FDC4BE31-2B88-498B-B105-7039B5D2C47F}" type="pres">
      <dgm:prSet presAssocID="{66320995-9114-4CCA-9E62-398066784F9B}" presName="Child4Accent2" presStyleLbl="alignNode1" presStyleIdx="35" presStyleCnt="42"/>
      <dgm:spPr/>
    </dgm:pt>
    <dgm:pt modelId="{E7BBB04C-C62D-4123-A419-DA2F22A11798}" type="pres">
      <dgm:prSet presAssocID="{66320995-9114-4CCA-9E62-398066784F9B}" presName="Child4Accent3" presStyleLbl="alignNode1" presStyleIdx="36" presStyleCnt="42"/>
      <dgm:spPr/>
    </dgm:pt>
    <dgm:pt modelId="{EABFAFF6-C293-4D22-AFF4-811027413EB7}" type="pres">
      <dgm:prSet presAssocID="{66320995-9114-4CCA-9E62-398066784F9B}" presName="Child4Accent4" presStyleLbl="alignNode1" presStyleIdx="37" presStyleCnt="42"/>
      <dgm:spPr/>
    </dgm:pt>
    <dgm:pt modelId="{6F41E596-333E-418A-A7A1-F7266C3DAF31}" type="pres">
      <dgm:prSet presAssocID="{66320995-9114-4CCA-9E62-398066784F9B}" presName="Child4Accent5" presStyleLbl="alignNode1" presStyleIdx="38" presStyleCnt="42"/>
      <dgm:spPr/>
    </dgm:pt>
    <dgm:pt modelId="{D14477EF-799B-4708-88B5-F6F68676851A}" type="pres">
      <dgm:prSet presAssocID="{66320995-9114-4CCA-9E62-398066784F9B}" presName="Child4Accent6" presStyleLbl="alignNode1" presStyleIdx="39" presStyleCnt="42"/>
      <dgm:spPr/>
    </dgm:pt>
    <dgm:pt modelId="{99FCE4A5-903B-4FF8-B0D0-E7483242A984}" type="pres">
      <dgm:prSet presAssocID="{66320995-9114-4CCA-9E62-398066784F9B}" presName="Child4Accent7" presStyleLbl="alignNode1" presStyleIdx="40" presStyleCnt="42"/>
      <dgm:spPr/>
    </dgm:pt>
    <dgm:pt modelId="{451D9222-0585-41A2-9A31-29EA448621D8}" type="pres">
      <dgm:prSet presAssocID="{66320995-9114-4CCA-9E62-398066784F9B}" presName="Child4Accent8" presStyleLbl="alignNode1" presStyleIdx="41" presStyleCnt="42"/>
      <dgm:spPr/>
    </dgm:pt>
    <dgm:pt modelId="{F8522464-CAB8-4DA2-9BC8-69877238B759}" type="pres">
      <dgm:prSet presAssocID="{66320995-9114-4CCA-9E62-398066784F9B}" presName="Child4" presStyleLbl="revTx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157C2C-AD7E-4959-98EF-B27F4A515E11}" srcId="{85BE6743-456E-4086-A2F9-688D3565152C}" destId="{C5FA65EE-685F-4C32-B05E-1FC194C82C89}" srcOrd="2" destOrd="0" parTransId="{E3943296-83E9-4BEC-BE78-BB26F462D702}" sibTransId="{F6A0C4D6-8930-4CC2-99FA-2EE142C3A37E}"/>
    <dgm:cxn modelId="{8B7E106B-4601-4AC8-8E63-C2B251C167CA}" type="presOf" srcId="{8B3F9FD4-CFF5-4C11-B2F7-1A144B3C4D7A}" destId="{5234125C-B850-4E46-A658-77944870C2D3}" srcOrd="0" destOrd="0" presId="urn:microsoft.com/office/officeart/2011/layout/ConvergingText#1"/>
    <dgm:cxn modelId="{18ED9983-09D2-4A1A-A7DB-895FED7831CB}" srcId="{E939BDA5-2E35-4A85-A123-3F8F97732B4C}" destId="{85BE6743-456E-4086-A2F9-688D3565152C}" srcOrd="0" destOrd="0" parTransId="{AE263C20-3D3C-4024-A60A-2CBD15444CD7}" sibTransId="{EB0A4F7F-FA77-41D0-AC11-28A02F6D85B4}"/>
    <dgm:cxn modelId="{CDFAE680-4254-474C-8B5E-0BBEE4740E87}" type="presOf" srcId="{E939BDA5-2E35-4A85-A123-3F8F97732B4C}" destId="{C731714B-433C-449D-B2F6-81A1EA101438}" srcOrd="0" destOrd="0" presId="urn:microsoft.com/office/officeart/2011/layout/ConvergingText#1"/>
    <dgm:cxn modelId="{E7E4E685-CDFE-40C0-BD87-6C1C4BD42561}" srcId="{85BE6743-456E-4086-A2F9-688D3565152C}" destId="{EC8D1A49-2214-4DE9-A365-C455156939D1}" srcOrd="1" destOrd="0" parTransId="{66EC437A-9C77-4870-B84F-5719E624C331}" sibTransId="{DA15A429-30BC-478D-8C60-262CD68C99BB}"/>
    <dgm:cxn modelId="{6DD4EEAE-4C13-4CD6-9520-7CFED9CFAF4C}" srcId="{85BE6743-456E-4086-A2F9-688D3565152C}" destId="{66320995-9114-4CCA-9E62-398066784F9B}" srcOrd="3" destOrd="0" parTransId="{18E364B0-9A86-4610-AC87-B9B8C0BE00E3}" sibTransId="{9DE02DA8-034A-4B98-A344-101514B5A8B2}"/>
    <dgm:cxn modelId="{1FBD227E-6BC8-4095-AB0F-16E362BE391F}" type="presOf" srcId="{EC8D1A49-2214-4DE9-A365-C455156939D1}" destId="{B2BA4193-B54A-43F8-A13A-FAFB95E81648}" srcOrd="0" destOrd="0" presId="urn:microsoft.com/office/officeart/2011/layout/ConvergingText#1"/>
    <dgm:cxn modelId="{3DBB1DAF-1FF1-4F68-8E38-4E7A4EDD8432}" type="presOf" srcId="{85BE6743-456E-4086-A2F9-688D3565152C}" destId="{79B6BE18-A332-4B48-93DB-2135136F79E5}" srcOrd="0" destOrd="0" presId="urn:microsoft.com/office/officeart/2011/layout/ConvergingText#1"/>
    <dgm:cxn modelId="{9FC10C25-9582-424E-A154-06E79328AF92}" type="presOf" srcId="{C5FA65EE-685F-4C32-B05E-1FC194C82C89}" destId="{ACDFB569-D724-4C1B-BF3B-658958C5D258}" srcOrd="0" destOrd="0" presId="urn:microsoft.com/office/officeart/2011/layout/ConvergingText#1"/>
    <dgm:cxn modelId="{D085FEFD-6950-43F5-84B3-7C1D50DB5448}" srcId="{85BE6743-456E-4086-A2F9-688D3565152C}" destId="{8B3F9FD4-CFF5-4C11-B2F7-1A144B3C4D7A}" srcOrd="0" destOrd="0" parTransId="{6693B881-6AE7-44B8-B4D6-D1688070F14A}" sibTransId="{C87845D3-9E38-45AB-AB44-3E7296D1D191}"/>
    <dgm:cxn modelId="{E64C5E42-FA90-40DE-9EF2-B2BC63F983D0}" type="presOf" srcId="{66320995-9114-4CCA-9E62-398066784F9B}" destId="{F8522464-CAB8-4DA2-9BC8-69877238B759}" srcOrd="0" destOrd="0" presId="urn:microsoft.com/office/officeart/2011/layout/ConvergingText#1"/>
    <dgm:cxn modelId="{08093BE1-98A7-4E8F-BA9A-FA19B829C4C7}" type="presParOf" srcId="{C731714B-433C-449D-B2F6-81A1EA101438}" destId="{9508AB49-51A5-4324-A7A3-92C206BF9CF0}" srcOrd="0" destOrd="0" presId="urn:microsoft.com/office/officeart/2011/layout/ConvergingText#1"/>
    <dgm:cxn modelId="{554233A0-FB40-4208-A295-FB0A164E1F8A}" type="presParOf" srcId="{9508AB49-51A5-4324-A7A3-92C206BF9CF0}" destId="{BFE3BB17-3E9E-4C7C-8AFB-2885BFD5530A}" srcOrd="0" destOrd="0" presId="urn:microsoft.com/office/officeart/2011/layout/ConvergingText#1"/>
    <dgm:cxn modelId="{0D823F51-37F5-4C37-AA7E-07497C7DE1F5}" type="presParOf" srcId="{9508AB49-51A5-4324-A7A3-92C206BF9CF0}" destId="{8C4C0DCD-9A5C-4D13-89BB-A0F6324921C3}" srcOrd="1" destOrd="0" presId="urn:microsoft.com/office/officeart/2011/layout/ConvergingText#1"/>
    <dgm:cxn modelId="{AB53E483-9E82-46BD-B4C7-BD5FE7E3C86D}" type="presParOf" srcId="{9508AB49-51A5-4324-A7A3-92C206BF9CF0}" destId="{080B56E2-5EA1-4C18-9C63-10A515555D67}" srcOrd="2" destOrd="0" presId="urn:microsoft.com/office/officeart/2011/layout/ConvergingText#1"/>
    <dgm:cxn modelId="{FCCE609E-2015-4835-84BA-3AF9ED367014}" type="presParOf" srcId="{9508AB49-51A5-4324-A7A3-92C206BF9CF0}" destId="{71244078-FC12-485F-B12B-BF8E51C2C449}" srcOrd="3" destOrd="0" presId="urn:microsoft.com/office/officeart/2011/layout/ConvergingText#1"/>
    <dgm:cxn modelId="{2DF297B8-2DCF-4B95-9BEB-0AC0B82B258A}" type="presParOf" srcId="{9508AB49-51A5-4324-A7A3-92C206BF9CF0}" destId="{723B3F34-99F5-46E0-A2F3-DC347C04AAA4}" srcOrd="4" destOrd="0" presId="urn:microsoft.com/office/officeart/2011/layout/ConvergingText#1"/>
    <dgm:cxn modelId="{B20F6B95-01A3-4C50-A5DE-7A5D1FB655D1}" type="presParOf" srcId="{9508AB49-51A5-4324-A7A3-92C206BF9CF0}" destId="{74ED7487-01DB-4495-8809-A60EFF006F97}" srcOrd="5" destOrd="0" presId="urn:microsoft.com/office/officeart/2011/layout/ConvergingText#1"/>
    <dgm:cxn modelId="{65693F89-6E9D-4A25-9387-4985A6ABC6F0}" type="presParOf" srcId="{9508AB49-51A5-4324-A7A3-92C206BF9CF0}" destId="{B0838203-138F-403A-AD03-9F4442637A43}" srcOrd="6" destOrd="0" presId="urn:microsoft.com/office/officeart/2011/layout/ConvergingText#1"/>
    <dgm:cxn modelId="{D1ED5CF8-5FEE-49DC-845F-14821200F20D}" type="presParOf" srcId="{9508AB49-51A5-4324-A7A3-92C206BF9CF0}" destId="{CB52421A-C6DE-47A0-83A7-B22C4788A5AB}" srcOrd="7" destOrd="0" presId="urn:microsoft.com/office/officeart/2011/layout/ConvergingText#1"/>
    <dgm:cxn modelId="{9FE22218-4083-4F01-B0F2-46031A385571}" type="presParOf" srcId="{9508AB49-51A5-4324-A7A3-92C206BF9CF0}" destId="{2C4804BA-58BA-486E-A69C-0C5F14B4DA7B}" srcOrd="8" destOrd="0" presId="urn:microsoft.com/office/officeart/2011/layout/ConvergingText#1"/>
    <dgm:cxn modelId="{AAE65A8D-67B3-4519-B2C5-A3B62DEE879C}" type="presParOf" srcId="{9508AB49-51A5-4324-A7A3-92C206BF9CF0}" destId="{E2ED63A4-4791-457C-B2CE-AD97791F3AD4}" srcOrd="9" destOrd="0" presId="urn:microsoft.com/office/officeart/2011/layout/ConvergingText#1"/>
    <dgm:cxn modelId="{5D185F37-BEFF-430D-961B-F564039FF1A6}" type="presParOf" srcId="{9508AB49-51A5-4324-A7A3-92C206BF9CF0}" destId="{79B6BE18-A332-4B48-93DB-2135136F79E5}" srcOrd="10" destOrd="0" presId="urn:microsoft.com/office/officeart/2011/layout/ConvergingText#1"/>
    <dgm:cxn modelId="{4787FD33-D02E-4922-BB8C-064A72374A01}" type="presParOf" srcId="{9508AB49-51A5-4324-A7A3-92C206BF9CF0}" destId="{FF418DFD-A23A-4BF1-9A8D-7F87B62AF0B3}" srcOrd="11" destOrd="0" presId="urn:microsoft.com/office/officeart/2011/layout/ConvergingText#1"/>
    <dgm:cxn modelId="{EDD3B44D-66B4-4405-B5A7-221ADD5CEB29}" type="presParOf" srcId="{9508AB49-51A5-4324-A7A3-92C206BF9CF0}" destId="{D6B82284-2FFF-4B2B-8D5D-932FB343193A}" srcOrd="12" destOrd="0" presId="urn:microsoft.com/office/officeart/2011/layout/ConvergingText#1"/>
    <dgm:cxn modelId="{99AC2285-34AC-4171-87E3-C468A42A92FF}" type="presParOf" srcId="{9508AB49-51A5-4324-A7A3-92C206BF9CF0}" destId="{0351E906-8CAD-4F5A-969A-D60D6B3479C5}" srcOrd="13" destOrd="0" presId="urn:microsoft.com/office/officeart/2011/layout/ConvergingText#1"/>
    <dgm:cxn modelId="{ECB254F6-AAB0-4D3C-A3CE-254FE8C0F66F}" type="presParOf" srcId="{9508AB49-51A5-4324-A7A3-92C206BF9CF0}" destId="{746EA649-8593-4A3C-9A67-42E7EFA404FC}" srcOrd="14" destOrd="0" presId="urn:microsoft.com/office/officeart/2011/layout/ConvergingText#1"/>
    <dgm:cxn modelId="{30FD8ED7-5F09-42C8-93E7-9CBCC85EB254}" type="presParOf" srcId="{9508AB49-51A5-4324-A7A3-92C206BF9CF0}" destId="{0306F133-EE08-4AC8-B28C-B1EA187FCFB8}" srcOrd="15" destOrd="0" presId="urn:microsoft.com/office/officeart/2011/layout/ConvergingText#1"/>
    <dgm:cxn modelId="{A81717CD-1DA1-483C-90C8-6EA42B76175A}" type="presParOf" srcId="{9508AB49-51A5-4324-A7A3-92C206BF9CF0}" destId="{93B74720-A3C2-4EEB-86EE-5C3CC8984862}" srcOrd="16" destOrd="0" presId="urn:microsoft.com/office/officeart/2011/layout/ConvergingText#1"/>
    <dgm:cxn modelId="{A660A8B8-5D04-4116-B3BE-AFF4275C2A17}" type="presParOf" srcId="{9508AB49-51A5-4324-A7A3-92C206BF9CF0}" destId="{F487D127-7680-4FDC-A7A9-E73B9348AF14}" srcOrd="17" destOrd="0" presId="urn:microsoft.com/office/officeart/2011/layout/ConvergingText#1"/>
    <dgm:cxn modelId="{4DE5C955-A27E-40A1-B04D-D8C80BCF9FB0}" type="presParOf" srcId="{9508AB49-51A5-4324-A7A3-92C206BF9CF0}" destId="{0EEBAE79-B5D6-4D3D-9795-877129266D31}" srcOrd="18" destOrd="0" presId="urn:microsoft.com/office/officeart/2011/layout/ConvergingText#1"/>
    <dgm:cxn modelId="{F3913F9F-F04C-4CA3-B193-6CFB2A5B9325}" type="presParOf" srcId="{9508AB49-51A5-4324-A7A3-92C206BF9CF0}" destId="{A9789AA7-5273-493F-B0D6-0EA13F14140A}" srcOrd="19" destOrd="0" presId="urn:microsoft.com/office/officeart/2011/layout/ConvergingText#1"/>
    <dgm:cxn modelId="{0572C007-4374-4280-B3DB-214A5BE329F5}" type="presParOf" srcId="{9508AB49-51A5-4324-A7A3-92C206BF9CF0}" destId="{5234125C-B850-4E46-A658-77944870C2D3}" srcOrd="20" destOrd="0" presId="urn:microsoft.com/office/officeart/2011/layout/ConvergingText#1"/>
    <dgm:cxn modelId="{38A7F48B-B9E0-47E9-9E95-206C621E995F}" type="presParOf" srcId="{9508AB49-51A5-4324-A7A3-92C206BF9CF0}" destId="{AD4FC874-C1A9-460D-9456-1E9BE017D099}" srcOrd="21" destOrd="0" presId="urn:microsoft.com/office/officeart/2011/layout/ConvergingText#1"/>
    <dgm:cxn modelId="{7DE4687F-901C-4725-AE49-26BBAC2B5666}" type="presParOf" srcId="{9508AB49-51A5-4324-A7A3-92C206BF9CF0}" destId="{B0B78394-70F3-4E36-AD81-116DBC63E95E}" srcOrd="22" destOrd="0" presId="urn:microsoft.com/office/officeart/2011/layout/ConvergingText#1"/>
    <dgm:cxn modelId="{C9CD6734-8AD9-479C-AAB4-EC9745D861A8}" type="presParOf" srcId="{9508AB49-51A5-4324-A7A3-92C206BF9CF0}" destId="{1B289301-8093-4BEF-9D0D-E5BF75C50564}" srcOrd="23" destOrd="0" presId="urn:microsoft.com/office/officeart/2011/layout/ConvergingText#1"/>
    <dgm:cxn modelId="{80C5BD65-4EE6-4D7F-B814-81F131967BCE}" type="presParOf" srcId="{9508AB49-51A5-4324-A7A3-92C206BF9CF0}" destId="{04577323-9575-4BCE-B80D-201B01E7588C}" srcOrd="24" destOrd="0" presId="urn:microsoft.com/office/officeart/2011/layout/ConvergingText#1"/>
    <dgm:cxn modelId="{2C6ACE88-0C7E-4865-A6A7-6649B86F0A91}" type="presParOf" srcId="{9508AB49-51A5-4324-A7A3-92C206BF9CF0}" destId="{E5C37218-4813-4DD7-8607-4966506275BA}" srcOrd="25" destOrd="0" presId="urn:microsoft.com/office/officeart/2011/layout/ConvergingText#1"/>
    <dgm:cxn modelId="{6E11F099-FDE4-4D9A-BBBB-B96C1320297D}" type="presParOf" srcId="{9508AB49-51A5-4324-A7A3-92C206BF9CF0}" destId="{85CBF385-7A7F-490C-B1F2-AF23E34D0564}" srcOrd="26" destOrd="0" presId="urn:microsoft.com/office/officeart/2011/layout/ConvergingText#1"/>
    <dgm:cxn modelId="{3F773942-E335-4F80-93A1-0D27B535556C}" type="presParOf" srcId="{9508AB49-51A5-4324-A7A3-92C206BF9CF0}" destId="{24DCC128-A01A-43B0-8657-3A62E4545ACE}" srcOrd="27" destOrd="0" presId="urn:microsoft.com/office/officeart/2011/layout/ConvergingText#1"/>
    <dgm:cxn modelId="{C52549F5-5C54-445E-AA9E-97813180E7CD}" type="presParOf" srcId="{9508AB49-51A5-4324-A7A3-92C206BF9CF0}" destId="{B2BA4193-B54A-43F8-A13A-FAFB95E81648}" srcOrd="28" destOrd="0" presId="urn:microsoft.com/office/officeart/2011/layout/ConvergingText#1"/>
    <dgm:cxn modelId="{B68BBAC2-B584-4DEF-BD4D-DB77228C9291}" type="presParOf" srcId="{9508AB49-51A5-4324-A7A3-92C206BF9CF0}" destId="{358F2631-AA81-4260-9D38-E5A4C22D6F75}" srcOrd="29" destOrd="0" presId="urn:microsoft.com/office/officeart/2011/layout/ConvergingText#1"/>
    <dgm:cxn modelId="{F6EE825A-FE1F-4DE5-80DF-402AB0C58718}" type="presParOf" srcId="{9508AB49-51A5-4324-A7A3-92C206BF9CF0}" destId="{E7DFB53F-8952-409D-8E40-2AF01B7C62C4}" srcOrd="30" destOrd="0" presId="urn:microsoft.com/office/officeart/2011/layout/ConvergingText#1"/>
    <dgm:cxn modelId="{F937B1AF-30D3-4A01-99BB-CDB9CD683038}" type="presParOf" srcId="{9508AB49-51A5-4324-A7A3-92C206BF9CF0}" destId="{FC30FAEB-0F0C-44C7-83DC-E88A844828A1}" srcOrd="31" destOrd="0" presId="urn:microsoft.com/office/officeart/2011/layout/ConvergingText#1"/>
    <dgm:cxn modelId="{18E419A8-BEFA-4E69-AD97-EC8DF769AC3F}" type="presParOf" srcId="{9508AB49-51A5-4324-A7A3-92C206BF9CF0}" destId="{CD5E29A7-1CE5-483F-A3C8-930D0253D5A8}" srcOrd="32" destOrd="0" presId="urn:microsoft.com/office/officeart/2011/layout/ConvergingText#1"/>
    <dgm:cxn modelId="{81EA391E-625B-4263-91D9-D91A5D5BDA99}" type="presParOf" srcId="{9508AB49-51A5-4324-A7A3-92C206BF9CF0}" destId="{7BC7ACAA-42F8-4773-ABE2-86F8931099C4}" srcOrd="33" destOrd="0" presId="urn:microsoft.com/office/officeart/2011/layout/ConvergingText#1"/>
    <dgm:cxn modelId="{80C13213-5BB2-4F0C-A5BF-4AC256ADC67B}" type="presParOf" srcId="{9508AB49-51A5-4324-A7A3-92C206BF9CF0}" destId="{2C68C795-A9C5-4630-A0B5-0AC578078C58}" srcOrd="34" destOrd="0" presId="urn:microsoft.com/office/officeart/2011/layout/ConvergingText#1"/>
    <dgm:cxn modelId="{BFEEDBC1-D490-4389-A5B2-17C0B0F1187D}" type="presParOf" srcId="{9508AB49-51A5-4324-A7A3-92C206BF9CF0}" destId="{FFC7CC90-577A-4407-A76A-AA62A17D51E2}" srcOrd="35" destOrd="0" presId="urn:microsoft.com/office/officeart/2011/layout/ConvergingText#1"/>
    <dgm:cxn modelId="{DE0195FF-8C29-48FA-AAA6-BED97A1A711E}" type="presParOf" srcId="{9508AB49-51A5-4324-A7A3-92C206BF9CF0}" destId="{ACDFB569-D724-4C1B-BF3B-658958C5D258}" srcOrd="36" destOrd="0" presId="urn:microsoft.com/office/officeart/2011/layout/ConvergingText#1"/>
    <dgm:cxn modelId="{E9F20F84-3281-47C1-99BC-833D64FE74D1}" type="presParOf" srcId="{9508AB49-51A5-4324-A7A3-92C206BF9CF0}" destId="{7E0AE740-FA2E-474D-8787-652B665103F5}" srcOrd="37" destOrd="0" presId="urn:microsoft.com/office/officeart/2011/layout/ConvergingText#1"/>
    <dgm:cxn modelId="{4A3899D5-577D-474B-9FDA-0CB43B48AA46}" type="presParOf" srcId="{9508AB49-51A5-4324-A7A3-92C206BF9CF0}" destId="{FDC4BE31-2B88-498B-B105-7039B5D2C47F}" srcOrd="38" destOrd="0" presId="urn:microsoft.com/office/officeart/2011/layout/ConvergingText#1"/>
    <dgm:cxn modelId="{7F914660-F2AF-4EAE-AD21-8D7A0B23FF50}" type="presParOf" srcId="{9508AB49-51A5-4324-A7A3-92C206BF9CF0}" destId="{E7BBB04C-C62D-4123-A419-DA2F22A11798}" srcOrd="39" destOrd="0" presId="urn:microsoft.com/office/officeart/2011/layout/ConvergingText#1"/>
    <dgm:cxn modelId="{66930C12-C3F8-405A-B2E0-10136F14B3D0}" type="presParOf" srcId="{9508AB49-51A5-4324-A7A3-92C206BF9CF0}" destId="{EABFAFF6-C293-4D22-AFF4-811027413EB7}" srcOrd="40" destOrd="0" presId="urn:microsoft.com/office/officeart/2011/layout/ConvergingText#1"/>
    <dgm:cxn modelId="{891C1851-21D9-40A2-991E-3951E382C2FC}" type="presParOf" srcId="{9508AB49-51A5-4324-A7A3-92C206BF9CF0}" destId="{6F41E596-333E-418A-A7A1-F7266C3DAF31}" srcOrd="41" destOrd="0" presId="urn:microsoft.com/office/officeart/2011/layout/ConvergingText#1"/>
    <dgm:cxn modelId="{93C3DA6F-B4E9-4DB2-B9AC-629756999979}" type="presParOf" srcId="{9508AB49-51A5-4324-A7A3-92C206BF9CF0}" destId="{D14477EF-799B-4708-88B5-F6F68676851A}" srcOrd="42" destOrd="0" presId="urn:microsoft.com/office/officeart/2011/layout/ConvergingText#1"/>
    <dgm:cxn modelId="{36A4ABAB-866A-4D08-B797-8DBDD14CC766}" type="presParOf" srcId="{9508AB49-51A5-4324-A7A3-92C206BF9CF0}" destId="{99FCE4A5-903B-4FF8-B0D0-E7483242A984}" srcOrd="43" destOrd="0" presId="urn:microsoft.com/office/officeart/2011/layout/ConvergingText#1"/>
    <dgm:cxn modelId="{269EE17A-8778-4CF6-8843-114C7D4F7893}" type="presParOf" srcId="{9508AB49-51A5-4324-A7A3-92C206BF9CF0}" destId="{451D9222-0585-41A2-9A31-29EA448621D8}" srcOrd="44" destOrd="0" presId="urn:microsoft.com/office/officeart/2011/layout/ConvergingText#1"/>
    <dgm:cxn modelId="{7BDA24F5-5758-4510-BFC2-C233FF079E13}" type="presParOf" srcId="{9508AB49-51A5-4324-A7A3-92C206BF9CF0}" destId="{F8522464-CAB8-4DA2-9BC8-69877238B759}" srcOrd="45" destOrd="0" presId="urn:microsoft.com/office/officeart/2011/layout/ConvergingTex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BB17-3E9E-4C7C-8AFB-2885BFD5530A}">
      <dsp:nvSpPr>
        <dsp:cNvPr id="0" name=""/>
        <dsp:cNvSpPr/>
      </dsp:nvSpPr>
      <dsp:spPr>
        <a:xfrm>
          <a:off x="6996592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C0DCD-9A5C-4D13-89BB-A0F6324921C3}">
      <dsp:nvSpPr>
        <dsp:cNvPr id="0" name=""/>
        <dsp:cNvSpPr/>
      </dsp:nvSpPr>
      <dsp:spPr>
        <a:xfrm>
          <a:off x="6623613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0B56E2-5EA1-4C18-9C63-10A515555D67}">
      <dsp:nvSpPr>
        <dsp:cNvPr id="0" name=""/>
        <dsp:cNvSpPr/>
      </dsp:nvSpPr>
      <dsp:spPr>
        <a:xfrm>
          <a:off x="6251355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244078-FC12-485F-B12B-BF8E51C2C449}">
      <dsp:nvSpPr>
        <dsp:cNvPr id="0" name=""/>
        <dsp:cNvSpPr/>
      </dsp:nvSpPr>
      <dsp:spPr>
        <a:xfrm>
          <a:off x="5878376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3B3F34-99F5-46E0-A2F3-DC347C04AAA4}">
      <dsp:nvSpPr>
        <dsp:cNvPr id="0" name=""/>
        <dsp:cNvSpPr/>
      </dsp:nvSpPr>
      <dsp:spPr>
        <a:xfrm>
          <a:off x="5505397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ED7487-01DB-4495-8809-A60EFF006F97}">
      <dsp:nvSpPr>
        <dsp:cNvPr id="0" name=""/>
        <dsp:cNvSpPr/>
      </dsp:nvSpPr>
      <dsp:spPr>
        <a:xfrm>
          <a:off x="4929368" y="2398686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38203-138F-403A-AD03-9F4442637A43}">
      <dsp:nvSpPr>
        <dsp:cNvPr id="0" name=""/>
        <dsp:cNvSpPr/>
      </dsp:nvSpPr>
      <dsp:spPr>
        <a:xfrm>
          <a:off x="6664655" y="2080051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52421A-C6DE-47A0-83A7-B22C4788A5AB}">
      <dsp:nvSpPr>
        <dsp:cNvPr id="0" name=""/>
        <dsp:cNvSpPr/>
      </dsp:nvSpPr>
      <dsp:spPr>
        <a:xfrm>
          <a:off x="6664655" y="292384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804BA-58BA-486E-A69C-0C5F14B4DA7B}">
      <dsp:nvSpPr>
        <dsp:cNvPr id="0" name=""/>
        <dsp:cNvSpPr/>
      </dsp:nvSpPr>
      <dsp:spPr>
        <a:xfrm>
          <a:off x="6846825" y="2262971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ED63A4-4791-457C-B2CE-AD97791F3AD4}">
      <dsp:nvSpPr>
        <dsp:cNvPr id="0" name=""/>
        <dsp:cNvSpPr/>
      </dsp:nvSpPr>
      <dsp:spPr>
        <a:xfrm>
          <a:off x="6858345" y="2742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B6BE18-A332-4B48-93DB-2135136F79E5}">
      <dsp:nvSpPr>
        <dsp:cNvPr id="0" name=""/>
        <dsp:cNvSpPr/>
      </dsp:nvSpPr>
      <dsp:spPr>
        <a:xfrm>
          <a:off x="2715256" y="1568268"/>
          <a:ext cx="2060743" cy="2060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.class</a:t>
          </a:r>
          <a:endParaRPr lang="zh-CN" altLang="en-US" sz="4200" kern="1200" dirty="0"/>
        </a:p>
      </dsp:txBody>
      <dsp:txXfrm>
        <a:off x="3017045" y="1870080"/>
        <a:ext cx="1457165" cy="1457275"/>
      </dsp:txXfrm>
    </dsp:sp>
    <dsp:sp modelId="{FF418DFD-A23A-4BF1-9A8D-7F87B62AF0B3}">
      <dsp:nvSpPr>
        <dsp:cNvPr id="0" name=""/>
        <dsp:cNvSpPr/>
      </dsp:nvSpPr>
      <dsp:spPr>
        <a:xfrm>
          <a:off x="2811021" y="1237045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82284-2FFF-4B2B-8D5D-932FB343193A}">
      <dsp:nvSpPr>
        <dsp:cNvPr id="0" name=""/>
        <dsp:cNvSpPr/>
      </dsp:nvSpPr>
      <dsp:spPr>
        <a:xfrm>
          <a:off x="2581330" y="1046651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51E906-8CAD-4F5A-969A-D60D6B3479C5}">
      <dsp:nvSpPr>
        <dsp:cNvPr id="0" name=""/>
        <dsp:cNvSpPr/>
      </dsp:nvSpPr>
      <dsp:spPr>
        <a:xfrm>
          <a:off x="2160828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EA649-8593-4A3C-9A67-42E7EFA404FC}">
      <dsp:nvSpPr>
        <dsp:cNvPr id="0" name=""/>
        <dsp:cNvSpPr/>
      </dsp:nvSpPr>
      <dsp:spPr>
        <a:xfrm>
          <a:off x="1741047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06F133-EE08-4AC8-B28C-B1EA187FCFB8}">
      <dsp:nvSpPr>
        <dsp:cNvPr id="0" name=""/>
        <dsp:cNvSpPr/>
      </dsp:nvSpPr>
      <dsp:spPr>
        <a:xfrm>
          <a:off x="1321266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74720-A3C2-4EEB-86EE-5C3CC8984862}">
      <dsp:nvSpPr>
        <dsp:cNvPr id="0" name=""/>
        <dsp:cNvSpPr/>
      </dsp:nvSpPr>
      <dsp:spPr>
        <a:xfrm>
          <a:off x="901485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87D127-7680-4FDC-A7A9-E73B9348AF14}">
      <dsp:nvSpPr>
        <dsp:cNvPr id="0" name=""/>
        <dsp:cNvSpPr/>
      </dsp:nvSpPr>
      <dsp:spPr>
        <a:xfrm>
          <a:off x="480984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EBAE79-B5D6-4D3D-9795-877129266D31}">
      <dsp:nvSpPr>
        <dsp:cNvPr id="0" name=""/>
        <dsp:cNvSpPr/>
      </dsp:nvSpPr>
      <dsp:spPr>
        <a:xfrm>
          <a:off x="61203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34125C-B850-4E46-A658-77944870C2D3}">
      <dsp:nvSpPr>
        <dsp:cNvPr id="0" name=""/>
        <dsp:cNvSpPr/>
      </dsp:nvSpPr>
      <dsp:spPr>
        <a:xfrm>
          <a:off x="58322" y="409381"/>
          <a:ext cx="2298355" cy="50902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*</a:t>
          </a:r>
          <a:r>
            <a:rPr lang="en-US" altLang="zh-CN" sz="2500" kern="1200" dirty="0" smtClean="0"/>
            <a:t>.java</a:t>
          </a:r>
          <a:endParaRPr lang="zh-CN" altLang="en-US" sz="2500" kern="1200" dirty="0"/>
        </a:p>
      </dsp:txBody>
      <dsp:txXfrm>
        <a:off x="58322" y="409381"/>
        <a:ext cx="2298355" cy="509029"/>
      </dsp:txXfrm>
    </dsp:sp>
    <dsp:sp modelId="{AD4FC874-C1A9-460D-9456-1E9BE017D099}">
      <dsp:nvSpPr>
        <dsp:cNvPr id="0" name=""/>
        <dsp:cNvSpPr/>
      </dsp:nvSpPr>
      <dsp:spPr>
        <a:xfrm>
          <a:off x="2273874" y="1874708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B78394-70F3-4E36-AD81-116DBC63E95E}">
      <dsp:nvSpPr>
        <dsp:cNvPr id="0" name=""/>
        <dsp:cNvSpPr/>
      </dsp:nvSpPr>
      <dsp:spPr>
        <a:xfrm>
          <a:off x="1936177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89301-8093-4BEF-9D0D-E5BF75C50564}">
      <dsp:nvSpPr>
        <dsp:cNvPr id="0" name=""/>
        <dsp:cNvSpPr/>
      </dsp:nvSpPr>
      <dsp:spPr>
        <a:xfrm>
          <a:off x="1548798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577323-9575-4BCE-B80D-201B01E7588C}">
      <dsp:nvSpPr>
        <dsp:cNvPr id="0" name=""/>
        <dsp:cNvSpPr/>
      </dsp:nvSpPr>
      <dsp:spPr>
        <a:xfrm>
          <a:off x="1162138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C37218-4813-4DD7-8607-4966506275BA}">
      <dsp:nvSpPr>
        <dsp:cNvPr id="0" name=""/>
        <dsp:cNvSpPr/>
      </dsp:nvSpPr>
      <dsp:spPr>
        <a:xfrm>
          <a:off x="775479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BF385-7A7F-490C-B1F2-AF23E34D0564}">
      <dsp:nvSpPr>
        <dsp:cNvPr id="0" name=""/>
        <dsp:cNvSpPr/>
      </dsp:nvSpPr>
      <dsp:spPr>
        <a:xfrm>
          <a:off x="388099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DCC128-A01A-43B0-8657-3A62E4545ACE}">
      <dsp:nvSpPr>
        <dsp:cNvPr id="0" name=""/>
        <dsp:cNvSpPr/>
      </dsp:nvSpPr>
      <dsp:spPr>
        <a:xfrm>
          <a:off x="1440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BA4193-B54A-43F8-A13A-FAFB95E81648}">
      <dsp:nvSpPr>
        <dsp:cNvPr id="0" name=""/>
        <dsp:cNvSpPr/>
      </dsp:nvSpPr>
      <dsp:spPr>
        <a:xfrm>
          <a:off x="0" y="1456549"/>
          <a:ext cx="2138507" cy="50902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*.</a:t>
          </a:r>
          <a:r>
            <a:rPr lang="en-US" altLang="zh-CN" sz="2500" kern="1200" dirty="0" err="1" smtClean="0"/>
            <a:t>rb</a:t>
          </a:r>
          <a:endParaRPr lang="zh-CN" altLang="en-US" sz="2500" kern="1200" dirty="0"/>
        </a:p>
      </dsp:txBody>
      <dsp:txXfrm>
        <a:off x="0" y="1456549"/>
        <a:ext cx="2138507" cy="509029"/>
      </dsp:txXfrm>
    </dsp:sp>
    <dsp:sp modelId="{358F2631-AA81-4260-9D38-E5A4C22D6F75}">
      <dsp:nvSpPr>
        <dsp:cNvPr id="0" name=""/>
        <dsp:cNvSpPr/>
      </dsp:nvSpPr>
      <dsp:spPr>
        <a:xfrm>
          <a:off x="2273874" y="2853036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DFB53F-8952-409D-8E40-2AF01B7C62C4}">
      <dsp:nvSpPr>
        <dsp:cNvPr id="0" name=""/>
        <dsp:cNvSpPr/>
      </dsp:nvSpPr>
      <dsp:spPr>
        <a:xfrm>
          <a:off x="1936177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30FAEB-0F0C-44C7-83DC-E88A844828A1}">
      <dsp:nvSpPr>
        <dsp:cNvPr id="0" name=""/>
        <dsp:cNvSpPr/>
      </dsp:nvSpPr>
      <dsp:spPr>
        <a:xfrm>
          <a:off x="1548798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5E29A7-1CE5-483F-A3C8-930D0253D5A8}">
      <dsp:nvSpPr>
        <dsp:cNvPr id="0" name=""/>
        <dsp:cNvSpPr/>
      </dsp:nvSpPr>
      <dsp:spPr>
        <a:xfrm>
          <a:off x="1162138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C7ACAA-42F8-4773-ABE2-86F8931099C4}">
      <dsp:nvSpPr>
        <dsp:cNvPr id="0" name=""/>
        <dsp:cNvSpPr/>
      </dsp:nvSpPr>
      <dsp:spPr>
        <a:xfrm>
          <a:off x="775479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68C795-A9C5-4630-A0B5-0AC578078C58}">
      <dsp:nvSpPr>
        <dsp:cNvPr id="0" name=""/>
        <dsp:cNvSpPr/>
      </dsp:nvSpPr>
      <dsp:spPr>
        <a:xfrm>
          <a:off x="388099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7CC90-577A-4407-A76A-AA62A17D51E2}">
      <dsp:nvSpPr>
        <dsp:cNvPr id="0" name=""/>
        <dsp:cNvSpPr/>
      </dsp:nvSpPr>
      <dsp:spPr>
        <a:xfrm>
          <a:off x="1440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DFB569-D724-4C1B-BF3B-658958C5D258}">
      <dsp:nvSpPr>
        <dsp:cNvPr id="0" name=""/>
        <dsp:cNvSpPr/>
      </dsp:nvSpPr>
      <dsp:spPr>
        <a:xfrm>
          <a:off x="0" y="2591440"/>
          <a:ext cx="2138507" cy="50902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*.groovy</a:t>
          </a:r>
          <a:endParaRPr lang="zh-CN" altLang="en-US" sz="2500" kern="1200" dirty="0"/>
        </a:p>
      </dsp:txBody>
      <dsp:txXfrm>
        <a:off x="0" y="2591440"/>
        <a:ext cx="2138507" cy="509029"/>
      </dsp:txXfrm>
    </dsp:sp>
    <dsp:sp modelId="{7E0AE740-FA2E-474D-8787-652B665103F5}">
      <dsp:nvSpPr>
        <dsp:cNvPr id="0" name=""/>
        <dsp:cNvSpPr/>
      </dsp:nvSpPr>
      <dsp:spPr>
        <a:xfrm>
          <a:off x="2811021" y="3556393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C4BE31-2B88-498B-B105-7039B5D2C47F}">
      <dsp:nvSpPr>
        <dsp:cNvPr id="0" name=""/>
        <dsp:cNvSpPr/>
      </dsp:nvSpPr>
      <dsp:spPr>
        <a:xfrm>
          <a:off x="2577729" y="394701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BBB04C-C62D-4123-A419-DA2F22A11798}">
      <dsp:nvSpPr>
        <dsp:cNvPr id="0" name=""/>
        <dsp:cNvSpPr/>
      </dsp:nvSpPr>
      <dsp:spPr>
        <a:xfrm>
          <a:off x="2158668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BFAFF6-C293-4D22-AFF4-811027413EB7}">
      <dsp:nvSpPr>
        <dsp:cNvPr id="0" name=""/>
        <dsp:cNvSpPr/>
      </dsp:nvSpPr>
      <dsp:spPr>
        <a:xfrm>
          <a:off x="1738887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41E596-333E-418A-A7A1-F7266C3DAF31}">
      <dsp:nvSpPr>
        <dsp:cNvPr id="0" name=""/>
        <dsp:cNvSpPr/>
      </dsp:nvSpPr>
      <dsp:spPr>
        <a:xfrm>
          <a:off x="1319826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4477EF-799B-4708-88B5-F6F68676851A}">
      <dsp:nvSpPr>
        <dsp:cNvPr id="0" name=""/>
        <dsp:cNvSpPr/>
      </dsp:nvSpPr>
      <dsp:spPr>
        <a:xfrm>
          <a:off x="900765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FCE4A5-903B-4FF8-B0D0-E7483242A984}">
      <dsp:nvSpPr>
        <dsp:cNvPr id="0" name=""/>
        <dsp:cNvSpPr/>
      </dsp:nvSpPr>
      <dsp:spPr>
        <a:xfrm>
          <a:off x="480984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1D9222-0585-41A2-9A31-29EA448621D8}">
      <dsp:nvSpPr>
        <dsp:cNvPr id="0" name=""/>
        <dsp:cNvSpPr/>
      </dsp:nvSpPr>
      <dsp:spPr>
        <a:xfrm>
          <a:off x="61923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522464-CAB8-4DA2-9BC8-69877238B759}">
      <dsp:nvSpPr>
        <dsp:cNvPr id="0" name=""/>
        <dsp:cNvSpPr/>
      </dsp:nvSpPr>
      <dsp:spPr>
        <a:xfrm>
          <a:off x="58322" y="3628774"/>
          <a:ext cx="2298355" cy="50902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其他</a:t>
          </a:r>
          <a:r>
            <a:rPr lang="en-US" altLang="zh-CN" sz="2500" kern="1200" dirty="0" smtClean="0"/>
            <a:t>JVM</a:t>
          </a:r>
          <a:r>
            <a:rPr lang="zh-CN" altLang="en-US" sz="2500" kern="1200" dirty="0" smtClean="0"/>
            <a:t>语言</a:t>
          </a:r>
          <a:endParaRPr lang="zh-CN" altLang="en-US" sz="2500" kern="1200" dirty="0"/>
        </a:p>
      </dsp:txBody>
      <dsp:txXfrm>
        <a:off x="58322" y="3628774"/>
        <a:ext cx="2298355" cy="50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#1">
  <dgm:title val="汇聚文本"/>
  <dgm:desc val="用于显示合并为一个整体的多个步骤或部分。限制为一个包含文本的级别 1 形状，最多五个级别 2 形状。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2014-08-28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2014-08-28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49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9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1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9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8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95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67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74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52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40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4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8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02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76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61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56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20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40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45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有关</a:t>
            </a:r>
            <a:r>
              <a:rPr lang="en-US" altLang="zh-CN" dirty="0" err="1" smtClean="0"/>
              <a:t>exception_table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表示，在</a:t>
            </a:r>
            <a:r>
              <a:rPr lang="en-US" altLang="zh-CN" baseline="0" dirty="0" err="1" smtClean="0"/>
              <a:t>start_pc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end_pc</a:t>
            </a:r>
            <a:r>
              <a:rPr lang="zh-CN" altLang="en-US" baseline="0" dirty="0" smtClean="0"/>
              <a:t>之间，如果遇到</a:t>
            </a:r>
            <a:r>
              <a:rPr lang="en-US" altLang="zh-CN" baseline="0" dirty="0" err="1" smtClean="0"/>
              <a:t>catch_type</a:t>
            </a:r>
            <a:r>
              <a:rPr lang="zh-CN" altLang="en-US" baseline="0" dirty="0" smtClean="0"/>
              <a:t>异常或者它的子异常，则转到</a:t>
            </a:r>
            <a:r>
              <a:rPr lang="en-US" altLang="zh-CN" baseline="0" dirty="0" err="1" smtClean="0"/>
              <a:t>handler_pc</a:t>
            </a:r>
            <a:r>
              <a:rPr lang="zh-CN" altLang="en-US" baseline="0" dirty="0" smtClean="0"/>
              <a:t>处理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04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5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不要和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Exception table</a:t>
            </a:r>
            <a:r>
              <a:rPr lang="zh-CN" altLang="en-US" dirty="0" smtClean="0"/>
              <a:t>混淆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1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05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0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4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2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04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1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2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2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2014-08-28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2014-08-28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dataguru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周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584176"/>
          </a:xfrm>
        </p:spPr>
        <p:txBody>
          <a:bodyPr/>
          <a:lstStyle/>
          <a:p>
            <a:r>
              <a:rPr lang="en-US" altLang="zh-CN" sz="2000" dirty="0" err="1" smtClean="0"/>
              <a:t>CONSTANT_String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	</a:t>
            </a:r>
            <a:r>
              <a:rPr lang="en-US" altLang="zh-CN" sz="1800" dirty="0" smtClean="0"/>
              <a:t>tag 8</a:t>
            </a:r>
          </a:p>
          <a:p>
            <a:pPr lvl="1"/>
            <a:r>
              <a:rPr lang="en-US" altLang="zh-CN" sz="1800" dirty="0" err="1" smtClean="0"/>
              <a:t>string_index</a:t>
            </a:r>
            <a:r>
              <a:rPr lang="en-US" altLang="zh-CN" sz="1800" dirty="0" smtClean="0"/>
              <a:t>  </a:t>
            </a:r>
            <a:r>
              <a:rPr lang="en-US" altLang="zh-CN" sz="1600" dirty="0"/>
              <a:t>u2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指向</a:t>
            </a:r>
            <a:r>
              <a:rPr lang="en-US" altLang="zh-CN" sz="1600" dirty="0" smtClean="0"/>
              <a:t>utf8</a:t>
            </a:r>
            <a:r>
              <a:rPr lang="zh-CN" altLang="en-US" sz="1600" dirty="0" smtClean="0"/>
              <a:t>的索引</a:t>
            </a:r>
            <a:r>
              <a:rPr lang="en-US" altLang="zh-CN" sz="1600" dirty="0" smtClean="0"/>
              <a:t>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5766" y="3357786"/>
            <a:ext cx="64807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final String </a:t>
            </a:r>
            <a:r>
              <a:rPr lang="en-US" altLang="zh-CN" dirty="0" err="1"/>
              <a:t>sname</a:t>
            </a:r>
            <a:r>
              <a:rPr lang="en-US" altLang="zh-CN" dirty="0"/>
              <a:t>="</a:t>
            </a:r>
            <a:r>
              <a:rPr lang="en-US" altLang="zh-CN" dirty="0" err="1"/>
              <a:t>geym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5" y="4221882"/>
            <a:ext cx="294889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99" y="4200213"/>
            <a:ext cx="4826173" cy="14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>
            <a:stCxn id="5122" idx="3"/>
          </p:cNvCxnSpPr>
          <p:nvPr/>
        </p:nvCxnSpPr>
        <p:spPr>
          <a:xfrm>
            <a:off x="3794664" y="4401902"/>
            <a:ext cx="1227566" cy="11161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944216"/>
          </a:xfrm>
        </p:spPr>
        <p:txBody>
          <a:bodyPr/>
          <a:lstStyle/>
          <a:p>
            <a:r>
              <a:rPr lang="en-US" altLang="zh-CN" dirty="0" err="1" smtClean="0"/>
              <a:t>CONSTANT_NameAndType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tag 12</a:t>
            </a:r>
          </a:p>
          <a:p>
            <a:pPr lvl="1"/>
            <a:r>
              <a:rPr lang="en-US" altLang="zh-CN" dirty="0" err="1" smtClean="0"/>
              <a:t>name_index</a:t>
            </a:r>
            <a:r>
              <a:rPr lang="en-US" altLang="zh-CN" dirty="0" smtClean="0"/>
              <a:t> u2 (</a:t>
            </a:r>
            <a:r>
              <a:rPr lang="zh-CN" altLang="en-US" dirty="0" smtClean="0"/>
              <a:t>名字，指向</a:t>
            </a:r>
            <a:r>
              <a:rPr lang="en-US" altLang="zh-CN" dirty="0" smtClean="0"/>
              <a:t>utf8)</a:t>
            </a:r>
          </a:p>
          <a:p>
            <a:pPr lvl="1"/>
            <a:r>
              <a:rPr lang="en-US" altLang="zh-CN" dirty="0" err="1" smtClean="0"/>
              <a:t>descriptor_index</a:t>
            </a:r>
            <a:r>
              <a:rPr lang="en-US" altLang="zh-CN" dirty="0" smtClean="0"/>
              <a:t> u2 (</a:t>
            </a:r>
            <a:r>
              <a:rPr lang="zh-CN" altLang="en-US" dirty="0" smtClean="0"/>
              <a:t>描述符类型，</a:t>
            </a:r>
            <a:r>
              <a:rPr lang="zh-CN" altLang="en-US" dirty="0"/>
              <a:t>指向</a:t>
            </a:r>
            <a:r>
              <a:rPr lang="en-US" altLang="zh-CN" dirty="0"/>
              <a:t>utf8</a:t>
            </a:r>
            <a:r>
              <a:rPr lang="en-US" altLang="zh-CN" dirty="0" smtClean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76" y="3989138"/>
            <a:ext cx="265775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10" y="3452718"/>
            <a:ext cx="2334344" cy="66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32" y="4653930"/>
            <a:ext cx="220620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2470" y="3573810"/>
            <a:ext cx="9361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85005" y="4793300"/>
            <a:ext cx="9361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783826" y="3787132"/>
            <a:ext cx="906306" cy="3344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148" idx="1"/>
          </p:cNvCxnSpPr>
          <p:nvPr/>
        </p:nvCxnSpPr>
        <p:spPr>
          <a:xfrm>
            <a:off x="3654078" y="4421186"/>
            <a:ext cx="1036054" cy="556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5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584175"/>
          </a:xfrm>
        </p:spPr>
        <p:txBody>
          <a:bodyPr/>
          <a:lstStyle/>
          <a:p>
            <a:r>
              <a:rPr lang="en-US" altLang="zh-CN" dirty="0" err="1" smtClean="0"/>
              <a:t>CONSTANT_Class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tag 7</a:t>
            </a:r>
          </a:p>
          <a:p>
            <a:pPr lvl="1"/>
            <a:r>
              <a:rPr lang="en-US" altLang="zh-CN" dirty="0" err="1" smtClean="0"/>
              <a:t>name_index</a:t>
            </a:r>
            <a:r>
              <a:rPr lang="en-US" altLang="zh-CN" dirty="0" smtClean="0"/>
              <a:t> u2 (</a:t>
            </a:r>
            <a:r>
              <a:rPr lang="zh-CN" altLang="en-US" dirty="0" smtClean="0"/>
              <a:t>名字，指向</a:t>
            </a:r>
            <a:r>
              <a:rPr lang="en-US" altLang="zh-CN" dirty="0" smtClean="0"/>
              <a:t>utf8)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2" y="3501802"/>
            <a:ext cx="3311985" cy="51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22" y="3501802"/>
            <a:ext cx="4896544" cy="121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645775" y="3757464"/>
            <a:ext cx="2304447" cy="8244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944215"/>
          </a:xfrm>
        </p:spPr>
        <p:txBody>
          <a:bodyPr/>
          <a:lstStyle/>
          <a:p>
            <a:r>
              <a:rPr lang="en-US" altLang="zh-CN" dirty="0" err="1" smtClean="0"/>
              <a:t>CONSTANT_Fieldref</a:t>
            </a:r>
            <a:r>
              <a:rPr lang="en-US" altLang="zh-CN" dirty="0"/>
              <a:t> 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CONSTANT_Methodref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CONSTANT_InterfaceMethodref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tag 9 ,10, 11</a:t>
            </a:r>
          </a:p>
          <a:p>
            <a:pPr lvl="1"/>
            <a:r>
              <a:rPr lang="en-US" altLang="zh-CN" dirty="0" err="1" smtClean="0"/>
              <a:t>class_index</a:t>
            </a:r>
            <a:r>
              <a:rPr lang="en-US" altLang="zh-CN" dirty="0"/>
              <a:t> </a:t>
            </a:r>
            <a:r>
              <a:rPr lang="en-US" altLang="zh-CN" dirty="0" smtClean="0"/>
              <a:t> u2 (</a:t>
            </a:r>
            <a:r>
              <a:rPr lang="zh-CN" altLang="en-US" dirty="0" smtClean="0"/>
              <a:t>指向</a:t>
            </a:r>
            <a:r>
              <a:rPr lang="en-US" altLang="zh-CN" dirty="0" err="1" smtClean="0"/>
              <a:t>CONSTANT_Class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name_and_type_index</a:t>
            </a:r>
            <a:r>
              <a:rPr lang="en-US" altLang="zh-CN" dirty="0" smtClean="0"/>
              <a:t> u2 </a:t>
            </a:r>
            <a:r>
              <a:rPr lang="en-US" altLang="zh-CN" dirty="0"/>
              <a:t>(</a:t>
            </a:r>
            <a:r>
              <a:rPr lang="zh-CN" altLang="en-US" dirty="0" smtClean="0"/>
              <a:t>指向</a:t>
            </a:r>
            <a:r>
              <a:rPr lang="en-US" altLang="zh-CN" dirty="0" err="1"/>
              <a:t>CONSTANT_NameAndType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3" y="4005858"/>
            <a:ext cx="419475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906" y="3485891"/>
            <a:ext cx="5104210" cy="25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26" y="5374010"/>
            <a:ext cx="27527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1997894" y="3611283"/>
            <a:ext cx="1970012" cy="394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8196" idx="1"/>
          </p:cNvCxnSpPr>
          <p:nvPr/>
        </p:nvCxnSpPr>
        <p:spPr>
          <a:xfrm>
            <a:off x="1709862" y="4365898"/>
            <a:ext cx="2376264" cy="117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4525" y="5785732"/>
            <a:ext cx="18638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NameAndType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81614" y="3834553"/>
            <a:ext cx="7617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984" y="3465181"/>
            <a:ext cx="10053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Fieldref</a:t>
            </a:r>
            <a:endParaRPr lang="zh-CN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58" y="4019219"/>
            <a:ext cx="3162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>
            <a:off x="7038454" y="3736676"/>
            <a:ext cx="864096" cy="2825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340072" y="3524720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58" y="4871072"/>
            <a:ext cx="16002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9039649" y="4929293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58" y="5635178"/>
            <a:ext cx="23907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9806915" y="5693399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958334" y="5113959"/>
            <a:ext cx="1080120" cy="260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199" idx="1"/>
          </p:cNvCxnSpPr>
          <p:nvPr/>
        </p:nvCxnSpPr>
        <p:spPr>
          <a:xfrm>
            <a:off x="6318374" y="5693399"/>
            <a:ext cx="856084" cy="184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2586038"/>
            <a:ext cx="2947149" cy="62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85726" y="2061642"/>
            <a:ext cx="13628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Methodref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925" y="1996399"/>
            <a:ext cx="2592288" cy="48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849021" y="1423819"/>
            <a:ext cx="7617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Class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94" y="1954113"/>
            <a:ext cx="2448272" cy="50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8046566" y="1418202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06" y="3577911"/>
            <a:ext cx="2287299" cy="39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64068" y="4333261"/>
            <a:ext cx="18638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NameAndType</a:t>
            </a:r>
            <a:endParaRPr lang="zh-CN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94" y="3181350"/>
            <a:ext cx="2095547" cy="59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847" y="4333261"/>
            <a:ext cx="1970822" cy="64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9630742" y="3205103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630742" y="4472985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9219" idx="1"/>
          </p:cNvCxnSpPr>
          <p:nvPr/>
        </p:nvCxnSpPr>
        <p:spPr>
          <a:xfrm flipV="1">
            <a:off x="3432875" y="2237542"/>
            <a:ext cx="868050" cy="348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9222" idx="1"/>
          </p:cNvCxnSpPr>
          <p:nvPr/>
        </p:nvCxnSpPr>
        <p:spPr>
          <a:xfrm>
            <a:off x="2141910" y="2899904"/>
            <a:ext cx="2177196" cy="876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93213" y="2061642"/>
            <a:ext cx="4996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223" idx="1"/>
          </p:cNvCxnSpPr>
          <p:nvPr/>
        </p:nvCxnSpPr>
        <p:spPr>
          <a:xfrm flipV="1">
            <a:off x="6534398" y="3479078"/>
            <a:ext cx="864096" cy="988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224" idx="1"/>
          </p:cNvCxnSpPr>
          <p:nvPr/>
        </p:nvCxnSpPr>
        <p:spPr>
          <a:xfrm>
            <a:off x="6318374" y="3975702"/>
            <a:ext cx="1074473" cy="6819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en-US" altLang="zh-CN" dirty="0" smtClean="0"/>
              <a:t>access flag u2</a:t>
            </a:r>
            <a:r>
              <a:rPr lang="zh-CN" altLang="en-US" dirty="0" smtClean="0"/>
              <a:t>：类的标示符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66109"/>
              </p:ext>
            </p:extLst>
          </p:nvPr>
        </p:nvGraphicFramePr>
        <p:xfrm>
          <a:off x="917774" y="1773610"/>
          <a:ext cx="10801200" cy="438805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4256"/>
                <a:gridCol w="1224136"/>
                <a:gridCol w="7272808"/>
              </a:tblGrid>
              <a:tr h="169850">
                <a:tc>
                  <a:txBody>
                    <a:bodyPr/>
                    <a:lstStyle/>
                    <a:p>
                      <a:r>
                        <a:rPr lang="en-US" sz="1600" dirty="0"/>
                        <a:t>Flag Name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Value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Interpretation</a:t>
                      </a:r>
                    </a:p>
                  </a:txBody>
                  <a:tcPr marL="70026" marR="70026" marT="35013" marB="35013" anchor="ctr"/>
                </a:tc>
              </a:tr>
              <a:tr h="539182">
                <a:tc>
                  <a:txBody>
                    <a:bodyPr/>
                    <a:lstStyle/>
                    <a:p>
                      <a:r>
                        <a:rPr lang="en-US" sz="1600"/>
                        <a:t>ACC_PUBLIC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0x0001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560211">
                <a:tc>
                  <a:txBody>
                    <a:bodyPr/>
                    <a:lstStyle/>
                    <a:p>
                      <a:r>
                        <a:rPr lang="en-US" sz="1600"/>
                        <a:t>ACC_FINAL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0x0010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final,</a:t>
                      </a:r>
                      <a:r>
                        <a:rPr lang="zh-CN" altLang="en-US" sz="1600" dirty="0" smtClean="0"/>
                        <a:t>不能被继承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663925">
                <a:tc>
                  <a:txBody>
                    <a:bodyPr/>
                    <a:lstStyle/>
                    <a:p>
                      <a:r>
                        <a:rPr lang="en-US" sz="1600" dirty="0"/>
                        <a:t>ACC_SUPER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0x0020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是否允许使用</a:t>
                      </a:r>
                      <a:r>
                        <a:rPr lang="en-US" altLang="zh-CN" sz="1600" dirty="0" err="1" smtClean="0"/>
                        <a:t>invokespecial</a:t>
                      </a:r>
                      <a:r>
                        <a:rPr lang="zh-CN" altLang="en-US" sz="1600" dirty="0" smtClean="0"/>
                        <a:t>指令，</a:t>
                      </a:r>
                      <a:r>
                        <a:rPr lang="en-US" altLang="zh-CN" sz="1600" dirty="0" smtClean="0"/>
                        <a:t>JDK1.2</a:t>
                      </a:r>
                      <a:r>
                        <a:rPr lang="zh-CN" altLang="en-US" sz="1600" dirty="0" smtClean="0"/>
                        <a:t>后，该值为</a:t>
                      </a:r>
                      <a:r>
                        <a:rPr lang="en-US" altLang="zh-CN" sz="1600" dirty="0" smtClean="0"/>
                        <a:t>true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315119">
                <a:tc>
                  <a:txBody>
                    <a:bodyPr/>
                    <a:lstStyle/>
                    <a:p>
                      <a:r>
                        <a:rPr lang="en-US" sz="1600"/>
                        <a:t>ACC_INTERFACE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0x0200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是否是接口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560211">
                <a:tc>
                  <a:txBody>
                    <a:bodyPr/>
                    <a:lstStyle/>
                    <a:p>
                      <a:r>
                        <a:rPr lang="en-US" sz="1600"/>
                        <a:t>ACC_ABSTRACT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0x0400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抽象类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560211">
                <a:tc>
                  <a:txBody>
                    <a:bodyPr/>
                    <a:lstStyle/>
                    <a:p>
                      <a:r>
                        <a:rPr lang="en-US" sz="1600" dirty="0"/>
                        <a:t>ACC_SYNTHETIC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0x1000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该类不是由用户代码生成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运行时生成的，没有源码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560211">
                <a:tc>
                  <a:txBody>
                    <a:bodyPr/>
                    <a:lstStyle/>
                    <a:p>
                      <a:r>
                        <a:rPr lang="en-US" sz="1600"/>
                        <a:t>ACC_ANNOTATION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0x2000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是否为注解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315119">
                <a:tc>
                  <a:txBody>
                    <a:bodyPr/>
                    <a:lstStyle/>
                    <a:p>
                      <a:r>
                        <a:rPr lang="en-US" sz="1600"/>
                        <a:t>ACC_ENUM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0x4000</a:t>
                      </a:r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是否是枚举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8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this_class</a:t>
            </a:r>
            <a:r>
              <a:rPr lang="en-US" altLang="zh-CN" dirty="0" smtClean="0"/>
              <a:t> u2</a:t>
            </a:r>
          </a:p>
          <a:p>
            <a:pPr lvl="1"/>
            <a:r>
              <a:rPr lang="zh-CN" altLang="en-US" dirty="0" smtClean="0"/>
              <a:t>指向常量池的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 smtClean="0"/>
              <a:t>super_class</a:t>
            </a:r>
            <a:r>
              <a:rPr lang="en-US" altLang="zh-CN" dirty="0" smtClean="0"/>
              <a:t> u2</a:t>
            </a:r>
          </a:p>
          <a:p>
            <a:pPr lvl="1"/>
            <a:r>
              <a:rPr lang="zh-CN" altLang="en-US" dirty="0"/>
              <a:t>指向常量池的</a:t>
            </a:r>
            <a:r>
              <a:rPr lang="en-US" altLang="zh-CN" dirty="0"/>
              <a:t>Class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37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interface_count</a:t>
            </a:r>
            <a:r>
              <a:rPr lang="en-US" altLang="zh-CN" dirty="0" smtClean="0"/>
              <a:t> u2</a:t>
            </a:r>
          </a:p>
          <a:p>
            <a:pPr lvl="1"/>
            <a:r>
              <a:rPr lang="zh-CN" altLang="en-US" dirty="0" smtClean="0"/>
              <a:t>接口数量</a:t>
            </a:r>
            <a:endParaRPr lang="en-US" altLang="zh-CN" dirty="0" smtClean="0"/>
          </a:p>
          <a:p>
            <a:r>
              <a:rPr lang="en-US" altLang="zh-CN" dirty="0" smtClean="0"/>
              <a:t>interfaces</a:t>
            </a:r>
          </a:p>
          <a:p>
            <a:pPr lvl="1"/>
            <a:r>
              <a:rPr lang="en-US" altLang="zh-CN" dirty="0" err="1" smtClean="0"/>
              <a:t>interface_count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interface u2</a:t>
            </a:r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是指向</a:t>
            </a:r>
            <a:r>
              <a:rPr lang="en-US" altLang="zh-CN" dirty="0" err="1" smtClean="0"/>
              <a:t>CONSTANT_Class</a:t>
            </a:r>
            <a:r>
              <a:rPr lang="zh-CN" altLang="en-US" dirty="0" smtClean="0"/>
              <a:t>的索引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2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field_count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字段数量</a:t>
            </a:r>
            <a:endParaRPr lang="en-US" altLang="zh-CN" dirty="0" smtClean="0"/>
          </a:p>
          <a:p>
            <a:r>
              <a:rPr lang="en-US" altLang="zh-CN" dirty="0" smtClean="0"/>
              <a:t>fields</a:t>
            </a:r>
          </a:p>
          <a:p>
            <a:pPr lvl="1"/>
            <a:r>
              <a:rPr lang="en-US" altLang="zh-CN" dirty="0" err="1"/>
              <a:t>field_count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field_info</a:t>
            </a:r>
            <a:endParaRPr lang="en-US" altLang="zh-CN" dirty="0" smtClean="0"/>
          </a:p>
          <a:p>
            <a:r>
              <a:rPr lang="en-US" altLang="zh-CN" dirty="0" smtClean="0"/>
              <a:t>field</a:t>
            </a:r>
          </a:p>
          <a:p>
            <a:pPr lvl="1"/>
            <a:r>
              <a:rPr lang="en-US" altLang="zh-CN" dirty="0" err="1" smtClean="0"/>
              <a:t>access_flags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name_index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descriptor_index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attributes_count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attribute_info</a:t>
            </a:r>
            <a:r>
              <a:rPr lang="en-US" altLang="zh-CN" dirty="0" smtClean="0"/>
              <a:t> </a:t>
            </a:r>
            <a:r>
              <a:rPr lang="en-US" altLang="zh-CN" dirty="0"/>
              <a:t>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4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r>
              <a:rPr lang="en-US" altLang="zh-CN" dirty="0" smtClean="0"/>
              <a:t>-field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67928"/>
              </p:ext>
            </p:extLst>
          </p:nvPr>
        </p:nvGraphicFramePr>
        <p:xfrm>
          <a:off x="1061790" y="1989634"/>
          <a:ext cx="9361041" cy="410243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98884"/>
                <a:gridCol w="1245532"/>
                <a:gridCol w="5616625"/>
              </a:tblGrid>
              <a:tr h="97352">
                <a:tc>
                  <a:txBody>
                    <a:bodyPr/>
                    <a:lstStyle/>
                    <a:p>
                      <a:r>
                        <a:rPr lang="en-US" sz="1400" dirty="0"/>
                        <a:t>Flag Name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Value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Interpretation</a:t>
                      </a:r>
                    </a:p>
                  </a:txBody>
                  <a:tcPr marL="53637" marR="53637" marT="26819" marB="26819" anchor="ctr"/>
                </a:tc>
              </a:tr>
              <a:tr h="411554">
                <a:tc>
                  <a:txBody>
                    <a:bodyPr/>
                    <a:lstStyle/>
                    <a:p>
                      <a:r>
                        <a:rPr lang="en-US" sz="1400"/>
                        <a:t>ACC_PUBLIC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0x0001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42798">
                <a:tc>
                  <a:txBody>
                    <a:bodyPr/>
                    <a:lstStyle/>
                    <a:p>
                      <a:r>
                        <a:rPr lang="en-US" sz="1400"/>
                        <a:t>ACC_PRIVATE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0x0002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private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02034">
                <a:tc>
                  <a:txBody>
                    <a:bodyPr/>
                    <a:lstStyle/>
                    <a:p>
                      <a:r>
                        <a:rPr lang="en-US" sz="1400"/>
                        <a:t>ACC_PROTECTED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0x0004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protected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241368">
                <a:tc>
                  <a:txBody>
                    <a:bodyPr/>
                    <a:lstStyle/>
                    <a:p>
                      <a:r>
                        <a:rPr lang="en-US" sz="1400"/>
                        <a:t>ACC_STATIC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0x0008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static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53637" marR="53637" marT="26819" marB="26819" anchor="ctr"/>
                </a:tc>
              </a:tr>
              <a:tr h="407934">
                <a:tc>
                  <a:txBody>
                    <a:bodyPr/>
                    <a:lstStyle/>
                    <a:p>
                      <a:r>
                        <a:rPr lang="en-US" sz="1400"/>
                        <a:t>ACC_FINAL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0x0010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final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29098">
                <a:tc>
                  <a:txBody>
                    <a:bodyPr/>
                    <a:lstStyle/>
                    <a:p>
                      <a:r>
                        <a:rPr lang="en-US" sz="1400"/>
                        <a:t>ACC_VOLATILE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0x0040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volatile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616828">
                <a:tc>
                  <a:txBody>
                    <a:bodyPr/>
                    <a:lstStyle/>
                    <a:p>
                      <a:r>
                        <a:rPr lang="en-US" sz="1400"/>
                        <a:t>ACC_TRANSIENT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0x0080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transient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29098">
                <a:tc>
                  <a:txBody>
                    <a:bodyPr/>
                    <a:lstStyle/>
                    <a:p>
                      <a:r>
                        <a:rPr lang="en-US" sz="1400" dirty="0"/>
                        <a:t>ACC_SYNTHETIC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0x1000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synthetic</a:t>
                      </a:r>
                      <a:r>
                        <a:rPr lang="en-US" sz="1400" dirty="0"/>
                        <a:t>; </a:t>
                      </a:r>
                      <a:r>
                        <a:rPr lang="zh-CN" altLang="en-US" sz="1400" dirty="0" smtClean="0"/>
                        <a:t>没有源码，编译器生成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29098">
                <a:tc>
                  <a:txBody>
                    <a:bodyPr/>
                    <a:lstStyle/>
                    <a:p>
                      <a:r>
                        <a:rPr lang="en-US" sz="1400" dirty="0"/>
                        <a:t>ACC_ENUM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0x4000</a:t>
                      </a:r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枚举类型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720080"/>
          </a:xfrm>
        </p:spPr>
        <p:txBody>
          <a:bodyPr/>
          <a:lstStyle/>
          <a:p>
            <a:r>
              <a:rPr lang="en-US" altLang="zh-CN" dirty="0" err="1"/>
              <a:t>access_flags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1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3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-field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4267979" cy="5041187"/>
          </a:xfrm>
        </p:spPr>
        <p:txBody>
          <a:bodyPr/>
          <a:lstStyle/>
          <a:p>
            <a:r>
              <a:rPr lang="en-US" altLang="zh-CN" dirty="0" err="1" smtClean="0"/>
              <a:t>name_index</a:t>
            </a:r>
            <a:r>
              <a:rPr lang="en-US" altLang="zh-CN" dirty="0" smtClean="0"/>
              <a:t> u2</a:t>
            </a:r>
          </a:p>
          <a:p>
            <a:pPr lvl="1"/>
            <a:r>
              <a:rPr lang="zh-CN" altLang="en-US" dirty="0"/>
              <a:t>常量</a:t>
            </a:r>
            <a:r>
              <a:rPr lang="zh-CN" altLang="en-US" dirty="0" smtClean="0"/>
              <a:t>池引用 ，表示字段的名字</a:t>
            </a:r>
            <a:endParaRPr lang="en-US" altLang="zh-CN" dirty="0" smtClean="0"/>
          </a:p>
          <a:p>
            <a:r>
              <a:rPr lang="en-US" altLang="zh-CN" dirty="0" err="1" smtClean="0"/>
              <a:t>descriptor_index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</a:t>
            </a:r>
            <a:r>
              <a:rPr lang="zh-CN" altLang="en-US" dirty="0"/>
              <a:t>字段</a:t>
            </a:r>
            <a:r>
              <a:rPr lang="zh-CN" altLang="en-US" dirty="0" smtClean="0"/>
              <a:t>的类型</a:t>
            </a:r>
            <a:endParaRPr lang="en-US" altLang="zh-CN" dirty="0"/>
          </a:p>
          <a:p>
            <a:pPr lvl="2"/>
            <a:r>
              <a:rPr lang="en-US" altLang="zh-CN" dirty="0" smtClean="0"/>
              <a:t>B byte</a:t>
            </a:r>
          </a:p>
          <a:p>
            <a:pPr lvl="2"/>
            <a:r>
              <a:rPr lang="en-US" altLang="zh-CN" dirty="0" smtClean="0"/>
              <a:t>C char</a:t>
            </a:r>
          </a:p>
          <a:p>
            <a:pPr lvl="2"/>
            <a:r>
              <a:rPr lang="en-US" altLang="zh-CN" dirty="0" smtClean="0"/>
              <a:t>D double</a:t>
            </a:r>
          </a:p>
          <a:p>
            <a:pPr lvl="2"/>
            <a:r>
              <a:rPr lang="en-US" altLang="zh-CN" dirty="0" smtClean="0"/>
              <a:t>F float</a:t>
            </a:r>
          </a:p>
          <a:p>
            <a:pPr lvl="2"/>
            <a:r>
              <a:rPr lang="en-US" altLang="zh-CN" dirty="0" smtClean="0"/>
              <a:t>I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 long</a:t>
            </a:r>
          </a:p>
          <a:p>
            <a:pPr lvl="2"/>
            <a:r>
              <a:rPr lang="en-US" altLang="zh-CN" dirty="0" smtClean="0"/>
              <a:t>S short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94238" y="1125538"/>
            <a:ext cx="576064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Z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 void</a:t>
            </a:r>
          </a:p>
          <a:p>
            <a:pPr lvl="2"/>
            <a:r>
              <a:rPr lang="en-US" altLang="zh-CN" dirty="0" smtClean="0"/>
              <a:t>L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Ljava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/Object;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</a:t>
            </a:r>
          </a:p>
          <a:p>
            <a:pPr lvl="3"/>
            <a:r>
              <a:rPr lang="zh-CN" altLang="en-US" dirty="0" smtClean="0"/>
              <a:t>数组</a:t>
            </a:r>
            <a:r>
              <a:rPr lang="en-US" altLang="zh-CN" dirty="0" smtClean="0"/>
              <a:t> [[</a:t>
            </a:r>
            <a:r>
              <a:rPr lang="en-US" altLang="zh-CN" dirty="0" err="1" smtClean="0"/>
              <a:t>Ljava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/String; </a:t>
            </a:r>
            <a:r>
              <a:rPr lang="en-US" altLang="zh-CN" dirty="0" smtClean="0"/>
              <a:t>= String[][]</a:t>
            </a:r>
          </a:p>
          <a:p>
            <a:pPr lvl="3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9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-field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9862" y="3251819"/>
            <a:ext cx="732469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descriptor_index</a:t>
            </a:r>
            <a:r>
              <a:rPr lang="zh-CN" altLang="en-US" sz="2800" dirty="0" smtClean="0"/>
              <a:t>的字符串存放位置在哪里？</a:t>
            </a:r>
            <a:endParaRPr lang="zh-CN" altLang="en-US" sz="2800" dirty="0"/>
          </a:p>
        </p:txBody>
      </p:sp>
      <p:sp>
        <p:nvSpPr>
          <p:cNvPr id="6" name="动作按钮: 帮助 5">
            <a:hlinkClick r:id="" action="ppaction://noaction" highlightClick="1"/>
          </p:cNvPr>
          <p:cNvSpPr/>
          <p:nvPr/>
        </p:nvSpPr>
        <p:spPr>
          <a:xfrm>
            <a:off x="1709862" y="2349674"/>
            <a:ext cx="720080" cy="686121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methods_count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方法数量</a:t>
            </a:r>
            <a:endParaRPr lang="en-US" altLang="zh-CN" dirty="0" smtClean="0"/>
          </a:p>
          <a:p>
            <a:r>
              <a:rPr lang="en-US" altLang="zh-CN" dirty="0" smtClean="0"/>
              <a:t>methods</a:t>
            </a:r>
          </a:p>
          <a:p>
            <a:pPr lvl="1"/>
            <a:r>
              <a:rPr lang="en-US" altLang="zh-CN" dirty="0" err="1" smtClean="0"/>
              <a:t>methods_count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method_info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method_info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access_flags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name_index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descriptor_index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attributes_count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attribute_info</a:t>
            </a:r>
            <a:r>
              <a:rPr lang="en-US" altLang="zh-CN" dirty="0" smtClean="0"/>
              <a:t> </a:t>
            </a:r>
            <a:r>
              <a:rPr lang="en-US" altLang="zh-CN" dirty="0"/>
              <a:t>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2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method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54789"/>
              </p:ext>
            </p:extLst>
          </p:nvPr>
        </p:nvGraphicFramePr>
        <p:xfrm>
          <a:off x="773758" y="1701602"/>
          <a:ext cx="9649072" cy="45652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6224"/>
                <a:gridCol w="1405968"/>
                <a:gridCol w="6226880"/>
              </a:tblGrid>
              <a:tr h="192276">
                <a:tc>
                  <a:txBody>
                    <a:bodyPr/>
                    <a:lstStyle/>
                    <a:p>
                      <a:r>
                        <a:rPr lang="en-US" sz="1600" dirty="0"/>
                        <a:t>Flag Name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Value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Interpretation</a:t>
                      </a:r>
                    </a:p>
                  </a:txBody>
                  <a:tcPr marL="42728" marR="42728" marT="21364" marB="21364" anchor="ctr"/>
                </a:tc>
              </a:tr>
              <a:tr h="308928">
                <a:tc>
                  <a:txBody>
                    <a:bodyPr/>
                    <a:lstStyle/>
                    <a:p>
                      <a:r>
                        <a:rPr lang="en-US" sz="1600"/>
                        <a:t>ACC_PUBLIC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0x0001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public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/>
                        <a:t>ACC_PRIVATE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0x0002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private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/>
                        <a:t>ACC_PROTECTED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0x0004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protected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192276">
                <a:tc>
                  <a:txBody>
                    <a:bodyPr/>
                    <a:lstStyle/>
                    <a:p>
                      <a:r>
                        <a:rPr lang="en-US" sz="1600" dirty="0"/>
                        <a:t>ACC_STATIC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0x0008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static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/>
                        <a:t>ACC_FINAL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0x0010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final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491372">
                <a:tc>
                  <a:txBody>
                    <a:bodyPr/>
                    <a:lstStyle/>
                    <a:p>
                      <a:r>
                        <a:rPr lang="en-US" sz="1600"/>
                        <a:t>ACC_SYNCHRONIZED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0x0020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synchronized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 dirty="0"/>
                        <a:t>ACC_BRIDGE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0x0040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编译器产生 桥接方法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/>
                        <a:t>ACC_VARARGS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0x0080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可变参数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76260">
                <a:tc>
                  <a:txBody>
                    <a:bodyPr/>
                    <a:lstStyle/>
                    <a:p>
                      <a:r>
                        <a:rPr lang="en-US" sz="1600"/>
                        <a:t>ACC_NATIVE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0x0100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native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491372">
                <a:tc>
                  <a:txBody>
                    <a:bodyPr/>
                    <a:lstStyle/>
                    <a:p>
                      <a:r>
                        <a:rPr lang="en-US" sz="1600"/>
                        <a:t>ACC_ABSTRACT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0x0400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abstract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/>
                        <a:t>ACC_STRICT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0x0800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strictfp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 dirty="0"/>
                        <a:t>ACC_SYNTHETIC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0x1000</a:t>
                      </a:r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不在源码中，由编译器产生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35363" y="1001713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85726" y="1125538"/>
            <a:ext cx="10984230" cy="648072"/>
          </a:xfrm>
        </p:spPr>
        <p:txBody>
          <a:bodyPr/>
          <a:lstStyle/>
          <a:p>
            <a:r>
              <a:rPr lang="en-US" altLang="zh-CN" dirty="0" smtClean="0"/>
              <a:t>access flag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0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name_index</a:t>
            </a:r>
            <a:r>
              <a:rPr lang="en-US" altLang="zh-CN" dirty="0" smtClean="0"/>
              <a:t> u2</a:t>
            </a:r>
          </a:p>
          <a:p>
            <a:pPr lvl="1"/>
            <a:r>
              <a:rPr lang="zh-CN" altLang="en-US" dirty="0"/>
              <a:t>方</a:t>
            </a:r>
            <a:r>
              <a:rPr lang="zh-CN" altLang="en-US" dirty="0" smtClean="0"/>
              <a:t>法名字，常量池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en-US" altLang="zh-CN" dirty="0" err="1" smtClean="0"/>
              <a:t>descriptor_index</a:t>
            </a:r>
            <a:r>
              <a:rPr lang="en-US" altLang="zh-CN" dirty="0" smtClean="0"/>
              <a:t> u2</a:t>
            </a:r>
          </a:p>
          <a:p>
            <a:pPr lvl="1"/>
            <a:r>
              <a:rPr lang="zh-CN" altLang="en-US" dirty="0"/>
              <a:t>描述符</a:t>
            </a:r>
            <a:r>
              <a:rPr lang="zh-CN" altLang="en-US" dirty="0" smtClean="0"/>
              <a:t>，</a:t>
            </a:r>
            <a:r>
              <a:rPr lang="zh-CN" altLang="en-US" dirty="0"/>
              <a:t>用于</a:t>
            </a:r>
            <a:r>
              <a:rPr lang="zh-CN" altLang="en-US" dirty="0" smtClean="0"/>
              <a:t>表达</a:t>
            </a:r>
            <a:r>
              <a:rPr lang="zh-CN" altLang="en-US" dirty="0"/>
              <a:t>方法的参数和返回值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98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方法描述符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inc</a:t>
            </a:r>
            <a:r>
              <a:rPr lang="en-US" altLang="zh-CN" dirty="0" smtClean="0"/>
              <a:t>()   </a:t>
            </a:r>
            <a:r>
              <a:rPr lang="en-US" altLang="zh-CN" b="1" dirty="0" smtClean="0"/>
              <a:t>()V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setId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 </a:t>
            </a:r>
            <a:r>
              <a:rPr lang="en-US" altLang="zh-CN" b="1" dirty="0" smtClean="0"/>
              <a:t>(I)V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(char[],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) </a:t>
            </a:r>
            <a:r>
              <a:rPr lang="en-US" altLang="zh-CN" b="1" dirty="0" smtClean="0"/>
              <a:t>([CI)I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111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中，可以有若干个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，类文件也有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，用于描述一些额外的信息</a:t>
            </a:r>
            <a:endParaRPr lang="en-US" altLang="zh-CN" dirty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u2 </a:t>
            </a:r>
          </a:p>
          <a:p>
            <a:pPr lvl="2"/>
            <a:r>
              <a:rPr lang="zh-CN" altLang="en-US" dirty="0"/>
              <a:t>名</a:t>
            </a:r>
            <a:r>
              <a:rPr lang="zh-CN" altLang="en-US" dirty="0" smtClean="0"/>
              <a:t>字，指向常量池</a:t>
            </a:r>
            <a:r>
              <a:rPr lang="en-US" altLang="zh-CN" dirty="0" smtClean="0"/>
              <a:t>UTF-8</a:t>
            </a:r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</a:t>
            </a:r>
            <a:r>
              <a:rPr lang="en-US" altLang="zh-CN" dirty="0"/>
              <a:t>u4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/>
              <a:t>长度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info[</a:t>
            </a:r>
            <a:r>
              <a:rPr lang="en-US" altLang="zh-CN" dirty="0" err="1" smtClean="0"/>
              <a:t>attribute_length</a:t>
            </a:r>
            <a:r>
              <a:rPr lang="en-US" altLang="zh-CN" dirty="0" smtClean="0"/>
              <a:t>] u1</a:t>
            </a:r>
          </a:p>
          <a:p>
            <a:pPr lvl="2"/>
            <a:r>
              <a:rPr lang="zh-CN" altLang="en-US" dirty="0"/>
              <a:t>内容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attribute</a:t>
            </a:r>
            <a:r>
              <a:rPr lang="zh-CN" altLang="en-US" dirty="0" smtClean="0"/>
              <a:t>本身也可以包含其他</a:t>
            </a:r>
            <a:r>
              <a:rPr lang="en-US" altLang="zh-CN" dirty="0" smtClean="0"/>
              <a:t>attribute</a:t>
            </a:r>
          </a:p>
          <a:p>
            <a:r>
              <a:rPr lang="zh-CN" altLang="en-US" dirty="0" smtClean="0"/>
              <a:t>随着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的发展不断有新的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加入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83399"/>
              </p:ext>
            </p:extLst>
          </p:nvPr>
        </p:nvGraphicFramePr>
        <p:xfrm>
          <a:off x="4950222" y="2133650"/>
          <a:ext cx="6552728" cy="17247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40227"/>
                <a:gridCol w="2040227"/>
                <a:gridCol w="2472274"/>
              </a:tblGrid>
              <a:tr h="19279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类型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名称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数量</a:t>
                      </a:r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methods_count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method_info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methods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methods_count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attributes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58563"/>
              </p:ext>
            </p:extLst>
          </p:nvPr>
        </p:nvGraphicFramePr>
        <p:xfrm>
          <a:off x="557734" y="1485578"/>
          <a:ext cx="109854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833"/>
                <a:gridCol w="3661833"/>
                <a:gridCol w="36618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Deprecated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r>
                        <a:rPr lang="en-US" altLang="zh-CN" baseline="0" dirty="0" smtClean="0"/>
                        <a:t> 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字段、方法、类被废弃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ConstantValue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final</a:t>
                      </a:r>
                      <a:r>
                        <a:rPr lang="zh-CN" altLang="en-US" dirty="0" smtClean="0"/>
                        <a:t>常量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方法的字节码和其他数据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Exceptions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方法的异常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LineNumberTable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Code_Attribute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方法行号和字节码映射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LocalVaribleTable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Code_Attribute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方法局部变量表描述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SourceFile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源文件名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Synthetic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r>
                        <a:rPr lang="en-US" altLang="zh-CN" baseline="0" dirty="0" smtClean="0"/>
                        <a:t> 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编译器产生的方法或字段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8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Deprecated</a:t>
            </a:r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u2</a:t>
            </a:r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u4</a:t>
            </a:r>
          </a:p>
          <a:p>
            <a:r>
              <a:rPr lang="en-US" altLang="zh-CN" dirty="0" err="1" smtClean="0"/>
              <a:t>attribute_name_index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指向包含</a:t>
            </a:r>
            <a:r>
              <a:rPr lang="en-US" altLang="zh-CN" dirty="0" smtClean="0"/>
              <a:t>Deprecated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常量</a:t>
            </a:r>
            <a:endParaRPr lang="en-US" altLang="zh-CN" dirty="0" smtClean="0"/>
          </a:p>
          <a:p>
            <a:r>
              <a:rPr lang="en-US" altLang="zh-CN" dirty="0" err="1" smtClean="0"/>
              <a:t>attribute_length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2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文件结构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语言无关性</a:t>
            </a:r>
            <a:endParaRPr lang="en-US" altLang="zh-CN" dirty="0" smtClean="0"/>
          </a:p>
          <a:p>
            <a:r>
              <a:rPr lang="zh-CN" altLang="en-US" dirty="0" smtClean="0"/>
              <a:t>文件结构</a:t>
            </a:r>
            <a:endParaRPr lang="en-US" altLang="zh-CN" dirty="0"/>
          </a:p>
          <a:p>
            <a:pPr lvl="1"/>
            <a:r>
              <a:rPr lang="zh-CN" altLang="en-US" dirty="0" smtClean="0"/>
              <a:t>魔数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zh-CN" altLang="en-US" dirty="0"/>
              <a:t>常量</a:t>
            </a:r>
            <a:r>
              <a:rPr lang="zh-CN" altLang="en-US" dirty="0" smtClean="0"/>
              <a:t>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类、超类、接口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属性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39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ConstantValue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u2</a:t>
            </a:r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u4</a:t>
            </a:r>
          </a:p>
          <a:p>
            <a:pPr lvl="1"/>
            <a:r>
              <a:rPr lang="en-US" altLang="zh-CN" dirty="0" err="1" smtClean="0"/>
              <a:t>constantvalue_index</a:t>
            </a:r>
            <a:r>
              <a:rPr lang="en-US" altLang="zh-CN" dirty="0" smtClean="0"/>
              <a:t> u2</a:t>
            </a:r>
          </a:p>
          <a:p>
            <a:r>
              <a:rPr lang="en-US" altLang="zh-CN" dirty="0" err="1" smtClean="0"/>
              <a:t>attribute_name_index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err="1" smtClean="0"/>
              <a:t>ConstantantValue</a:t>
            </a:r>
            <a:r>
              <a:rPr lang="zh-CN" altLang="en-US" dirty="0" smtClean="0"/>
              <a:t>字面量的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en-US" altLang="zh-CN" dirty="0" err="1" smtClean="0"/>
              <a:t>attribute_length</a:t>
            </a:r>
            <a:endParaRPr lang="en-US" altLang="zh-CN" dirty="0"/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</a:p>
          <a:p>
            <a:r>
              <a:rPr lang="en-US" altLang="zh-CN" dirty="0" err="1" smtClean="0"/>
              <a:t>constantvalue_index</a:t>
            </a:r>
            <a:endParaRPr lang="en-US" altLang="zh-CN" dirty="0" smtClean="0"/>
          </a:p>
          <a:p>
            <a:pPr lvl="1"/>
            <a:r>
              <a:rPr lang="zh-CN" altLang="en-US" dirty="0"/>
              <a:t>常量</a:t>
            </a:r>
            <a:r>
              <a:rPr lang="zh-CN" altLang="en-US" dirty="0" smtClean="0"/>
              <a:t>值，指向常量池，可以是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Float, Double </a:t>
            </a:r>
            <a:r>
              <a:rPr lang="zh-CN" altLang="en-US" smtClean="0"/>
              <a:t>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66" y="1385349"/>
            <a:ext cx="548346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6366" y="3069754"/>
            <a:ext cx="3600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i="1" dirty="0" err="1"/>
              <a:t>sid</a:t>
            </a:r>
            <a:r>
              <a:rPr lang="en-US" altLang="zh-CN" i="1" dirty="0"/>
              <a:t>=99;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1830" y="1629594"/>
            <a:ext cx="5616624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Code_attribute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attribute_name_index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u4 </a:t>
            </a:r>
            <a:r>
              <a:rPr lang="en-US" altLang="zh-CN" dirty="0" err="1"/>
              <a:t>attribute_length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max_stack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max_locals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u4 </a:t>
            </a:r>
            <a:r>
              <a:rPr lang="en-US" altLang="zh-CN" dirty="0" err="1"/>
              <a:t>code_length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u1 code[</a:t>
            </a:r>
            <a:r>
              <a:rPr lang="en-US" altLang="zh-CN" dirty="0" err="1"/>
              <a:t>code_length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exception_table_length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{   u2 </a:t>
            </a:r>
            <a:r>
              <a:rPr lang="en-US" altLang="zh-CN" dirty="0" err="1"/>
              <a:t>start_pc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u2 </a:t>
            </a:r>
            <a:r>
              <a:rPr lang="en-US" altLang="zh-CN" dirty="0" err="1"/>
              <a:t>end_pc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u2 </a:t>
            </a:r>
            <a:r>
              <a:rPr lang="en-US" altLang="zh-CN" dirty="0" err="1"/>
              <a:t>handler_pc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u2 </a:t>
            </a:r>
            <a:r>
              <a:rPr lang="en-US" altLang="zh-CN" dirty="0" err="1"/>
              <a:t>catch_type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 </a:t>
            </a:r>
            <a:r>
              <a:rPr lang="en-US" altLang="zh-CN" dirty="0" err="1"/>
              <a:t>exception_table</a:t>
            </a:r>
            <a:r>
              <a:rPr lang="en-US" altLang="zh-CN" dirty="0"/>
              <a:t>[</a:t>
            </a:r>
            <a:r>
              <a:rPr lang="en-US" altLang="zh-CN" dirty="0" err="1"/>
              <a:t>exception_table_length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attributes_count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attribute_info</a:t>
            </a:r>
            <a:r>
              <a:rPr lang="en-US" altLang="zh-CN" dirty="0"/>
              <a:t> 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54478" y="1845618"/>
            <a:ext cx="7360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>
            <a:off x="4590182" y="2030284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54478" y="3069754"/>
            <a:ext cx="226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字节</a:t>
            </a:r>
            <a:r>
              <a:rPr lang="zh-CN" altLang="en-US" dirty="0" smtClean="0"/>
              <a:t>码长度和字节码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4374158" y="3254420"/>
            <a:ext cx="2880320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1"/>
          </p:cNvCxnSpPr>
          <p:nvPr/>
        </p:nvCxnSpPr>
        <p:spPr>
          <a:xfrm>
            <a:off x="3582070" y="3162087"/>
            <a:ext cx="3672408" cy="92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54478" y="3520699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异常表长度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>
            <a:off x="4791771" y="3705365"/>
            <a:ext cx="24627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54478" y="3891751"/>
            <a:ext cx="24122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异常处理的开始位置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17" idx="1"/>
          </p:cNvCxnSpPr>
          <p:nvPr/>
        </p:nvCxnSpPr>
        <p:spPr>
          <a:xfrm>
            <a:off x="3366046" y="3978554"/>
            <a:ext cx="3888432" cy="97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54478" y="4261083"/>
            <a:ext cx="29337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处理这个异常的字节码位置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22" idx="1"/>
          </p:cNvCxnSpPr>
          <p:nvPr/>
        </p:nvCxnSpPr>
        <p:spPr>
          <a:xfrm flipV="1">
            <a:off x="3695259" y="4445749"/>
            <a:ext cx="3559219" cy="32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54478" y="4720821"/>
            <a:ext cx="48245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处理的异常类型，指向</a:t>
            </a:r>
            <a:r>
              <a:rPr lang="en-US" altLang="zh-CN" dirty="0" err="1" smtClean="0"/>
              <a:t>Constant_Class</a:t>
            </a:r>
            <a:r>
              <a:rPr lang="zh-CN" altLang="en-US" dirty="0" smtClean="0"/>
              <a:t>的指针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695259" y="4827389"/>
            <a:ext cx="3559219" cy="358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54478" y="4293740"/>
            <a:ext cx="29337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处理这个异常的字节码位置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54478" y="530200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属性数量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8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LineNumberTable</a:t>
            </a:r>
            <a:r>
              <a:rPr lang="en-US" altLang="zh-CN" dirty="0" smtClean="0"/>
              <a:t> - Code</a:t>
            </a:r>
            <a:r>
              <a:rPr lang="zh-CN" altLang="en-US" dirty="0"/>
              <a:t>属性的属性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3798" y="1917626"/>
            <a:ext cx="568777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LineNumberTable_attribute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attribute_name_index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u4 </a:t>
            </a:r>
            <a:r>
              <a:rPr lang="en-US" altLang="zh-CN" dirty="0" err="1"/>
              <a:t>attribute_length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line_number_table_length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{   u2 </a:t>
            </a:r>
            <a:r>
              <a:rPr lang="en-US" altLang="zh-CN" dirty="0" err="1"/>
              <a:t>start_pc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u2 </a:t>
            </a:r>
            <a:r>
              <a:rPr lang="en-US" altLang="zh-CN" dirty="0" err="1"/>
              <a:t>line_number</a:t>
            </a:r>
            <a:r>
              <a:rPr lang="en-US" altLang="zh-CN" dirty="0"/>
              <a:t>;	</a:t>
            </a:r>
          </a:p>
          <a:p>
            <a:r>
              <a:rPr lang="en-US" altLang="zh-CN" dirty="0"/>
              <a:t>    } </a:t>
            </a:r>
            <a:r>
              <a:rPr lang="en-US" altLang="zh-CN" dirty="0" err="1"/>
              <a:t>line_number_table</a:t>
            </a:r>
            <a:r>
              <a:rPr lang="en-US" altLang="zh-CN" dirty="0"/>
              <a:t>[</a:t>
            </a:r>
            <a:r>
              <a:rPr lang="en-US" altLang="zh-CN" dirty="0" err="1"/>
              <a:t>line_number_table_length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29476" y="2214734"/>
            <a:ext cx="44062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UTF-8</a:t>
            </a:r>
            <a:r>
              <a:rPr lang="zh-CN" altLang="en-US" dirty="0" smtClean="0"/>
              <a:t>常量池，字面量</a:t>
            </a:r>
            <a:r>
              <a:rPr lang="en-US" altLang="zh-CN" dirty="0" err="1" smtClean="0"/>
              <a:t>LineNumberTable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>
            <a:off x="4446166" y="2399400"/>
            <a:ext cx="27833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0039" y="33026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表项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4806729" y="3487286"/>
            <a:ext cx="27833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15984" y="3861842"/>
            <a:ext cx="29546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字节码偏移量和对应的行号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>
            <a:off x="3294038" y="4046508"/>
            <a:ext cx="432194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LocalVariableTable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en-US" altLang="zh-CN" dirty="0"/>
              <a:t> Code</a:t>
            </a:r>
            <a:r>
              <a:rPr lang="zh-CN" altLang="en-US" dirty="0"/>
              <a:t>属性的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996" y="2061641"/>
            <a:ext cx="619268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LocalVariableTable_attribute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attribute_name_index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u4 </a:t>
            </a:r>
            <a:r>
              <a:rPr lang="en-US" altLang="zh-CN" dirty="0" err="1"/>
              <a:t>attribute_length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local_variable_table_length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{   u2 </a:t>
            </a:r>
            <a:r>
              <a:rPr lang="en-US" altLang="zh-CN" dirty="0" err="1"/>
              <a:t>start_pc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u2 length;</a:t>
            </a:r>
          </a:p>
          <a:p>
            <a:r>
              <a:rPr lang="en-US" altLang="zh-CN" dirty="0"/>
              <a:t>        u2 </a:t>
            </a:r>
            <a:r>
              <a:rPr lang="en-US" altLang="zh-CN" dirty="0" err="1"/>
              <a:t>name_index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u2 </a:t>
            </a:r>
            <a:r>
              <a:rPr lang="en-US" altLang="zh-CN" dirty="0" err="1"/>
              <a:t>descriptor_index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u2 index;</a:t>
            </a:r>
          </a:p>
          <a:p>
            <a:r>
              <a:rPr lang="en-US" altLang="zh-CN" dirty="0"/>
              <a:t>    } </a:t>
            </a:r>
            <a:r>
              <a:rPr lang="en-US" altLang="zh-CN" dirty="0" err="1"/>
              <a:t>local_variable_table</a:t>
            </a:r>
            <a:r>
              <a:rPr lang="en-US" altLang="zh-CN" dirty="0"/>
              <a:t>[</a:t>
            </a:r>
            <a:r>
              <a:rPr lang="en-US" altLang="zh-CN" dirty="0" err="1"/>
              <a:t>local_variable_table_length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8494" y="2356175"/>
            <a:ext cx="44925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UTF-8</a:t>
            </a:r>
            <a:r>
              <a:rPr lang="zh-CN" altLang="en-US" dirty="0" smtClean="0"/>
              <a:t>常量池，字面量</a:t>
            </a:r>
            <a:r>
              <a:rPr lang="en-US" altLang="zh-CN" dirty="0" err="1"/>
              <a:t>LocalVariableTable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4615184" y="2540841"/>
            <a:ext cx="27833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88151" y="3400469"/>
            <a:ext cx="18004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局部变量作用域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3294038" y="3585135"/>
            <a:ext cx="40941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8494" y="4149874"/>
            <a:ext cx="226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局部变量名称和类型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88151" y="4519206"/>
            <a:ext cx="22284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局部变量的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94037" y="4703872"/>
            <a:ext cx="40941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Exceptions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属性平级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表示方法抛出的异常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try catch</a:t>
            </a:r>
            <a:r>
              <a:rPr lang="zh-CN" altLang="en-US" dirty="0" smtClean="0"/>
              <a:t>部分，而是</a:t>
            </a:r>
            <a:r>
              <a:rPr lang="en-US" altLang="zh-CN" dirty="0" smtClean="0"/>
              <a:t> throws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</a:t>
            </a:r>
            <a:r>
              <a:rPr lang="en-US" altLang="zh-CN" dirty="0"/>
              <a:t>u4 </a:t>
            </a:r>
          </a:p>
          <a:p>
            <a:pPr lvl="1"/>
            <a:r>
              <a:rPr lang="en-US" altLang="zh-CN" dirty="0" err="1" smtClean="0"/>
              <a:t>number_of_exceptions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</a:p>
          <a:p>
            <a:pPr lvl="1"/>
            <a:r>
              <a:rPr lang="en-US" altLang="zh-CN" dirty="0" err="1" smtClean="0"/>
              <a:t>exception_index_table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number_of_exceptions</a:t>
            </a:r>
            <a:r>
              <a:rPr lang="en-US" altLang="zh-CN" dirty="0" smtClean="0"/>
              <a:t>] </a:t>
            </a:r>
            <a:r>
              <a:rPr lang="en-US" altLang="zh-CN" dirty="0"/>
              <a:t>u2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指向</a:t>
            </a:r>
            <a:r>
              <a:rPr lang="en-US" altLang="zh-CN" dirty="0" err="1" smtClean="0"/>
              <a:t>Constant_Class</a:t>
            </a:r>
            <a:r>
              <a:rPr lang="zh-CN" altLang="en-US" dirty="0" smtClean="0"/>
              <a:t>的索引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4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97546"/>
            <a:ext cx="612068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setAge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age)  throws </a:t>
            </a:r>
            <a:r>
              <a:rPr lang="en-US" altLang="zh-CN" dirty="0" err="1"/>
              <a:t>IOException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try{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this.age</a:t>
            </a:r>
            <a:r>
              <a:rPr lang="en-US" altLang="zh-CN" dirty="0"/>
              <a:t> = age;</a:t>
            </a:r>
          </a:p>
          <a:p>
            <a:r>
              <a:rPr lang="en-US" altLang="zh-CN" dirty="0"/>
              <a:t>	}catch(</a:t>
            </a:r>
            <a:r>
              <a:rPr lang="en-US" altLang="zh-CN" dirty="0" err="1"/>
              <a:t>IllegalStateException</a:t>
            </a:r>
            <a:r>
              <a:rPr lang="en-US" altLang="zh-CN" dirty="0"/>
              <a:t> e){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this.age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78" y="3285778"/>
            <a:ext cx="653157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110" y="3949036"/>
            <a:ext cx="7189787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SourceFile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描述生成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文件的源码文件名称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u2</a:t>
            </a:r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u4</a:t>
            </a:r>
          </a:p>
          <a:p>
            <a:pPr lvl="2"/>
            <a:r>
              <a:rPr lang="zh-CN" altLang="en-US" dirty="0" smtClean="0"/>
              <a:t>固定为</a:t>
            </a:r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 err="1" smtClean="0"/>
              <a:t>soucefile_index</a:t>
            </a:r>
            <a:r>
              <a:rPr lang="en-US" altLang="zh-CN" dirty="0" smtClean="0"/>
              <a:t> u2</a:t>
            </a:r>
          </a:p>
          <a:p>
            <a:pPr lvl="2"/>
            <a:r>
              <a:rPr lang="en-US" altLang="zh-CN" dirty="0" smtClean="0"/>
              <a:t>UTF-8</a:t>
            </a:r>
            <a:r>
              <a:rPr lang="zh-CN" altLang="en-US" dirty="0" smtClean="0"/>
              <a:t>常量索引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5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文件结构例子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726" y="1125538"/>
            <a:ext cx="5184576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User {</a:t>
            </a:r>
          </a:p>
          <a:p>
            <a:r>
              <a:rPr lang="en-US" altLang="zh-CN" sz="1400" dirty="0"/>
              <a:t>	private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id;</a:t>
            </a:r>
          </a:p>
          <a:p>
            <a:r>
              <a:rPr lang="en-US" altLang="zh-CN" sz="1400" dirty="0"/>
              <a:t>	private String name;</a:t>
            </a:r>
          </a:p>
          <a:p>
            <a:r>
              <a:rPr lang="en-US" altLang="zh-CN" sz="1400" dirty="0"/>
              <a:t>	private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age;</a:t>
            </a:r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getId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		return id;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setId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id) {</a:t>
            </a:r>
          </a:p>
          <a:p>
            <a:r>
              <a:rPr lang="en-US" altLang="zh-CN" sz="1400" dirty="0"/>
              <a:t>		this.id = id;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public String </a:t>
            </a:r>
            <a:r>
              <a:rPr lang="en-US" altLang="zh-CN" sz="1400" dirty="0" err="1"/>
              <a:t>getName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		return name;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setName</a:t>
            </a:r>
            <a:r>
              <a:rPr lang="en-US" altLang="zh-CN" sz="1400" dirty="0"/>
              <a:t>(String name) {</a:t>
            </a:r>
          </a:p>
          <a:p>
            <a:r>
              <a:rPr lang="en-US" altLang="zh-CN" sz="1400" dirty="0"/>
              <a:t>		this.name = name;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getAge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		return age;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setAge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age) 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this.age</a:t>
            </a:r>
            <a:r>
              <a:rPr lang="en-US" altLang="zh-CN" sz="1400" dirty="0"/>
              <a:t> = age;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55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文件结构例子</a:t>
            </a:r>
          </a:p>
        </p:txBody>
      </p:sp>
      <p:pic>
        <p:nvPicPr>
          <p:cNvPr id="1026" name="Picture 2" descr="E:\win7_tmp\SNAGHTMLff39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46" y="1197546"/>
            <a:ext cx="66103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文件结构例子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2" y="1265823"/>
            <a:ext cx="7290058" cy="49685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矩形 3"/>
          <p:cNvSpPr/>
          <p:nvPr/>
        </p:nvSpPr>
        <p:spPr>
          <a:xfrm>
            <a:off x="3942110" y="1409838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724" y="1104240"/>
            <a:ext cx="10801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access flag</a:t>
            </a:r>
          </a:p>
          <a:p>
            <a:r>
              <a:rPr lang="en-US" altLang="zh-CN" sz="1050" dirty="0" err="1"/>
              <a:t>acc_public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acc_super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4494934" y="1422030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30142" y="1134442"/>
            <a:ext cx="752504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this class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5086907" y="1430414"/>
            <a:ext cx="628023" cy="135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52267" y="1138865"/>
            <a:ext cx="99590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superclass</a:t>
            </a:r>
            <a:endParaRPr lang="zh-CN" altLang="en-US" sz="1050" dirty="0"/>
          </a:p>
        </p:txBody>
      </p:sp>
      <p:sp>
        <p:nvSpPr>
          <p:cNvPr id="11" name="矩形 10"/>
          <p:cNvSpPr/>
          <p:nvPr/>
        </p:nvSpPr>
        <p:spPr>
          <a:xfrm>
            <a:off x="5714931" y="142247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08951" y="1145922"/>
            <a:ext cx="80669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interface</a:t>
            </a:r>
            <a:endParaRPr lang="zh-CN" altLang="en-US" sz="1050" dirty="0"/>
          </a:p>
        </p:txBody>
      </p:sp>
      <p:sp>
        <p:nvSpPr>
          <p:cNvPr id="13" name="矩形 12"/>
          <p:cNvSpPr/>
          <p:nvPr/>
        </p:nvSpPr>
        <p:spPr>
          <a:xfrm>
            <a:off x="6246367" y="142751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4865" y="1147565"/>
            <a:ext cx="92379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field count</a:t>
            </a:r>
            <a:endParaRPr lang="zh-CN" altLang="en-US" sz="1050" dirty="0"/>
          </a:p>
        </p:txBody>
      </p:sp>
      <p:sp>
        <p:nvSpPr>
          <p:cNvPr id="15" name="矩形 14"/>
          <p:cNvSpPr/>
          <p:nvPr/>
        </p:nvSpPr>
        <p:spPr>
          <a:xfrm>
            <a:off x="6832802" y="1409838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86726" y="1261400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access flag</a:t>
            </a:r>
          </a:p>
          <a:p>
            <a:r>
              <a:rPr lang="en-US" altLang="zh-CN" sz="1050" dirty="0" err="1"/>
              <a:t>acc_private</a:t>
            </a:r>
            <a:endParaRPr lang="zh-CN" altLang="en-US" sz="1050" dirty="0"/>
          </a:p>
        </p:txBody>
      </p:sp>
      <p:sp>
        <p:nvSpPr>
          <p:cNvPr id="17" name="矩形 16"/>
          <p:cNvSpPr/>
          <p:nvPr/>
        </p:nvSpPr>
        <p:spPr>
          <a:xfrm>
            <a:off x="7364238" y="142751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89982" y="157108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75818" y="1632265"/>
            <a:ext cx="10801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name index in constant </a:t>
            </a:r>
            <a:r>
              <a:rPr lang="en-US" altLang="zh-CN" sz="1050" dirty="0" smtClean="0"/>
              <a:t>pool</a:t>
            </a:r>
          </a:p>
          <a:p>
            <a:r>
              <a:rPr lang="en-US" altLang="zh-CN" sz="1050" dirty="0" smtClean="0"/>
              <a:t>id</a:t>
            </a:r>
            <a:endParaRPr lang="zh-CN" altLang="en-US" sz="1050" dirty="0"/>
          </a:p>
        </p:txBody>
      </p:sp>
      <p:sp>
        <p:nvSpPr>
          <p:cNvPr id="20" name="矩形 19"/>
          <p:cNvSpPr/>
          <p:nvPr/>
        </p:nvSpPr>
        <p:spPr>
          <a:xfrm>
            <a:off x="3410674" y="1566046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74616" y="2209346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descriptor index in constant </a:t>
            </a:r>
            <a:r>
              <a:rPr lang="en-US" altLang="zh-CN" sz="1050" dirty="0" smtClean="0"/>
              <a:t>pool</a:t>
            </a:r>
          </a:p>
          <a:p>
            <a:r>
              <a:rPr lang="en-US" altLang="zh-CN" sz="1050" dirty="0"/>
              <a:t>I</a:t>
            </a:r>
            <a:endParaRPr lang="zh-CN" altLang="en-US" sz="1050" dirty="0"/>
          </a:p>
        </p:txBody>
      </p:sp>
      <p:sp>
        <p:nvSpPr>
          <p:cNvPr id="22" name="矩形 21"/>
          <p:cNvSpPr/>
          <p:nvPr/>
        </p:nvSpPr>
        <p:spPr>
          <a:xfrm>
            <a:off x="3928420" y="157108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75818" y="2983377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attribute count</a:t>
            </a:r>
            <a:endParaRPr lang="zh-CN" altLang="en-US" sz="1050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955938" y="1714659"/>
            <a:ext cx="2238200" cy="1395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494934" y="1696834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2138" y="3237293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method count</a:t>
            </a:r>
            <a:endParaRPr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5090173" y="1714659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74616" y="3556584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public</a:t>
            </a:r>
            <a:endParaRPr lang="zh-CN" altLang="en-US" sz="1050" dirty="0"/>
          </a:p>
        </p:txBody>
      </p:sp>
      <p:cxnSp>
        <p:nvCxnSpPr>
          <p:cNvPr id="31" name="直接箭头连接符 30"/>
          <p:cNvCxnSpPr>
            <a:endCxn id="28" idx="2"/>
          </p:cNvCxnSpPr>
          <p:nvPr/>
        </p:nvCxnSpPr>
        <p:spPr>
          <a:xfrm flipV="1">
            <a:off x="1540960" y="1858233"/>
            <a:ext cx="3814931" cy="1825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92616" y="1709620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511688" y="1853194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name index </a:t>
            </a:r>
          </a:p>
          <a:p>
            <a:r>
              <a:rPr lang="en-US" altLang="zh-CN" sz="1050" dirty="0" smtClean="0"/>
              <a:t>&lt;</a:t>
            </a:r>
            <a:r>
              <a:rPr lang="en-US" altLang="zh-CN" sz="1050" dirty="0" err="1" smtClean="0"/>
              <a:t>init</a:t>
            </a:r>
            <a:r>
              <a:rPr lang="en-US" altLang="zh-CN" sz="1050" dirty="0" smtClean="0"/>
              <a:t>&gt;</a:t>
            </a:r>
            <a:endParaRPr lang="zh-CN" altLang="en-US" sz="1050" dirty="0"/>
          </a:p>
        </p:txBody>
      </p:sp>
      <p:cxnSp>
        <p:nvCxnSpPr>
          <p:cNvPr id="2049" name="直接箭头连接符 2048"/>
          <p:cNvCxnSpPr>
            <a:stCxn id="34" idx="1"/>
          </p:cNvCxnSpPr>
          <p:nvPr/>
        </p:nvCxnSpPr>
        <p:spPr>
          <a:xfrm flipH="1" flipV="1">
            <a:off x="5958334" y="1858233"/>
            <a:ext cx="3553354" cy="202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281045" y="1714659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86726" y="2342957"/>
            <a:ext cx="1224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descriptor index </a:t>
            </a:r>
          </a:p>
          <a:p>
            <a:r>
              <a:rPr lang="en-US" altLang="zh-CN" sz="1050" smtClean="0"/>
              <a:t>()V</a:t>
            </a:r>
            <a:endParaRPr lang="zh-CN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9516650" y="2924890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attribute count</a:t>
            </a:r>
            <a:endParaRPr lang="zh-CN" altLang="en-US" sz="1050" dirty="0"/>
          </a:p>
        </p:txBody>
      </p:sp>
      <p:sp>
        <p:nvSpPr>
          <p:cNvPr id="41" name="矩形 40"/>
          <p:cNvSpPr/>
          <p:nvPr/>
        </p:nvSpPr>
        <p:spPr>
          <a:xfrm>
            <a:off x="6793379" y="1696834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39" idx="1"/>
            <a:endCxn id="37" idx="2"/>
          </p:cNvCxnSpPr>
          <p:nvPr/>
        </p:nvCxnSpPr>
        <p:spPr>
          <a:xfrm flipH="1" flipV="1">
            <a:off x="6546763" y="1858233"/>
            <a:ext cx="2939963" cy="6924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1"/>
          </p:cNvCxnSpPr>
          <p:nvPr/>
        </p:nvCxnSpPr>
        <p:spPr>
          <a:xfrm flipH="1" flipV="1">
            <a:off x="7098520" y="1858233"/>
            <a:ext cx="2418130" cy="1193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244183" y="2271170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83227" y="2876223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32802" y="3448221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990909" y="4026510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810556" y="4746590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946510" y="5322654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60078" y="3853510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setAge</a:t>
            </a:r>
            <a:endParaRPr lang="zh-CN" altLang="en-US" sz="105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540960" y="3980468"/>
            <a:ext cx="2961403" cy="1342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100691" y="533304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60078" y="4179778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descritor</a:t>
            </a:r>
            <a:r>
              <a:rPr lang="en-US" altLang="zh-CN" sz="1050" dirty="0" smtClean="0"/>
              <a:t> index</a:t>
            </a:r>
          </a:p>
          <a:p>
            <a:r>
              <a:rPr lang="en-US" altLang="zh-CN" sz="1050" dirty="0" smtClean="0"/>
              <a:t>(I)V</a:t>
            </a:r>
            <a:endParaRPr lang="zh-CN" altLang="en-US" sz="1050" dirty="0"/>
          </a:p>
        </p:txBody>
      </p:sp>
      <p:sp>
        <p:nvSpPr>
          <p:cNvPr id="61" name="矩形 60"/>
          <p:cNvSpPr/>
          <p:nvPr/>
        </p:nvSpPr>
        <p:spPr>
          <a:xfrm>
            <a:off x="5714931" y="5341868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49492" y="473315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attribute count</a:t>
            </a:r>
            <a:endParaRPr lang="zh-CN" altLang="en-US" sz="105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693360" y="4387527"/>
            <a:ext cx="3662530" cy="9351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1845760" y="4818377"/>
            <a:ext cx="4076503" cy="5042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281045" y="5336324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486726" y="4026510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attribute </a:t>
            </a:r>
          </a:p>
          <a:p>
            <a:r>
              <a:rPr lang="en-US" altLang="zh-CN" sz="1050" dirty="0"/>
              <a:t>code</a:t>
            </a:r>
            <a:endParaRPr lang="zh-CN" altLang="en-US" sz="1050" dirty="0"/>
          </a:p>
        </p:txBody>
      </p:sp>
      <p:cxnSp>
        <p:nvCxnSpPr>
          <p:cNvPr id="2064" name="直接箭头连接符 2063"/>
          <p:cNvCxnSpPr>
            <a:stCxn id="70" idx="1"/>
          </p:cNvCxnSpPr>
          <p:nvPr/>
        </p:nvCxnSpPr>
        <p:spPr>
          <a:xfrm flipH="1">
            <a:off x="6546763" y="4234259"/>
            <a:ext cx="2939963" cy="1088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813634" y="5310301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209711" y="5466228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035812" y="541424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length 62</a:t>
            </a:r>
            <a:endParaRPr lang="zh-CN" altLang="en-US" sz="1050" dirty="0"/>
          </a:p>
        </p:txBody>
      </p:sp>
      <p:sp>
        <p:nvSpPr>
          <p:cNvPr id="77" name="矩形 76"/>
          <p:cNvSpPr/>
          <p:nvPr/>
        </p:nvSpPr>
        <p:spPr>
          <a:xfrm>
            <a:off x="3396984" y="548544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033466" y="5642024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max stack</a:t>
            </a:r>
            <a:endParaRPr lang="zh-CN" altLang="en-US" sz="1050" dirty="0"/>
          </a:p>
        </p:txBody>
      </p:sp>
      <p:sp>
        <p:nvSpPr>
          <p:cNvPr id="79" name="矩形 78"/>
          <p:cNvSpPr/>
          <p:nvPr/>
        </p:nvSpPr>
        <p:spPr>
          <a:xfrm>
            <a:off x="3955037" y="5479898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73192" y="5901924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max locals</a:t>
            </a:r>
            <a:endParaRPr lang="zh-CN" altLang="en-US" sz="1050" dirty="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693360" y="5557229"/>
            <a:ext cx="1969342" cy="2117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1707050" y="5557229"/>
            <a:ext cx="2379076" cy="490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707050" y="1388358"/>
            <a:ext cx="2247987" cy="80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8" name="直接箭头连接符 2047"/>
          <p:cNvCxnSpPr>
            <a:endCxn id="18" idx="1"/>
          </p:cNvCxnSpPr>
          <p:nvPr/>
        </p:nvCxnSpPr>
        <p:spPr>
          <a:xfrm flipV="1">
            <a:off x="2012258" y="1642872"/>
            <a:ext cx="777724" cy="27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直接箭头连接符 2051"/>
          <p:cNvCxnSpPr>
            <a:stCxn id="21" idx="3"/>
          </p:cNvCxnSpPr>
          <p:nvPr/>
        </p:nvCxnSpPr>
        <p:spPr>
          <a:xfrm flipV="1">
            <a:off x="1954736" y="1714659"/>
            <a:ext cx="1707966" cy="864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54" name="直接箭头连接符 2053"/>
          <p:cNvCxnSpPr>
            <a:endCxn id="26" idx="2"/>
          </p:cNvCxnSpPr>
          <p:nvPr/>
        </p:nvCxnSpPr>
        <p:spPr>
          <a:xfrm flipV="1">
            <a:off x="1845760" y="1840408"/>
            <a:ext cx="2914892" cy="15238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7" name="肘形连接符 2056"/>
          <p:cNvCxnSpPr/>
          <p:nvPr/>
        </p:nvCxnSpPr>
        <p:spPr>
          <a:xfrm flipV="1">
            <a:off x="7096266" y="1273490"/>
            <a:ext cx="2822508" cy="121218"/>
          </a:xfrm>
          <a:prstGeom prst="bentConnector3">
            <a:avLst>
              <a:gd name="adj1" fmla="val 76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语言无关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01529000"/>
              </p:ext>
            </p:extLst>
          </p:nvPr>
        </p:nvGraphicFramePr>
        <p:xfrm>
          <a:off x="1676628" y="1341562"/>
          <a:ext cx="7200363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248760" y="3171463"/>
            <a:ext cx="1468566" cy="1470701"/>
            <a:chOff x="3068261" y="1799114"/>
            <a:chExt cx="2328656" cy="232883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0" name="椭圆 9"/>
            <p:cNvSpPr/>
            <p:nvPr/>
          </p:nvSpPr>
          <p:spPr>
            <a:xfrm>
              <a:off x="3068261" y="1799114"/>
              <a:ext cx="2328656" cy="2328832"/>
            </a:xfrm>
            <a:prstGeom prst="ellipse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椭圆 4"/>
            <p:cNvSpPr/>
            <p:nvPr/>
          </p:nvSpPr>
          <p:spPr>
            <a:xfrm>
              <a:off x="3409285" y="2140164"/>
              <a:ext cx="1646608" cy="16467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 smtClean="0"/>
                <a:t>JVM</a:t>
              </a:r>
              <a:endParaRPr lang="zh-CN" alt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7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文件结构例子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2" y="1197547"/>
            <a:ext cx="7290058" cy="49685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4551172" y="5398394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38121" y="5060652"/>
            <a:ext cx="108012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code </a:t>
            </a:r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=6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5687430" y="5395732"/>
            <a:ext cx="163905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54148" y="540114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61990" y="555469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86726" y="5211265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异常表</a:t>
            </a:r>
            <a:endParaRPr lang="zh-CN" altLang="en-US" sz="1050" dirty="0"/>
          </a:p>
        </p:txBody>
      </p:sp>
      <p:cxnSp>
        <p:nvCxnSpPr>
          <p:cNvPr id="12" name="直接箭头连接符 11"/>
          <p:cNvCxnSpPr>
            <a:stCxn id="11" idx="1"/>
            <a:endCxn id="9" idx="3"/>
          </p:cNvCxnSpPr>
          <p:nvPr/>
        </p:nvCxnSpPr>
        <p:spPr>
          <a:xfrm flipH="1">
            <a:off x="7885584" y="5338223"/>
            <a:ext cx="1601142" cy="134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93426" y="556181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5766" y="4957349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attribute count</a:t>
            </a:r>
            <a:endParaRPr lang="zh-CN" altLang="en-US" sz="1050" dirty="0"/>
          </a:p>
        </p:txBody>
      </p:sp>
      <p:cxnSp>
        <p:nvCxnSpPr>
          <p:cNvPr id="17" name="直接箭头连接符 16"/>
          <p:cNvCxnSpPr>
            <a:stCxn id="16" idx="3"/>
          </p:cNvCxnSpPr>
          <p:nvPr/>
        </p:nvCxnSpPr>
        <p:spPr>
          <a:xfrm>
            <a:off x="1925886" y="5084307"/>
            <a:ext cx="1733258" cy="454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24862" y="5557127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770" y="4703433"/>
            <a:ext cx="1080120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line number table</a:t>
            </a:r>
            <a:endParaRPr lang="zh-CN" altLang="en-US" sz="1050" dirty="0"/>
          </a:p>
        </p:txBody>
      </p:sp>
      <p:cxnSp>
        <p:nvCxnSpPr>
          <p:cNvPr id="23" name="直接箭头连接符 22"/>
          <p:cNvCxnSpPr>
            <a:stCxn id="21" idx="2"/>
          </p:cNvCxnSpPr>
          <p:nvPr/>
        </p:nvCxnSpPr>
        <p:spPr>
          <a:xfrm>
            <a:off x="4108830" y="5118931"/>
            <a:ext cx="0" cy="420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51171" y="5562519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66897" y="4541851"/>
            <a:ext cx="1776797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=10</a:t>
            </a:r>
            <a:r>
              <a:rPr lang="zh-CN" altLang="en-US" sz="1050" dirty="0" smtClean="0"/>
              <a:t>，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=22</a:t>
            </a:r>
            <a:endParaRPr lang="zh-CN" altLang="en-US" sz="1050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950222" y="4790890"/>
            <a:ext cx="1520287" cy="784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14931" y="557565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506741" y="6039141"/>
            <a:ext cx="216882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line number table </a:t>
            </a:r>
            <a:r>
              <a:rPr lang="en-US" altLang="zh-CN" sz="1050" dirty="0" err="1"/>
              <a:t>lenth</a:t>
            </a:r>
            <a:endParaRPr lang="zh-CN" altLang="en-US" sz="1050" dirty="0"/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>
          <a:xfrm flipH="1" flipV="1">
            <a:off x="5980649" y="5719226"/>
            <a:ext cx="3526092" cy="446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62622" y="555460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512068" y="5753436"/>
            <a:ext cx="216882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startpc</a:t>
            </a:r>
            <a:r>
              <a:rPr lang="en-US" altLang="zh-CN" sz="1050" dirty="0" smtClean="0"/>
              <a:t> , line number</a:t>
            </a:r>
            <a:endParaRPr lang="zh-CN" altLang="en-US" sz="1050" dirty="0"/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>
          <a:xfrm flipH="1" flipV="1">
            <a:off x="6470508" y="5674063"/>
            <a:ext cx="3041560" cy="206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781300" y="556093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354148" y="5566369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861990" y="569826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392520" y="571333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0" idx="1"/>
          </p:cNvCxnSpPr>
          <p:nvPr/>
        </p:nvCxnSpPr>
        <p:spPr>
          <a:xfrm flipH="1" flipV="1">
            <a:off x="7885584" y="5632722"/>
            <a:ext cx="1626484" cy="247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957813" y="5706093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75336" y="5811641"/>
            <a:ext cx="142183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/>
              <a:t>LocalVaribleTable</a:t>
            </a:r>
            <a:endParaRPr lang="zh-CN" altLang="en-US" sz="1050" dirty="0"/>
          </a:p>
        </p:txBody>
      </p:sp>
      <p:cxnSp>
        <p:nvCxnSpPr>
          <p:cNvPr id="53" name="直接箭头连接符 52"/>
          <p:cNvCxnSpPr>
            <a:endCxn id="51" idx="2"/>
          </p:cNvCxnSpPr>
          <p:nvPr/>
        </p:nvCxnSpPr>
        <p:spPr>
          <a:xfrm flipV="1">
            <a:off x="1835512" y="5849667"/>
            <a:ext cx="2388019" cy="88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551170" y="5714919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4950222" y="4795767"/>
            <a:ext cx="1520288" cy="9909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96" y="1137010"/>
            <a:ext cx="7290058" cy="49685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5735674" y="565438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94454" y="1209017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local </a:t>
            </a:r>
            <a:r>
              <a:rPr lang="en-US" altLang="zh-CN" sz="1050" dirty="0" err="1"/>
              <a:t>varible</a:t>
            </a:r>
            <a:r>
              <a:rPr lang="en-US" altLang="zh-CN" sz="1050" dirty="0"/>
              <a:t> table length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6301104" y="564957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28948" y="1501219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startpc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9428948" y="1907535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length</a:t>
            </a:r>
            <a:endParaRPr lang="zh-CN" altLang="en-US" sz="1050" dirty="0"/>
          </a:p>
        </p:txBody>
      </p:sp>
      <p:sp>
        <p:nvSpPr>
          <p:cNvPr id="10" name="矩形 9"/>
          <p:cNvSpPr/>
          <p:nvPr/>
        </p:nvSpPr>
        <p:spPr>
          <a:xfrm>
            <a:off x="6832540" y="564957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6001392" y="1335975"/>
            <a:ext cx="3393062" cy="4313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</p:cNvCxnSpPr>
          <p:nvPr/>
        </p:nvCxnSpPr>
        <p:spPr>
          <a:xfrm flipH="1">
            <a:off x="6566822" y="1628177"/>
            <a:ext cx="2862126" cy="4021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</p:cNvCxnSpPr>
          <p:nvPr/>
        </p:nvCxnSpPr>
        <p:spPr>
          <a:xfrm flipH="1">
            <a:off x="7098258" y="2034493"/>
            <a:ext cx="2330690" cy="3615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363976" y="5644997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96484" y="577180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80260" y="1626183"/>
            <a:ext cx="1008112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name index</a:t>
            </a:r>
          </a:p>
          <a:p>
            <a:r>
              <a:rPr lang="en-US" altLang="zh-CN" sz="1050" dirty="0" smtClean="0"/>
              <a:t>this</a:t>
            </a:r>
            <a:endParaRPr lang="zh-CN" altLang="en-US" sz="1050" dirty="0"/>
          </a:p>
        </p:txBody>
      </p:sp>
      <p:cxnSp>
        <p:nvCxnSpPr>
          <p:cNvPr id="21" name="直接箭头连接符 20"/>
          <p:cNvCxnSpPr>
            <a:stCxn id="19" idx="2"/>
          </p:cNvCxnSpPr>
          <p:nvPr/>
        </p:nvCxnSpPr>
        <p:spPr>
          <a:xfrm>
            <a:off x="1384316" y="2041681"/>
            <a:ext cx="1656184" cy="36844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27920" y="578888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8212" y="2194081"/>
            <a:ext cx="1419902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descriptor </a:t>
            </a:r>
            <a:r>
              <a:rPr lang="en-US" altLang="zh-CN" sz="1050" dirty="0" smtClean="0"/>
              <a:t>index</a:t>
            </a:r>
          </a:p>
          <a:p>
            <a:r>
              <a:rPr lang="en-US" altLang="zh-CN" sz="1050" dirty="0"/>
              <a:t>User</a:t>
            </a:r>
            <a:endParaRPr lang="zh-CN" altLang="en-US" sz="1050" dirty="0"/>
          </a:p>
        </p:txBody>
      </p:sp>
      <p:cxnSp>
        <p:nvCxnSpPr>
          <p:cNvPr id="27" name="直接箭头连接符 26"/>
          <p:cNvCxnSpPr>
            <a:stCxn id="26" idx="3"/>
          </p:cNvCxnSpPr>
          <p:nvPr/>
        </p:nvCxnSpPr>
        <p:spPr>
          <a:xfrm>
            <a:off x="1868114" y="2401830"/>
            <a:ext cx="1748450" cy="33149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958394" y="580596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48212" y="2662387"/>
            <a:ext cx="141990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slot index</a:t>
            </a:r>
            <a:endParaRPr lang="zh-CN" altLang="en-US" sz="1050" dirty="0"/>
          </a:p>
        </p:txBody>
      </p:sp>
      <p:cxnSp>
        <p:nvCxnSpPr>
          <p:cNvPr id="33" name="直接箭头连接符 32"/>
          <p:cNvCxnSpPr>
            <a:endCxn id="30" idx="0"/>
          </p:cNvCxnSpPr>
          <p:nvPr/>
        </p:nvCxnSpPr>
        <p:spPr>
          <a:xfrm>
            <a:off x="1868114" y="2857391"/>
            <a:ext cx="2355998" cy="29485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19484" y="4809417"/>
            <a:ext cx="1617360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另一个局部变量的信息</a:t>
            </a:r>
            <a:endParaRPr lang="en-US" altLang="zh-CN" sz="1050" dirty="0" smtClean="0"/>
          </a:p>
          <a:p>
            <a:r>
              <a:rPr lang="zh-CN" altLang="en-US" sz="1050" dirty="0" smtClean="0"/>
              <a:t>方法到此结束</a:t>
            </a:r>
            <a:endParaRPr lang="zh-CN" altLang="en-US" sz="1050" dirty="0"/>
          </a:p>
        </p:txBody>
      </p:sp>
      <p:cxnSp>
        <p:nvCxnSpPr>
          <p:cNvPr id="39" name="直接箭头连接符 38"/>
          <p:cNvCxnSpPr>
            <a:stCxn id="37" idx="2"/>
          </p:cNvCxnSpPr>
          <p:nvPr/>
        </p:nvCxnSpPr>
        <p:spPr>
          <a:xfrm>
            <a:off x="5328164" y="5224915"/>
            <a:ext cx="0" cy="5468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896484" y="592420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363976" y="580596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8274" y="5687369"/>
            <a:ext cx="127588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attribute count</a:t>
            </a:r>
            <a:endParaRPr lang="zh-CN" altLang="en-US" sz="1050" dirty="0"/>
          </a:p>
        </p:txBody>
      </p:sp>
      <p:cxnSp>
        <p:nvCxnSpPr>
          <p:cNvPr id="45" name="直接箭头连接符 44"/>
          <p:cNvCxnSpPr>
            <a:stCxn id="43" idx="3"/>
          </p:cNvCxnSpPr>
          <p:nvPr/>
        </p:nvCxnSpPr>
        <p:spPr>
          <a:xfrm>
            <a:off x="1994160" y="5814327"/>
            <a:ext cx="902324" cy="181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426958" y="594128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10208" y="5978604"/>
            <a:ext cx="127588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0x23=source file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3995792" y="5949217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581348" y="5498360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length</a:t>
            </a:r>
            <a:endParaRPr lang="zh-CN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9581348" y="5806750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User.java</a:t>
            </a:r>
            <a:endParaRPr lang="zh-CN" altLang="en-US" sz="1050" dirty="0"/>
          </a:p>
        </p:txBody>
      </p:sp>
      <p:sp>
        <p:nvSpPr>
          <p:cNvPr id="52" name="矩形 51"/>
          <p:cNvSpPr/>
          <p:nvPr/>
        </p:nvSpPr>
        <p:spPr>
          <a:xfrm>
            <a:off x="5107499" y="5938305"/>
            <a:ext cx="573268" cy="122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1" idx="1"/>
            <a:endCxn id="52" idx="3"/>
          </p:cNvCxnSpPr>
          <p:nvPr/>
        </p:nvCxnSpPr>
        <p:spPr>
          <a:xfrm flipH="1">
            <a:off x="5680767" y="5933708"/>
            <a:ext cx="3900581" cy="6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文件结构例子</a:t>
            </a:r>
          </a:p>
        </p:txBody>
      </p:sp>
      <p:cxnSp>
        <p:nvCxnSpPr>
          <p:cNvPr id="11" name="肘形连接符 10"/>
          <p:cNvCxnSpPr>
            <a:stCxn id="50" idx="1"/>
            <a:endCxn id="49" idx="2"/>
          </p:cNvCxnSpPr>
          <p:nvPr/>
        </p:nvCxnSpPr>
        <p:spPr>
          <a:xfrm rot="10800000" flipV="1">
            <a:off x="4551646" y="5625317"/>
            <a:ext cx="5029702" cy="467473"/>
          </a:xfrm>
          <a:prstGeom prst="bentConnector4">
            <a:avLst>
              <a:gd name="adj1" fmla="val 24757"/>
              <a:gd name="adj2" fmla="val 12686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89830" y="5776379"/>
            <a:ext cx="2874146" cy="160968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3037635" y="2907958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万丈高楼平地起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43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8126"/>
              </p:ext>
            </p:extLst>
          </p:nvPr>
        </p:nvGraphicFramePr>
        <p:xfrm>
          <a:off x="2213918" y="1197546"/>
          <a:ext cx="6552728" cy="49585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40227"/>
                <a:gridCol w="2040227"/>
                <a:gridCol w="2472274"/>
              </a:tblGrid>
              <a:tr h="19279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类型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名称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数量</a:t>
                      </a:r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 dirty="0"/>
                        <a:t>u4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magic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minor_version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major_version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constant_pool_count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309611">
                <a:tc>
                  <a:txBody>
                    <a:bodyPr/>
                    <a:lstStyle/>
                    <a:p>
                      <a:r>
                        <a:rPr lang="en-US" sz="1400" dirty="0" err="1"/>
                        <a:t>cp_info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constant_pool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constant_pool_count - 1</a:t>
                      </a:r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access_flags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this_class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super_class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interfaces_count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interfaces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interfaces_count</a:t>
                      </a:r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fields_count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field_info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fields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fields_count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methods_count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method_info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methods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methods_count</a:t>
                      </a:r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attribute_count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attributes</a:t>
                      </a:r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magic u4</a:t>
            </a:r>
          </a:p>
          <a:p>
            <a:pPr lvl="1"/>
            <a:r>
              <a:rPr lang="en-US" altLang="zh-CN" dirty="0" smtClean="0"/>
              <a:t>0xCAFEBABE</a:t>
            </a:r>
          </a:p>
          <a:p>
            <a:r>
              <a:rPr lang="en-US" altLang="zh-CN" sz="2000" dirty="0" err="1" smtClean="0"/>
              <a:t>minor_version</a:t>
            </a:r>
            <a:r>
              <a:rPr lang="en-US" altLang="zh-CN" sz="2000" dirty="0" smtClean="0"/>
              <a:t> u2</a:t>
            </a:r>
          </a:p>
          <a:p>
            <a:r>
              <a:rPr lang="en-US" altLang="zh-CN" sz="2000" dirty="0" err="1" smtClean="0"/>
              <a:t>major_version</a:t>
            </a:r>
            <a:r>
              <a:rPr lang="en-US" altLang="zh-CN" sz="2000" dirty="0" smtClean="0"/>
              <a:t> u2</a:t>
            </a:r>
          </a:p>
          <a:p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99116"/>
              </p:ext>
            </p:extLst>
          </p:nvPr>
        </p:nvGraphicFramePr>
        <p:xfrm>
          <a:off x="3582070" y="1341562"/>
          <a:ext cx="8136904" cy="46059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72208"/>
                <a:gridCol w="3682792"/>
                <a:gridCol w="1173592"/>
                <a:gridCol w="1408312"/>
              </a:tblGrid>
              <a:tr h="3691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JDK </a:t>
                      </a:r>
                      <a:r>
                        <a:rPr lang="zh-CN" altLang="en-US" sz="1400" dirty="0">
                          <a:effectLst/>
                        </a:rPr>
                        <a:t>编译器版本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target </a:t>
                      </a:r>
                      <a:r>
                        <a:rPr lang="zh-CN" altLang="en-US" sz="1400">
                          <a:effectLst/>
                        </a:rPr>
                        <a:t>参数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十六进制 </a:t>
                      </a:r>
                      <a:r>
                        <a:rPr lang="en-US" sz="1400">
                          <a:effectLst/>
                        </a:rPr>
                        <a:t>minor.major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marL="0" marR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十进制 </a:t>
                      </a:r>
                      <a:endParaRPr lang="en-US" altLang="zh-CN" sz="1400" dirty="0" smtClean="0">
                        <a:effectLst/>
                      </a:endParaRPr>
                    </a:p>
                    <a:p>
                      <a:pPr marL="0" marR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effectLst/>
                        </a:rPr>
                        <a:t>major</a:t>
                      </a:r>
                      <a:r>
                        <a:rPr lang="en-US" altLang="zh-CN" sz="1400" dirty="0" smtClean="0">
                          <a:effectLst/>
                        </a:rPr>
                        <a:t>.</a:t>
                      </a:r>
                      <a:r>
                        <a:rPr lang="en-US" sz="1400" smtClean="0">
                          <a:effectLst/>
                        </a:rPr>
                        <a:t>minor</a:t>
                      </a:r>
                      <a:endParaRPr lang="en-US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jdk1.1.8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不能带 </a:t>
                      </a:r>
                      <a:r>
                        <a:rPr lang="en-US" sz="1400">
                          <a:effectLst/>
                        </a:rPr>
                        <a:t>target </a:t>
                      </a:r>
                      <a:r>
                        <a:rPr lang="zh-CN" altLang="en-US" sz="1400">
                          <a:effectLst/>
                        </a:rPr>
                        <a:t>参数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03 00 2D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45.3</a:t>
                      </a: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jdk1.2.2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不带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默认为 </a:t>
                      </a:r>
                      <a:r>
                        <a:rPr lang="en-US" altLang="zh-CN" sz="1400" dirty="0">
                          <a:effectLst/>
                        </a:rPr>
                        <a:t>-</a:t>
                      </a:r>
                      <a:r>
                        <a:rPr lang="en-US" sz="1400" dirty="0">
                          <a:effectLst/>
                        </a:rPr>
                        <a:t>target 1.1)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03 00 2D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45.3</a:t>
                      </a: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jdk1.2.2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1.2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00 00 00 2E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46.0</a:t>
                      </a: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jdk1.3.1_19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1.1)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03 00 2D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45.3</a:t>
                      </a: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jdk1.3.1_19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1.3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00 00 2F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</a:rPr>
                        <a:t>47.0</a:t>
                      </a: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j2sdk1.4.2_10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1.2)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00 00 2E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46.0</a:t>
                      </a: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j2sdk1.4.2_10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1.4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00 00 00 30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48.0</a:t>
                      </a: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jdk1.5.0_11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1.5)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00 00 00 31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49.0</a:t>
                      </a: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jdk1.5.0_11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1.4 -source 1.4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00 00 00 30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48.0</a:t>
                      </a: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jdk1.6.0_01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1.6)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00 00 00 32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50.0</a:t>
                      </a: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jdk1.6.0_01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1.5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00 00 00 31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49.0</a:t>
                      </a: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jdk1.6.0_01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1.4 -source 1.4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00 00 00 30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48.0</a:t>
                      </a: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jdk1.7.0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1.6)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00 00 00 32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50.0</a:t>
                      </a: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jdk1.7.0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1.7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00 00 00 33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51.0</a:t>
                      </a:r>
                    </a:p>
                  </a:txBody>
                  <a:tcPr marL="33829" marR="33829" marT="16915" marB="16915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jdk1.7.0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1.4 -source 1.4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00 00 00 30</a:t>
                      </a: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</a:rPr>
                        <a:t>48.0</a:t>
                      </a:r>
                    </a:p>
                  </a:txBody>
                  <a:tcPr marL="33829" marR="33829" marT="16915" marB="1691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0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常量池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constant_pool_count</a:t>
            </a:r>
            <a:r>
              <a:rPr lang="en-US" altLang="zh-CN" dirty="0" smtClean="0"/>
              <a:t> u2</a:t>
            </a:r>
          </a:p>
          <a:p>
            <a:r>
              <a:rPr lang="en-US" altLang="zh-CN" dirty="0" err="1" smtClean="0"/>
              <a:t>constant_pool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cp_info</a:t>
            </a:r>
            <a:endParaRPr lang="en-US" altLang="zh-CN" dirty="0" smtClean="0"/>
          </a:p>
          <a:p>
            <a:pPr lvl="1"/>
            <a:r>
              <a:rPr lang="en-US" altLang="zh-CN" sz="1400" dirty="0"/>
              <a:t>CONSTANT_Utf8	</a:t>
            </a:r>
            <a:r>
              <a:rPr lang="en-US" altLang="zh-CN" sz="1400" dirty="0" smtClean="0"/>
              <a:t>	1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UTF-8</a:t>
            </a:r>
            <a:r>
              <a:rPr lang="zh-CN" altLang="en-US" sz="1400" dirty="0"/>
              <a:t>编码的</a:t>
            </a:r>
            <a:r>
              <a:rPr lang="en-US" altLang="zh-CN" sz="1400" dirty="0"/>
              <a:t>Unicode</a:t>
            </a:r>
            <a:r>
              <a:rPr lang="zh-CN" altLang="en-US" sz="1400" dirty="0"/>
              <a:t>字符串</a:t>
            </a:r>
          </a:p>
          <a:p>
            <a:pPr lvl="1"/>
            <a:r>
              <a:rPr lang="en-US" altLang="zh-CN" sz="1400" dirty="0" err="1"/>
              <a:t>CONSTANT_Integer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3</a:t>
            </a:r>
            <a:r>
              <a:rPr lang="en-US" altLang="zh-CN" sz="1400" dirty="0"/>
              <a:t>	</a:t>
            </a:r>
            <a:r>
              <a:rPr lang="en-US" altLang="zh-CN" sz="1400" dirty="0" err="1" smtClean="0"/>
              <a:t>int</a:t>
            </a:r>
            <a:r>
              <a:rPr lang="zh-CN" altLang="en-US" sz="1400" dirty="0"/>
              <a:t>类型的字面值</a:t>
            </a:r>
          </a:p>
          <a:p>
            <a:pPr lvl="1"/>
            <a:r>
              <a:rPr lang="en-US" altLang="zh-CN" sz="1400" dirty="0" err="1"/>
              <a:t>CONSTANT_Float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4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float</a:t>
            </a:r>
            <a:r>
              <a:rPr lang="zh-CN" altLang="en-US" sz="1400" dirty="0"/>
              <a:t>类型的字面值</a:t>
            </a:r>
          </a:p>
          <a:p>
            <a:pPr lvl="1"/>
            <a:r>
              <a:rPr lang="en-US" altLang="zh-CN" sz="1400" dirty="0" err="1"/>
              <a:t>CONSTANT_Long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5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long</a:t>
            </a:r>
            <a:r>
              <a:rPr lang="zh-CN" altLang="en-US" sz="1400" dirty="0"/>
              <a:t>类型的字面值</a:t>
            </a:r>
          </a:p>
          <a:p>
            <a:pPr lvl="1"/>
            <a:r>
              <a:rPr lang="en-US" altLang="zh-CN" sz="1400" dirty="0" err="1"/>
              <a:t>CONSTANT_Double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6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double</a:t>
            </a:r>
            <a:r>
              <a:rPr lang="zh-CN" altLang="en-US" sz="1400" dirty="0"/>
              <a:t>类型的字面值</a:t>
            </a:r>
          </a:p>
          <a:p>
            <a:pPr lvl="1"/>
            <a:r>
              <a:rPr lang="en-US" altLang="zh-CN" sz="1400" dirty="0" err="1"/>
              <a:t>CONSTANT_Class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7</a:t>
            </a:r>
            <a:r>
              <a:rPr lang="en-US" altLang="zh-CN" sz="1400" dirty="0"/>
              <a:t>	</a:t>
            </a:r>
            <a:r>
              <a:rPr lang="zh-CN" altLang="en-US" sz="1400" dirty="0" smtClean="0"/>
              <a:t>对</a:t>
            </a:r>
            <a:r>
              <a:rPr lang="zh-CN" altLang="en-US" sz="1400" dirty="0"/>
              <a:t>一个类或接口的符号引用</a:t>
            </a:r>
          </a:p>
          <a:p>
            <a:pPr lvl="1"/>
            <a:r>
              <a:rPr lang="en-US" altLang="zh-CN" sz="1400" dirty="0" err="1"/>
              <a:t>CONSTANT_String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8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String</a:t>
            </a:r>
            <a:r>
              <a:rPr lang="zh-CN" altLang="en-US" sz="1400" dirty="0"/>
              <a:t>类型字面值的引用</a:t>
            </a:r>
          </a:p>
          <a:p>
            <a:pPr lvl="1"/>
            <a:r>
              <a:rPr lang="en-US" altLang="zh-CN" sz="1400" dirty="0" err="1"/>
              <a:t>CONSTANT_Fieldref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9</a:t>
            </a:r>
            <a:r>
              <a:rPr lang="en-US" altLang="zh-CN" sz="1400" dirty="0"/>
              <a:t>	</a:t>
            </a:r>
            <a:r>
              <a:rPr lang="zh-CN" altLang="en-US" sz="1400" dirty="0" smtClean="0"/>
              <a:t>对</a:t>
            </a:r>
            <a:r>
              <a:rPr lang="zh-CN" altLang="en-US" sz="1400" dirty="0"/>
              <a:t>一个字段的符号引用</a:t>
            </a:r>
          </a:p>
          <a:p>
            <a:pPr lvl="1"/>
            <a:r>
              <a:rPr lang="en-US" altLang="zh-CN" sz="1400" dirty="0" err="1"/>
              <a:t>CONSTANT_Methodref</a:t>
            </a:r>
            <a:r>
              <a:rPr lang="en-US" altLang="zh-CN" sz="1400" dirty="0"/>
              <a:t>	10	</a:t>
            </a:r>
            <a:r>
              <a:rPr lang="zh-CN" altLang="en-US" sz="1400" dirty="0"/>
              <a:t>对一个类中方法的符号引用</a:t>
            </a:r>
          </a:p>
          <a:p>
            <a:pPr lvl="1"/>
            <a:r>
              <a:rPr lang="en-US" altLang="zh-CN" sz="1400" dirty="0" err="1"/>
              <a:t>CONSTANT_InterfaceMethodref</a:t>
            </a:r>
            <a:r>
              <a:rPr lang="en-US" altLang="zh-CN" sz="1400" dirty="0"/>
              <a:t>	11	</a:t>
            </a:r>
            <a:r>
              <a:rPr lang="zh-CN" altLang="en-US" sz="1400" dirty="0"/>
              <a:t>对一个接口中方法的符号引用</a:t>
            </a:r>
          </a:p>
          <a:p>
            <a:pPr lvl="1"/>
            <a:r>
              <a:rPr lang="en-US" altLang="zh-CN" sz="1400" dirty="0" err="1"/>
              <a:t>CONSTANT_NameAndType</a:t>
            </a:r>
            <a:r>
              <a:rPr lang="en-US" altLang="zh-CN" sz="1400" dirty="0"/>
              <a:t>	12	</a:t>
            </a:r>
            <a:r>
              <a:rPr lang="zh-CN" altLang="en-US" sz="1400" dirty="0"/>
              <a:t>对一个字段或方法的部分符号引用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944216"/>
          </a:xfrm>
        </p:spPr>
        <p:txBody>
          <a:bodyPr/>
          <a:lstStyle/>
          <a:p>
            <a:r>
              <a:rPr lang="en-US" altLang="zh-CN" sz="2000" dirty="0" smtClean="0"/>
              <a:t>CONSTANT_Utf8</a:t>
            </a:r>
          </a:p>
          <a:p>
            <a:pPr lvl="1"/>
            <a:r>
              <a:rPr lang="en-US" altLang="zh-CN" dirty="0" smtClean="0"/>
              <a:t>tag 1</a:t>
            </a:r>
          </a:p>
          <a:p>
            <a:pPr lvl="1"/>
            <a:r>
              <a:rPr lang="en-US" altLang="zh-CN" dirty="0" smtClean="0"/>
              <a:t>length u2</a:t>
            </a:r>
          </a:p>
          <a:p>
            <a:pPr lvl="1"/>
            <a:r>
              <a:rPr lang="en-US" altLang="zh-CN" dirty="0" smtClean="0"/>
              <a:t>bytes[length]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3429000"/>
            <a:ext cx="2364467" cy="7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3429000"/>
            <a:ext cx="3645959" cy="7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17" y="3429000"/>
            <a:ext cx="2973605" cy="7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584176"/>
          </a:xfrm>
        </p:spPr>
        <p:txBody>
          <a:bodyPr/>
          <a:lstStyle/>
          <a:p>
            <a:r>
              <a:rPr lang="en-US" altLang="zh-CN" sz="2000" dirty="0" err="1" smtClean="0"/>
              <a:t>CONSTANT_Integer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	</a:t>
            </a:r>
            <a:r>
              <a:rPr lang="en-US" altLang="zh-CN" sz="1800" dirty="0" smtClean="0"/>
              <a:t>tag 3</a:t>
            </a:r>
          </a:p>
          <a:p>
            <a:pPr lvl="1"/>
            <a:r>
              <a:rPr lang="en-US" altLang="zh-CN" sz="1800" dirty="0" smtClean="0"/>
              <a:t>byte u4</a:t>
            </a:r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4101804"/>
            <a:ext cx="179787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5766" y="3357786"/>
            <a:ext cx="64807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i="1" dirty="0" err="1"/>
              <a:t>sid</a:t>
            </a:r>
            <a:r>
              <a:rPr lang="en-US" altLang="zh-CN" i="1" dirty="0"/>
              <a:t>=99;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9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C7EDCC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8270</TotalTime>
  <Words>1984</Words>
  <Application>Microsoft Office PowerPoint</Application>
  <PresentationFormat>Custom</PresentationFormat>
  <Paragraphs>653</Paragraphs>
  <Slides>43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主题</vt:lpstr>
      <vt:lpstr>深入JVM内核——原理、诊断与优化  第10周</vt:lpstr>
      <vt:lpstr>法律声明</vt:lpstr>
      <vt:lpstr>Class文件结构</vt:lpstr>
      <vt:lpstr>语言无关性</vt:lpstr>
      <vt:lpstr>文件结构</vt:lpstr>
      <vt:lpstr>文件结构</vt:lpstr>
      <vt:lpstr>文件结构-常量池</vt:lpstr>
      <vt:lpstr>文件结构-常量池</vt:lpstr>
      <vt:lpstr>文件结构-常量池</vt:lpstr>
      <vt:lpstr>文件结构-常量池</vt:lpstr>
      <vt:lpstr>文件结构-常量池</vt:lpstr>
      <vt:lpstr>文件结构-常量池</vt:lpstr>
      <vt:lpstr>文件结构-常量池</vt:lpstr>
      <vt:lpstr>文件结构-常量池</vt:lpstr>
      <vt:lpstr>文件结构</vt:lpstr>
      <vt:lpstr>文件结构</vt:lpstr>
      <vt:lpstr>文件结构</vt:lpstr>
      <vt:lpstr>文件结构</vt:lpstr>
      <vt:lpstr>文件结构-field</vt:lpstr>
      <vt:lpstr>文件结构-field</vt:lpstr>
      <vt:lpstr>文件结构-field</vt:lpstr>
      <vt:lpstr>文件结构- method</vt:lpstr>
      <vt:lpstr>文件结构- method</vt:lpstr>
      <vt:lpstr>文件结构- method</vt:lpstr>
      <vt:lpstr>文件结构- method</vt:lpstr>
      <vt:lpstr>文件结构- method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class文件结构例子</vt:lpstr>
      <vt:lpstr>class文件结构例子</vt:lpstr>
      <vt:lpstr>class文件结构例子</vt:lpstr>
      <vt:lpstr>class文件结构例子</vt:lpstr>
      <vt:lpstr>class文件结构例子</vt:lpstr>
      <vt:lpstr>Class文件结构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Ge Yiming</cp:lastModifiedBy>
  <cp:revision>959</cp:revision>
  <cp:lastPrinted>2012-03-16T05:44:49Z</cp:lastPrinted>
  <dcterms:modified xsi:type="dcterms:W3CDTF">2014-08-28T07:12:43Z</dcterms:modified>
</cp:coreProperties>
</file>