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435E-7D00-4263-A1C7-8DBEE4D4463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C484-60A1-49EC-9FAD-0B6D625A9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435E-7D00-4263-A1C7-8DBEE4D4463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C484-60A1-49EC-9FAD-0B6D625A9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435E-7D00-4263-A1C7-8DBEE4D4463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C484-60A1-49EC-9FAD-0B6D625A9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435E-7D00-4263-A1C7-8DBEE4D4463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C484-60A1-49EC-9FAD-0B6D625A9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435E-7D00-4263-A1C7-8DBEE4D4463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C484-60A1-49EC-9FAD-0B6D625A9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435E-7D00-4263-A1C7-8DBEE4D4463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C484-60A1-49EC-9FAD-0B6D625A9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435E-7D00-4263-A1C7-8DBEE4D4463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C484-60A1-49EC-9FAD-0B6D625A9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435E-7D00-4263-A1C7-8DBEE4D4463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C484-60A1-49EC-9FAD-0B6D625A9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435E-7D00-4263-A1C7-8DBEE4D4463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C484-60A1-49EC-9FAD-0B6D625A9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435E-7D00-4263-A1C7-8DBEE4D4463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C484-60A1-49EC-9FAD-0B6D625A9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435E-7D00-4263-A1C7-8DBEE4D4463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C484-60A1-49EC-9FAD-0B6D625A9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6435E-7D00-4263-A1C7-8DBEE4D4463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7C484-60A1-49EC-9FAD-0B6D625A90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Type Casting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b="1" dirty="0" smtClean="0"/>
              <a:t>Type </a:t>
            </a:r>
            <a:r>
              <a:rPr lang="en-US" b="1" dirty="0"/>
              <a:t>casting is when you assign a value of one primitive data type to another type.</a:t>
            </a:r>
          </a:p>
          <a:p>
            <a:pPr algn="just"/>
            <a:r>
              <a:rPr lang="en-US" dirty="0"/>
              <a:t>In Java, there are two types of casting:</a:t>
            </a:r>
          </a:p>
          <a:p>
            <a:pPr algn="just"/>
            <a:r>
              <a:rPr lang="en-US" b="1" dirty="0"/>
              <a:t>Widening Casting</a:t>
            </a:r>
            <a:r>
              <a:rPr lang="en-US" dirty="0"/>
              <a:t> (automatically) - converting a smaller type to a larger type size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byte -&gt; short -&gt; char -&gt; 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 -&gt; long -&gt; float -&gt; double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just"/>
            <a:r>
              <a:rPr lang="en-US" b="1" dirty="0"/>
              <a:t>Narrowing Casting</a:t>
            </a:r>
            <a:r>
              <a:rPr lang="en-US" dirty="0"/>
              <a:t> (manually) - converting a larger type to a smaller size type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double -&gt; float -&gt; long -&gt; 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 -&gt; char -&gt; short -&gt; </a:t>
            </a:r>
            <a:r>
              <a:rPr lang="en-US" dirty="0" smtClean="0">
                <a:solidFill>
                  <a:srgbClr val="FF0000"/>
                </a:solidFill>
              </a:rPr>
              <a:t>byte</a:t>
            </a:r>
          </a:p>
          <a:p>
            <a:pPr algn="just"/>
            <a:r>
              <a:rPr lang="en-US" b="1" dirty="0"/>
              <a:t>Widening Casting</a:t>
            </a:r>
          </a:p>
          <a:p>
            <a:pPr algn="just"/>
            <a:r>
              <a:rPr lang="en-US" dirty="0"/>
              <a:t>Widening casting is done automatically </a:t>
            </a:r>
            <a:r>
              <a:rPr lang="en-US" b="1" dirty="0"/>
              <a:t>when passing a smaller size type to a larger size type:</a:t>
            </a:r>
          </a:p>
          <a:p>
            <a:pPr algn="just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24462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505200"/>
            <a:ext cx="3429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Narrowing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Narrowing </a:t>
            </a:r>
            <a:r>
              <a:rPr lang="en-US" sz="2800" dirty="0"/>
              <a:t>casting must be done manually by </a:t>
            </a:r>
            <a:r>
              <a:rPr lang="en-US" sz="2800" b="1" dirty="0"/>
              <a:t>placing the type in parentheses in front of the value:</a:t>
            </a:r>
          </a:p>
          <a:p>
            <a:pPr algn="just"/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124200"/>
            <a:ext cx="6278954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3276600"/>
            <a:ext cx="121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55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Java Type Casting</vt:lpstr>
      <vt:lpstr>Java Type Casting</vt:lpstr>
      <vt:lpstr>Slide 3</vt:lpstr>
      <vt:lpstr>Narrowing Casting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Type Casting</dc:title>
  <dc:creator>Sana</dc:creator>
  <cp:lastModifiedBy>Sana</cp:lastModifiedBy>
  <cp:revision>3</cp:revision>
  <dcterms:created xsi:type="dcterms:W3CDTF">2024-03-13T14:43:51Z</dcterms:created>
  <dcterms:modified xsi:type="dcterms:W3CDTF">2024-03-13T15:21:50Z</dcterms:modified>
</cp:coreProperties>
</file>