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Sana Mateen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rgbClr val="00B0F0"/>
                </a:solidFill>
              </a:rPr>
              <a:t>Operator</a:t>
            </a:r>
            <a:r>
              <a:rPr lang="en-US" sz="2000" dirty="0" smtClean="0">
                <a:solidFill>
                  <a:srgbClr val="00B0F0"/>
                </a:solidFill>
              </a:rPr>
              <a:t> in java is a symbol that is used to perform operations. For example: +, -, *, / etc.</a:t>
            </a:r>
          </a:p>
          <a:p>
            <a:pPr algn="just"/>
            <a:r>
              <a:rPr lang="en-US" sz="2000" dirty="0" smtClean="0"/>
              <a:t>There are many types of operators in java which are given below:</a:t>
            </a:r>
          </a:p>
          <a:p>
            <a:pPr algn="just"/>
            <a:r>
              <a:rPr lang="en-US" sz="2000" b="1" dirty="0" smtClean="0"/>
              <a:t>Unary Operator,</a:t>
            </a:r>
          </a:p>
          <a:p>
            <a:pPr algn="just"/>
            <a:r>
              <a:rPr lang="en-US" sz="2000" dirty="0" smtClean="0"/>
              <a:t>Arithmetic Operator,</a:t>
            </a:r>
          </a:p>
          <a:p>
            <a:pPr algn="just"/>
            <a:r>
              <a:rPr lang="en-US" sz="2000" b="1" dirty="0" smtClean="0"/>
              <a:t>shift Operator,</a:t>
            </a:r>
          </a:p>
          <a:p>
            <a:pPr algn="just"/>
            <a:r>
              <a:rPr lang="en-US" sz="2000" dirty="0" smtClean="0"/>
              <a:t>Relational Operator,</a:t>
            </a: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Bitwise Operator,</a:t>
            </a:r>
          </a:p>
          <a:p>
            <a:pPr algn="just"/>
            <a:r>
              <a:rPr lang="en-US" sz="2000" dirty="0" smtClean="0"/>
              <a:t>Logical Operator,</a:t>
            </a: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Ternary Operator and</a:t>
            </a:r>
          </a:p>
          <a:p>
            <a:pPr algn="just"/>
            <a:r>
              <a:rPr lang="en-US" sz="2000" dirty="0" smtClean="0"/>
              <a:t>Assignment Operator.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799"/>
            <a:ext cx="4343400" cy="36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114800"/>
            <a:ext cx="39338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0575" y="381000"/>
            <a:ext cx="45434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4572000"/>
            <a:ext cx="5257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4800"/>
            <a:ext cx="5638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114800"/>
            <a:ext cx="54102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Java AND Operator Example: Logical &amp;&amp; and Bitwise &amp;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logical &amp;&amp; operator doesn't check second condition if first condition is false. It checks second condition only if first one is true.</a:t>
            </a:r>
          </a:p>
          <a:p>
            <a:r>
              <a:rPr lang="en-US" b="1" dirty="0" smtClean="0"/>
              <a:t>The bitwise &amp; operator always checks both conditions whether first condition is true or false.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6324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724400"/>
            <a:ext cx="5791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Java OR Operator Example: Logical || and Bitwise |</a:t>
            </a:r>
          </a:p>
          <a:p>
            <a:pPr algn="just"/>
            <a:r>
              <a:rPr lang="en-US" b="1" dirty="0" smtClean="0"/>
              <a:t>The logical || operator doesn't check second condition if first condition is true. It checks second condition only if first one is false.</a:t>
            </a:r>
          </a:p>
          <a:p>
            <a:r>
              <a:rPr lang="en-US" dirty="0" smtClean="0"/>
              <a:t>The bitwise | operator always checks both conditions whether first condition is true or false.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57435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495800"/>
            <a:ext cx="5791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40386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7148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762000"/>
            <a:ext cx="4010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46482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109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Operators and expressions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sana mateen</dc:creator>
  <cp:lastModifiedBy>sana mateen</cp:lastModifiedBy>
  <cp:revision>24</cp:revision>
  <dcterms:created xsi:type="dcterms:W3CDTF">2006-08-16T00:00:00Z</dcterms:created>
  <dcterms:modified xsi:type="dcterms:W3CDTF">2017-07-25T13:51:24Z</dcterms:modified>
</cp:coreProperties>
</file>