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hyperlink" Target="http://tutorials.jenkov.com/java-collections/list.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tutorials.jenkov.com/java/for.html"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Arrays</a:t>
            </a:r>
            <a:endParaRPr lang="en-US" dirty="0"/>
          </a:p>
        </p:txBody>
      </p:sp>
      <p:sp>
        <p:nvSpPr>
          <p:cNvPr id="3" name="Subtitle 2"/>
          <p:cNvSpPr>
            <a:spLocks noGrp="1"/>
          </p:cNvSpPr>
          <p:nvPr>
            <p:ph type="subTitle" idx="1"/>
          </p:nvPr>
        </p:nvSpPr>
        <p:spPr/>
        <p:txBody>
          <a:bodyPr/>
          <a:lstStyle/>
          <a:p>
            <a:r>
              <a:rPr lang="en-US" dirty="0" smtClean="0"/>
              <a:t>By</a:t>
            </a:r>
          </a:p>
          <a:p>
            <a:r>
              <a:rPr lang="en-US" dirty="0" smtClean="0"/>
              <a:t>Sana Mateen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533400" y="609600"/>
            <a:ext cx="4125817" cy="3200400"/>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a:srcRect/>
          <a:stretch>
            <a:fillRect/>
          </a:stretch>
        </p:blipFill>
        <p:spPr bwMode="auto">
          <a:xfrm>
            <a:off x="4724400" y="609600"/>
            <a:ext cx="4398264" cy="2819400"/>
          </a:xfrm>
          <a:prstGeom prst="rect">
            <a:avLst/>
          </a:prstGeom>
          <a:noFill/>
          <a:ln w="9525">
            <a:noFill/>
            <a:miter lim="800000"/>
            <a:headEnd/>
            <a:tailEnd/>
          </a:ln>
          <a:effectLst/>
        </p:spPr>
      </p:pic>
      <p:pic>
        <p:nvPicPr>
          <p:cNvPr id="19460" name="Picture 4"/>
          <p:cNvPicPr>
            <a:picLocks noChangeAspect="1" noChangeArrowheads="1"/>
          </p:cNvPicPr>
          <p:nvPr/>
        </p:nvPicPr>
        <p:blipFill>
          <a:blip r:embed="rId4"/>
          <a:srcRect/>
          <a:stretch>
            <a:fillRect/>
          </a:stretch>
        </p:blipFill>
        <p:spPr bwMode="auto">
          <a:xfrm>
            <a:off x="3124200" y="4419600"/>
            <a:ext cx="2438400" cy="178816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229600" cy="6172200"/>
          </a:xfrm>
        </p:spPr>
        <p:txBody>
          <a:bodyPr>
            <a:normAutofit/>
          </a:bodyPr>
          <a:lstStyle/>
          <a:p>
            <a:r>
              <a:rPr lang="en-US" sz="2400" dirty="0" smtClean="0"/>
              <a:t>An Array is a group of similar type of variables referred to by common name.</a:t>
            </a:r>
          </a:p>
          <a:p>
            <a:endParaRPr lang="en-US" sz="2400" dirty="0" smtClean="0"/>
          </a:p>
          <a:p>
            <a:endParaRPr lang="en-US" sz="2400" dirty="0" smtClean="0"/>
          </a:p>
          <a:p>
            <a:endParaRPr lang="en-US" sz="2400" dirty="0" smtClean="0"/>
          </a:p>
          <a:p>
            <a:endParaRPr lang="en-US" sz="2400" dirty="0" smtClean="0"/>
          </a:p>
          <a:p>
            <a:r>
              <a:rPr lang="en-US" sz="2400" b="1" dirty="0" smtClean="0"/>
              <a:t>Declaring an Array Variable in Java</a:t>
            </a:r>
          </a:p>
          <a:p>
            <a:r>
              <a:rPr lang="en-US" sz="2400" dirty="0" smtClean="0"/>
              <a:t>A Java array variable is declared just like you would declare a variable of the desired type, except you add [] after the type.</a:t>
            </a:r>
          </a:p>
          <a:p>
            <a:r>
              <a:rPr lang="en-US" sz="2400" dirty="0" err="1" smtClean="0"/>
              <a:t>int</a:t>
            </a:r>
            <a:r>
              <a:rPr lang="en-US" sz="2400" dirty="0" smtClean="0"/>
              <a:t>[] </a:t>
            </a:r>
            <a:r>
              <a:rPr lang="en-US" sz="2400" dirty="0" err="1" smtClean="0"/>
              <a:t>intArray</a:t>
            </a:r>
            <a:r>
              <a:rPr lang="en-US" sz="2400" dirty="0" smtClean="0"/>
              <a:t>;</a:t>
            </a:r>
          </a:p>
          <a:p>
            <a:endParaRPr lang="en-US" sz="2400" dirty="0" smtClean="0"/>
          </a:p>
          <a:p>
            <a:endParaRPr lang="en-US" sz="2400" dirty="0"/>
          </a:p>
        </p:txBody>
      </p:sp>
      <p:sp>
        <p:nvSpPr>
          <p:cNvPr id="1026" name="AutoShape 2" descr="Image result for arrays in jav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8" name="Picture 4" descr="Image result for arrays in java"/>
          <p:cNvPicPr>
            <a:picLocks noChangeAspect="1" noChangeArrowheads="1"/>
          </p:cNvPicPr>
          <p:nvPr/>
        </p:nvPicPr>
        <p:blipFill>
          <a:blip r:embed="rId2"/>
          <a:srcRect/>
          <a:stretch>
            <a:fillRect/>
          </a:stretch>
        </p:blipFill>
        <p:spPr bwMode="auto">
          <a:xfrm>
            <a:off x="4648200" y="685800"/>
            <a:ext cx="4495800" cy="1790701"/>
          </a:xfrm>
          <a:prstGeom prst="rect">
            <a:avLst/>
          </a:prstGeom>
          <a:noFill/>
        </p:spPr>
      </p:pic>
      <p:pic>
        <p:nvPicPr>
          <p:cNvPr id="1030" name="Picture 6" descr="Image result for arrays in java"/>
          <p:cNvPicPr>
            <a:picLocks noChangeAspect="1" noChangeArrowheads="1"/>
          </p:cNvPicPr>
          <p:nvPr/>
        </p:nvPicPr>
        <p:blipFill>
          <a:blip r:embed="rId3"/>
          <a:srcRect/>
          <a:stretch>
            <a:fillRect/>
          </a:stretch>
        </p:blipFill>
        <p:spPr bwMode="auto">
          <a:xfrm>
            <a:off x="762000" y="1219200"/>
            <a:ext cx="3933825" cy="1362075"/>
          </a:xfrm>
          <a:prstGeom prst="rect">
            <a:avLst/>
          </a:prstGeom>
          <a:noFill/>
        </p:spPr>
      </p:pic>
      <p:pic>
        <p:nvPicPr>
          <p:cNvPr id="1033" name="Picture 9" descr="Image result for arrays in java"/>
          <p:cNvPicPr>
            <a:picLocks noChangeAspect="1" noChangeArrowheads="1"/>
          </p:cNvPicPr>
          <p:nvPr/>
        </p:nvPicPr>
        <p:blipFill>
          <a:blip r:embed="rId4"/>
          <a:srcRect/>
          <a:stretch>
            <a:fillRect/>
          </a:stretch>
        </p:blipFill>
        <p:spPr bwMode="auto">
          <a:xfrm>
            <a:off x="3505200" y="4191001"/>
            <a:ext cx="4800600" cy="2667000"/>
          </a:xfrm>
          <a:prstGeom prst="rect">
            <a:avLst/>
          </a:prstGeom>
          <a:noFill/>
        </p:spPr>
      </p:pic>
      <p:pic>
        <p:nvPicPr>
          <p:cNvPr id="1034" name="Picture 10"/>
          <p:cNvPicPr>
            <a:picLocks noChangeAspect="1" noChangeArrowheads="1"/>
          </p:cNvPicPr>
          <p:nvPr/>
        </p:nvPicPr>
        <p:blipFill>
          <a:blip r:embed="rId5"/>
          <a:srcRect/>
          <a:stretch>
            <a:fillRect/>
          </a:stretch>
        </p:blipFill>
        <p:spPr bwMode="auto">
          <a:xfrm>
            <a:off x="457200" y="4953000"/>
            <a:ext cx="2371725" cy="134302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Instantiating an Array in Java</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When you declare a Java array variable you only declare the variable (reference) to the array itself. The declaration does not actually create an array. You create an array like this:</a:t>
            </a:r>
          </a:p>
          <a:p>
            <a:r>
              <a:rPr lang="en-US" dirty="0" err="1" smtClean="0"/>
              <a:t>int</a:t>
            </a:r>
            <a:r>
              <a:rPr lang="en-US" dirty="0" smtClean="0"/>
              <a:t>[] </a:t>
            </a:r>
            <a:r>
              <a:rPr lang="en-US" dirty="0" err="1" smtClean="0"/>
              <a:t>intArray</a:t>
            </a:r>
            <a:r>
              <a:rPr lang="en-US" dirty="0" smtClean="0"/>
              <a:t>;</a:t>
            </a:r>
          </a:p>
          <a:p>
            <a:r>
              <a:rPr lang="en-US" dirty="0" smtClean="0"/>
              <a:t> </a:t>
            </a:r>
            <a:r>
              <a:rPr lang="en-US" b="1" dirty="0" err="1" smtClean="0"/>
              <a:t>intArray</a:t>
            </a:r>
            <a:r>
              <a:rPr lang="en-US" b="1" dirty="0" smtClean="0"/>
              <a:t> = new </a:t>
            </a:r>
            <a:r>
              <a:rPr lang="en-US" b="1" dirty="0" err="1" smtClean="0"/>
              <a:t>int</a:t>
            </a:r>
            <a:r>
              <a:rPr lang="en-US" b="1" dirty="0" smtClean="0"/>
              <a:t>[10];</a:t>
            </a:r>
          </a:p>
          <a:p>
            <a:r>
              <a:rPr lang="en-US" dirty="0" smtClean="0"/>
              <a:t>Once an array has been created its size cannot be changed. In some languages arrays can change their size after creation, but in Java an array cannot change its size once it is created. If you need an array-like data structure that can change its size, you should use a </a:t>
            </a:r>
            <a:r>
              <a:rPr lang="en-US" b="1" dirty="0" smtClean="0">
                <a:hlinkClick r:id="rId2"/>
              </a:rPr>
              <a:t>List</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Java Array Literals</a:t>
            </a:r>
            <a:endParaRPr lang="en-US" dirty="0"/>
          </a:p>
        </p:txBody>
      </p:sp>
      <p:sp>
        <p:nvSpPr>
          <p:cNvPr id="3" name="Content Placeholder 2"/>
          <p:cNvSpPr>
            <a:spLocks noGrp="1"/>
          </p:cNvSpPr>
          <p:nvPr>
            <p:ph idx="1"/>
          </p:nvPr>
        </p:nvSpPr>
        <p:spPr/>
        <p:txBody>
          <a:bodyPr/>
          <a:lstStyle/>
          <a:p>
            <a:r>
              <a:rPr lang="en-US" dirty="0" smtClean="0"/>
              <a:t>The Java programming language contains a shortcut for instantiating arrays of primitive types and strings. If you already know what values to insert into the array, you can use an array literal. Here is how </a:t>
            </a:r>
            <a:r>
              <a:rPr lang="en-US" dirty="0" err="1" smtClean="0"/>
              <a:t>how</a:t>
            </a:r>
            <a:r>
              <a:rPr lang="en-US" dirty="0" smtClean="0"/>
              <a:t> an array literal looks in Java code:</a:t>
            </a:r>
          </a:p>
          <a:p>
            <a:r>
              <a:rPr lang="en-US" dirty="0" err="1" smtClean="0"/>
              <a:t>int</a:t>
            </a:r>
            <a:r>
              <a:rPr lang="en-US" dirty="0" smtClean="0"/>
              <a:t>[] ints2 = { 1,2,3,4,5,6,7,8,9,10 };</a:t>
            </a:r>
          </a:p>
          <a:p>
            <a:r>
              <a:rPr lang="en-US" dirty="0" smtClean="0"/>
              <a:t>String[] strings = {"one", "two", "three"};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Accessing Java Array Elements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Each variable in an Java array is also called an "element". Thus, the example shown earlier created an array with space for 10 elements, and each element is a variable of type int.</a:t>
            </a:r>
          </a:p>
          <a:p>
            <a:r>
              <a:rPr lang="en-US" dirty="0" smtClean="0"/>
              <a:t>Each element in the array has an index (a number). You can access each element in the array via its index. Here is an example:</a:t>
            </a:r>
          </a:p>
          <a:p>
            <a:r>
              <a:rPr lang="en-US" dirty="0" err="1" smtClean="0"/>
              <a:t>intArray</a:t>
            </a:r>
            <a:r>
              <a:rPr lang="en-US" dirty="0" smtClean="0"/>
              <a:t>[0] = 0;</a:t>
            </a:r>
          </a:p>
          <a:p>
            <a:r>
              <a:rPr lang="en-US" dirty="0" smtClean="0"/>
              <a:t> </a:t>
            </a:r>
            <a:r>
              <a:rPr lang="en-US" dirty="0" err="1" smtClean="0"/>
              <a:t>int</a:t>
            </a:r>
            <a:r>
              <a:rPr lang="en-US" dirty="0" smtClean="0"/>
              <a:t> </a:t>
            </a:r>
            <a:r>
              <a:rPr lang="en-US" dirty="0" err="1" smtClean="0"/>
              <a:t>firstInt</a:t>
            </a:r>
            <a:r>
              <a:rPr lang="en-US" dirty="0" smtClean="0"/>
              <a:t> = </a:t>
            </a:r>
            <a:r>
              <a:rPr lang="en-US" dirty="0" err="1" smtClean="0"/>
              <a:t>intArray</a:t>
            </a:r>
            <a:r>
              <a:rPr lang="en-US" dirty="0" smtClean="0"/>
              <a:t>[0];</a:t>
            </a:r>
          </a:p>
          <a:p>
            <a:r>
              <a:rPr lang="en-US" b="1" dirty="0" smtClean="0"/>
              <a:t>Array Length</a:t>
            </a:r>
          </a:p>
          <a:p>
            <a:r>
              <a:rPr lang="en-US" dirty="0" smtClean="0"/>
              <a:t>You can access the length of an array via its length field. </a:t>
            </a:r>
          </a:p>
          <a:p>
            <a:r>
              <a:rPr lang="en-US" dirty="0" err="1" smtClean="0"/>
              <a:t>int</a:t>
            </a:r>
            <a:r>
              <a:rPr lang="en-US" dirty="0" smtClean="0"/>
              <a:t>[] </a:t>
            </a:r>
            <a:r>
              <a:rPr lang="en-US" dirty="0" err="1" smtClean="0"/>
              <a:t>intArray</a:t>
            </a:r>
            <a:r>
              <a:rPr lang="en-US" dirty="0" smtClean="0"/>
              <a:t> = new </a:t>
            </a:r>
            <a:r>
              <a:rPr lang="en-US" dirty="0" err="1" smtClean="0"/>
              <a:t>int</a:t>
            </a:r>
            <a:r>
              <a:rPr lang="en-US" dirty="0" smtClean="0"/>
              <a:t>[10]; </a:t>
            </a:r>
            <a:r>
              <a:rPr lang="en-US" dirty="0" err="1" smtClean="0"/>
              <a:t>int</a:t>
            </a:r>
            <a:r>
              <a:rPr lang="en-US" dirty="0" smtClean="0"/>
              <a:t> </a:t>
            </a:r>
            <a:r>
              <a:rPr lang="en-US" dirty="0" err="1" smtClean="0"/>
              <a:t>arrayLength</a:t>
            </a:r>
            <a:r>
              <a:rPr lang="en-US" dirty="0" smtClean="0"/>
              <a:t> = </a:t>
            </a:r>
            <a:r>
              <a:rPr lang="en-US" b="1" dirty="0" err="1" smtClean="0"/>
              <a:t>intArray.length</a:t>
            </a:r>
            <a:r>
              <a:rPr lang="en-US" b="1"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Iterating Arrays</a:t>
            </a:r>
            <a:endParaRPr lang="en-US" dirty="0"/>
          </a:p>
        </p:txBody>
      </p:sp>
      <p:sp>
        <p:nvSpPr>
          <p:cNvPr id="3" name="Content Placeholder 2"/>
          <p:cNvSpPr>
            <a:spLocks noGrp="1"/>
          </p:cNvSpPr>
          <p:nvPr>
            <p:ph idx="1"/>
          </p:nvPr>
        </p:nvSpPr>
        <p:spPr>
          <a:xfrm>
            <a:off x="457200" y="1295401"/>
            <a:ext cx="8229600" cy="990600"/>
          </a:xfrm>
        </p:spPr>
        <p:txBody>
          <a:bodyPr>
            <a:normAutofit fontScale="85000" lnSpcReduction="20000"/>
          </a:bodyPr>
          <a:lstStyle/>
          <a:p>
            <a:pPr algn="just"/>
            <a:r>
              <a:rPr lang="en-US" sz="2800" dirty="0" smtClean="0"/>
              <a:t>You can loop through all the elements of an array using the </a:t>
            </a:r>
            <a:r>
              <a:rPr lang="en-US" sz="2800" b="1" dirty="0" smtClean="0">
                <a:hlinkClick r:id="rId2"/>
              </a:rPr>
              <a:t>Java for loop</a:t>
            </a:r>
            <a:r>
              <a:rPr lang="en-US" sz="2800" dirty="0" smtClean="0"/>
              <a:t>. Here is an example of iterating an array with a for loop in Java:</a:t>
            </a:r>
          </a:p>
          <a:p>
            <a:pPr algn="just"/>
            <a:endParaRPr lang="en-US" sz="2800" dirty="0"/>
          </a:p>
        </p:txBody>
      </p:sp>
      <p:pic>
        <p:nvPicPr>
          <p:cNvPr id="15362" name="Picture 2"/>
          <p:cNvPicPr>
            <a:picLocks noChangeAspect="1" noChangeArrowheads="1"/>
          </p:cNvPicPr>
          <p:nvPr/>
        </p:nvPicPr>
        <p:blipFill>
          <a:blip r:embed="rId3"/>
          <a:srcRect/>
          <a:stretch>
            <a:fillRect/>
          </a:stretch>
        </p:blipFill>
        <p:spPr bwMode="auto">
          <a:xfrm>
            <a:off x="0" y="2514600"/>
            <a:ext cx="5029200" cy="4114800"/>
          </a:xfrm>
          <a:prstGeom prst="rect">
            <a:avLst/>
          </a:prstGeom>
          <a:noFill/>
          <a:ln w="9525">
            <a:noFill/>
            <a:miter lim="800000"/>
            <a:headEnd/>
            <a:tailEnd/>
          </a:ln>
          <a:effectLst/>
        </p:spPr>
      </p:pic>
      <p:pic>
        <p:nvPicPr>
          <p:cNvPr id="15363" name="Picture 3"/>
          <p:cNvPicPr>
            <a:picLocks noChangeAspect="1" noChangeArrowheads="1"/>
          </p:cNvPicPr>
          <p:nvPr/>
        </p:nvPicPr>
        <p:blipFill>
          <a:blip r:embed="rId4"/>
          <a:srcRect/>
          <a:stretch>
            <a:fillRect/>
          </a:stretch>
        </p:blipFill>
        <p:spPr bwMode="auto">
          <a:xfrm>
            <a:off x="4448175" y="3048000"/>
            <a:ext cx="4695825" cy="32004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533400" y="381000"/>
            <a:ext cx="4953000" cy="563880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2362200" y="5029200"/>
            <a:ext cx="6781800" cy="18288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smtClean="0"/>
              <a:t>Multidimensional Arrays</a:t>
            </a:r>
            <a:endParaRPr lang="en-US" dirty="0"/>
          </a:p>
        </p:txBody>
      </p:sp>
      <p:sp>
        <p:nvSpPr>
          <p:cNvPr id="3" name="Content Placeholder 2"/>
          <p:cNvSpPr>
            <a:spLocks noGrp="1"/>
          </p:cNvSpPr>
          <p:nvPr>
            <p:ph idx="1"/>
          </p:nvPr>
        </p:nvSpPr>
        <p:spPr>
          <a:xfrm>
            <a:off x="457200" y="685800"/>
            <a:ext cx="8229600" cy="2895600"/>
          </a:xfrm>
        </p:spPr>
        <p:txBody>
          <a:bodyPr>
            <a:noAutofit/>
          </a:bodyPr>
          <a:lstStyle/>
          <a:p>
            <a:pPr algn="just"/>
            <a:r>
              <a:rPr lang="en-US" sz="2000" b="1" dirty="0" smtClean="0"/>
              <a:t>Multidimensional </a:t>
            </a:r>
            <a:r>
              <a:rPr lang="en-US" sz="2000" dirty="0" smtClean="0"/>
              <a:t>arrays are array that contain other arrays. The two-dimensional array is the most basic multidimensional array. </a:t>
            </a:r>
            <a:br>
              <a:rPr lang="en-US" sz="2000" dirty="0" smtClean="0"/>
            </a:br>
            <a:r>
              <a:rPr lang="en-US" sz="2000" dirty="0" smtClean="0"/>
              <a:t>To create multidimensional arrays, place each array within its own set of square brackets. Example of a two-dimensional array:</a:t>
            </a:r>
          </a:p>
          <a:p>
            <a:pPr algn="just"/>
            <a:r>
              <a:rPr lang="en-US" sz="2000" b="1" u="sng" dirty="0" err="1" smtClean="0"/>
              <a:t>int</a:t>
            </a:r>
            <a:r>
              <a:rPr lang="en-US" sz="2000" b="1" dirty="0" smtClean="0"/>
              <a:t>[ ][ ]</a:t>
            </a:r>
            <a:r>
              <a:rPr lang="en-US" sz="2000" dirty="0" smtClean="0"/>
              <a:t> sample = { {1, 2, 3}, {4, 5, 6} };</a:t>
            </a:r>
          </a:p>
          <a:p>
            <a:pPr algn="just"/>
            <a:r>
              <a:rPr lang="en-US" sz="2000" dirty="0" smtClean="0"/>
              <a:t>To access an element in the two-dimensional array, provide two indexes, one for the array, and another for the element inside that array. </a:t>
            </a:r>
          </a:p>
          <a:p>
            <a:pPr algn="just"/>
            <a:r>
              <a:rPr lang="en-US" sz="2000" dirty="0" smtClean="0"/>
              <a:t>The </a:t>
            </a:r>
            <a:r>
              <a:rPr lang="en-US" sz="2000" u="sng" dirty="0" smtClean="0"/>
              <a:t>array</a:t>
            </a:r>
            <a:r>
              <a:rPr lang="en-US" sz="2000" dirty="0" smtClean="0"/>
              <a:t>'s two indexes are called </a:t>
            </a:r>
            <a:r>
              <a:rPr lang="en-US" sz="2000" b="1" dirty="0" smtClean="0"/>
              <a:t>row index</a:t>
            </a:r>
            <a:r>
              <a:rPr lang="en-US" sz="2000" dirty="0" smtClean="0"/>
              <a:t> and </a:t>
            </a:r>
            <a:r>
              <a:rPr lang="en-US" sz="2000" b="1" dirty="0" smtClean="0"/>
              <a:t>column index</a:t>
            </a:r>
            <a:r>
              <a:rPr lang="en-US" sz="2000" dirty="0" smtClean="0"/>
              <a:t>.</a:t>
            </a:r>
            <a:endParaRPr lang="en-US" sz="2000" dirty="0"/>
          </a:p>
        </p:txBody>
      </p:sp>
      <p:pic>
        <p:nvPicPr>
          <p:cNvPr id="17410" name="Picture 2"/>
          <p:cNvPicPr>
            <a:picLocks noChangeAspect="1" noChangeArrowheads="1"/>
          </p:cNvPicPr>
          <p:nvPr/>
        </p:nvPicPr>
        <p:blipFill>
          <a:blip r:embed="rId2"/>
          <a:srcRect/>
          <a:stretch>
            <a:fillRect/>
          </a:stretch>
        </p:blipFill>
        <p:spPr bwMode="auto">
          <a:xfrm>
            <a:off x="2971800" y="3362325"/>
            <a:ext cx="4410075" cy="349567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8153400" cy="1200329"/>
          </a:xfrm>
          <a:prstGeom prst="rect">
            <a:avLst/>
          </a:prstGeom>
        </p:spPr>
        <p:txBody>
          <a:bodyPr wrap="square">
            <a:spAutoFit/>
          </a:bodyPr>
          <a:lstStyle/>
          <a:p>
            <a:pPr algn="just"/>
            <a:r>
              <a:rPr lang="en-US" sz="2400" dirty="0" smtClean="0"/>
              <a:t>You can get and set a multidimensional array's elements using the same pair of square brackets.</a:t>
            </a:r>
          </a:p>
          <a:p>
            <a:pPr algn="just"/>
            <a:endParaRPr lang="en-US" sz="2400" dirty="0" smtClean="0"/>
          </a:p>
        </p:txBody>
      </p:sp>
      <p:pic>
        <p:nvPicPr>
          <p:cNvPr id="18434" name="Picture 2"/>
          <p:cNvPicPr>
            <a:picLocks noChangeAspect="1" noChangeArrowheads="1"/>
          </p:cNvPicPr>
          <p:nvPr/>
        </p:nvPicPr>
        <p:blipFill>
          <a:blip r:embed="rId2"/>
          <a:srcRect/>
          <a:stretch>
            <a:fillRect/>
          </a:stretch>
        </p:blipFill>
        <p:spPr bwMode="auto">
          <a:xfrm>
            <a:off x="685800" y="1371600"/>
            <a:ext cx="6324600" cy="2667000"/>
          </a:xfrm>
          <a:prstGeom prst="rect">
            <a:avLst/>
          </a:prstGeom>
          <a:noFill/>
          <a:ln w="9525">
            <a:noFill/>
            <a:miter lim="800000"/>
            <a:headEnd/>
            <a:tailEnd/>
          </a:ln>
          <a:effectLst/>
        </p:spPr>
      </p:pic>
      <p:sp>
        <p:nvSpPr>
          <p:cNvPr id="4" name="Rectangle 3"/>
          <p:cNvSpPr/>
          <p:nvPr/>
        </p:nvSpPr>
        <p:spPr>
          <a:xfrm>
            <a:off x="533400" y="4114800"/>
            <a:ext cx="8229600" cy="1323439"/>
          </a:xfrm>
          <a:prstGeom prst="rect">
            <a:avLst/>
          </a:prstGeom>
        </p:spPr>
        <p:txBody>
          <a:bodyPr wrap="square">
            <a:spAutoFit/>
          </a:bodyPr>
          <a:lstStyle/>
          <a:p>
            <a:pPr algn="just"/>
            <a:r>
              <a:rPr lang="en-US" sz="2000" dirty="0" smtClean="0"/>
              <a:t>The above two-dimensional array contains three arrays. The first array has three elements, the second has a single element and the last of these has three elements.</a:t>
            </a:r>
          </a:p>
          <a:p>
            <a:pPr algn="just"/>
            <a:r>
              <a:rPr lang="en-US" sz="2000" dirty="0" smtClean="0"/>
              <a:t>Remember, that all </a:t>
            </a:r>
            <a:r>
              <a:rPr lang="en-US" sz="2000" u="sng" dirty="0" smtClean="0"/>
              <a:t>array</a:t>
            </a:r>
            <a:r>
              <a:rPr lang="en-US" sz="2000" dirty="0" smtClean="0"/>
              <a:t> members must be of the same type.</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289</Words>
  <Application>Microsoft Office PowerPoint</Application>
  <PresentationFormat>On-screen Show (4:3)</PresentationFormat>
  <Paragraphs>38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Arrays</vt:lpstr>
      <vt:lpstr>Slide 2</vt:lpstr>
      <vt:lpstr>Instantiating an Array in Java</vt:lpstr>
      <vt:lpstr>Java Array Literals</vt:lpstr>
      <vt:lpstr>Accessing Java Array Elements</vt:lpstr>
      <vt:lpstr>Iterating Arrays</vt:lpstr>
      <vt:lpstr>Slide 7</vt:lpstr>
      <vt:lpstr>Multidimensional Arrays</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sana mateen</dc:creator>
  <cp:lastModifiedBy>Sana</cp:lastModifiedBy>
  <cp:revision>27</cp:revision>
  <dcterms:created xsi:type="dcterms:W3CDTF">2006-08-16T00:00:00Z</dcterms:created>
  <dcterms:modified xsi:type="dcterms:W3CDTF">2024-03-22T13:09:12Z</dcterms:modified>
</cp:coreProperties>
</file>