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showGuides="1">
      <p:cViewPr varScale="1">
        <p:scale>
          <a:sx n="66" d="100"/>
          <a:sy n="66" d="100"/>
        </p:scale>
        <p:origin x="40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9291-3439-703C-8C64-C8123FAED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B4EC54-8604-C657-5D89-4D48A8FF4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229F49-103A-36FB-6CE3-FB426E75C257}"/>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5" name="Footer Placeholder 4">
            <a:extLst>
              <a:ext uri="{FF2B5EF4-FFF2-40B4-BE49-F238E27FC236}">
                <a16:creationId xmlns:a16="http://schemas.microsoft.com/office/drawing/2014/main" id="{6A3C4ED7-6F86-4426-34CE-7AD47DC0F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A7595A-9241-508F-9A00-51476B90CFB0}"/>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300787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85C8-1B64-2DD1-DCA7-A1BCEB3F3F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D0249B-B4D2-336F-EAC2-A179EF3CA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7EEA16-E3F0-07ED-0AC1-991238804FDE}"/>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5" name="Footer Placeholder 4">
            <a:extLst>
              <a:ext uri="{FF2B5EF4-FFF2-40B4-BE49-F238E27FC236}">
                <a16:creationId xmlns:a16="http://schemas.microsoft.com/office/drawing/2014/main" id="{01F7EDD6-71BB-3625-13A0-1DE288554F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3FA603-C05C-357D-B381-0FB6FDCBB99F}"/>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35418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C3EF6-242E-B7B3-E86E-57B62F29F0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14AE46-9165-8ED6-796E-5EEE6231AD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C1A001-F491-B651-FBC7-B266724BFA74}"/>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5" name="Footer Placeholder 4">
            <a:extLst>
              <a:ext uri="{FF2B5EF4-FFF2-40B4-BE49-F238E27FC236}">
                <a16:creationId xmlns:a16="http://schemas.microsoft.com/office/drawing/2014/main" id="{74385E0E-0788-C33A-294B-DE474F439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8232A-38F0-AD41-C4A9-12659A83DBD0}"/>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296875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31FE-035D-9024-1BBB-6D99D01827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524826-7601-E03C-1A99-534E9BD8CF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89DA2-2BEA-6C98-202D-5006F0928260}"/>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5" name="Footer Placeholder 4">
            <a:extLst>
              <a:ext uri="{FF2B5EF4-FFF2-40B4-BE49-F238E27FC236}">
                <a16:creationId xmlns:a16="http://schemas.microsoft.com/office/drawing/2014/main" id="{51C797E6-23E5-A6E8-2932-18634D9E5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D915F-568F-6C73-0955-AD8237D12698}"/>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45487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BCCF-9CDB-0C58-03C6-6402A4A68D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95A4AF-552F-C507-2C75-6B0021EF8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2997E0-6D8D-706C-2077-06FA2764F299}"/>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5" name="Footer Placeholder 4">
            <a:extLst>
              <a:ext uri="{FF2B5EF4-FFF2-40B4-BE49-F238E27FC236}">
                <a16:creationId xmlns:a16="http://schemas.microsoft.com/office/drawing/2014/main" id="{3427A379-49A6-CC77-1BAD-1AE6B949D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AB29D-97FC-D05E-9A06-312652584D34}"/>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230120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1F68-D9D6-35C2-FB1D-518D6821AE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B33AFD-BFDD-9515-C5BE-B856F6D79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1F0C1D-6EF6-F5CB-580B-0DD9147609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E9E614-4E77-7854-8A6F-28EC07AECB59}"/>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6" name="Footer Placeholder 5">
            <a:extLst>
              <a:ext uri="{FF2B5EF4-FFF2-40B4-BE49-F238E27FC236}">
                <a16:creationId xmlns:a16="http://schemas.microsoft.com/office/drawing/2014/main" id="{A8B02F3D-D29C-27AE-818B-F13C89250B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0EC202-F614-E0AF-D8EC-CF808C71DC5D}"/>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302093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F851-DBA3-AE0A-FFB9-08A0B0C744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3CF7FD-112B-F158-31F4-E85503146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F88CB6-5F75-9141-D7C6-DB9FC5AC1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3CAF59-5CB4-ABBD-D8EA-0D3D6E593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51BFFC-34B5-664F-CC21-A19ED0C51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84CC89-7854-343A-22C5-DFE2BCA8F2C6}"/>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8" name="Footer Placeholder 7">
            <a:extLst>
              <a:ext uri="{FF2B5EF4-FFF2-40B4-BE49-F238E27FC236}">
                <a16:creationId xmlns:a16="http://schemas.microsoft.com/office/drawing/2014/main" id="{F54BFD28-A100-8CA5-4B64-CDDCFAAB43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40AF4C-6C58-FB69-AA51-44078F28F5AA}"/>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5742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7AD8-1BCA-E089-86FF-A4D62D8BF5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2B8C45-089B-3961-9E7F-61D876C9B24D}"/>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4" name="Footer Placeholder 3">
            <a:extLst>
              <a:ext uri="{FF2B5EF4-FFF2-40B4-BE49-F238E27FC236}">
                <a16:creationId xmlns:a16="http://schemas.microsoft.com/office/drawing/2014/main" id="{B789DAFE-76B4-90C8-C86C-D2F6BAF921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E2F115-F20A-79A0-A40D-5B4DC09B6683}"/>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13499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001C3-B17E-D0A7-D032-98D03AA7E032}"/>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3" name="Footer Placeholder 2">
            <a:extLst>
              <a:ext uri="{FF2B5EF4-FFF2-40B4-BE49-F238E27FC236}">
                <a16:creationId xmlns:a16="http://schemas.microsoft.com/office/drawing/2014/main" id="{2DA826AA-DF5D-4BF8-83E1-E045C33CFD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316385-275D-EE05-C0D7-B774D5341526}"/>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181046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1F44-1DF0-7104-1808-F03DD651B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487CB0-4A71-9B9F-7731-1D1B3C634F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01D9B1-60E5-08EF-554C-08E5FE195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C4BF1-8C50-2EA6-B159-8EA4CAFEA6A4}"/>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6" name="Footer Placeholder 5">
            <a:extLst>
              <a:ext uri="{FF2B5EF4-FFF2-40B4-BE49-F238E27FC236}">
                <a16:creationId xmlns:a16="http://schemas.microsoft.com/office/drawing/2014/main" id="{EDD2F8F1-7AD4-8A9F-FB78-58A382FB95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C95BD9-0565-F0F3-6408-C1D21D293D47}"/>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31618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DCAC-FDA4-3D86-177B-F5EFADE73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15157F-9942-1FF8-94AB-3A48664A9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E22672-B9AB-F7FD-D1E0-40C9D9648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F1EE1-81E2-0FD5-64DB-2004F92285FF}"/>
              </a:ext>
            </a:extLst>
          </p:cNvPr>
          <p:cNvSpPr>
            <a:spLocks noGrp="1"/>
          </p:cNvSpPr>
          <p:nvPr>
            <p:ph type="dt" sz="half" idx="10"/>
          </p:nvPr>
        </p:nvSpPr>
        <p:spPr/>
        <p:txBody>
          <a:bodyPr/>
          <a:lstStyle/>
          <a:p>
            <a:fld id="{95B69BFD-DF4C-4246-8AAD-2BC18AECBBC6}" type="datetimeFigureOut">
              <a:rPr lang="en-IN" smtClean="0"/>
              <a:t>04-10-2023</a:t>
            </a:fld>
            <a:endParaRPr lang="en-IN"/>
          </a:p>
        </p:txBody>
      </p:sp>
      <p:sp>
        <p:nvSpPr>
          <p:cNvPr id="6" name="Footer Placeholder 5">
            <a:extLst>
              <a:ext uri="{FF2B5EF4-FFF2-40B4-BE49-F238E27FC236}">
                <a16:creationId xmlns:a16="http://schemas.microsoft.com/office/drawing/2014/main" id="{7528F6F9-DDB3-EC6B-2E33-353AF6FF1D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D2A10-3E14-6BE1-947C-444FD5D19E53}"/>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206570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ED413-E540-B4DC-78AF-A03DDACE4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4964B-1F86-D385-93AB-56726258D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ACB5E-8F36-59FD-67FC-4DDA6A0DF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69BFD-DF4C-4246-8AAD-2BC18AECBBC6}" type="datetimeFigureOut">
              <a:rPr lang="en-IN" smtClean="0"/>
              <a:t>04-10-2023</a:t>
            </a:fld>
            <a:endParaRPr lang="en-IN"/>
          </a:p>
        </p:txBody>
      </p:sp>
      <p:sp>
        <p:nvSpPr>
          <p:cNvPr id="5" name="Footer Placeholder 4">
            <a:extLst>
              <a:ext uri="{FF2B5EF4-FFF2-40B4-BE49-F238E27FC236}">
                <a16:creationId xmlns:a16="http://schemas.microsoft.com/office/drawing/2014/main" id="{27301197-328A-65A0-A8D2-4EFC71CE7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3E0A80-D7F1-D0C7-23EA-E774149A01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0F309-12EF-4983-8E84-05DA9AD4546C}" type="slidenum">
              <a:rPr lang="en-IN" smtClean="0"/>
              <a:t>‹#›</a:t>
            </a:fld>
            <a:endParaRPr lang="en-IN"/>
          </a:p>
        </p:txBody>
      </p:sp>
    </p:spTree>
    <p:extLst>
      <p:ext uri="{BB962C8B-B14F-4D97-AF65-F5344CB8AC3E}">
        <p14:creationId xmlns:p14="http://schemas.microsoft.com/office/powerpoint/2010/main" val="387378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C86D0-4CE0-2BF1-33BA-C872608DDC74}"/>
              </a:ext>
            </a:extLst>
          </p:cNvPr>
          <p:cNvPicPr>
            <a:picLocks noChangeAspect="1"/>
          </p:cNvPicPr>
          <p:nvPr/>
        </p:nvPicPr>
        <p:blipFill rotWithShape="1">
          <a:blip r:embed="rId2"/>
          <a:srcRect l="9707" r="6484"/>
          <a:stretch/>
        </p:blipFill>
        <p:spPr>
          <a:xfrm>
            <a:off x="164386" y="91290"/>
            <a:ext cx="11702266" cy="5134963"/>
          </a:xfrm>
          <a:prstGeom prst="rect">
            <a:avLst/>
          </a:prstGeom>
        </p:spPr>
      </p:pic>
    </p:spTree>
    <p:extLst>
      <p:ext uri="{BB962C8B-B14F-4D97-AF65-F5344CB8AC3E}">
        <p14:creationId xmlns:p14="http://schemas.microsoft.com/office/powerpoint/2010/main" val="421380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A8B38-57E5-4472-3191-8176A89C6A44}"/>
              </a:ext>
            </a:extLst>
          </p:cNvPr>
          <p:cNvPicPr>
            <a:picLocks noChangeAspect="1"/>
          </p:cNvPicPr>
          <p:nvPr/>
        </p:nvPicPr>
        <p:blipFill>
          <a:blip r:embed="rId2"/>
          <a:stretch>
            <a:fillRect/>
          </a:stretch>
        </p:blipFill>
        <p:spPr>
          <a:xfrm>
            <a:off x="-113765" y="443751"/>
            <a:ext cx="12172950" cy="2292350"/>
          </a:xfrm>
          <a:prstGeom prst="rect">
            <a:avLst/>
          </a:prstGeom>
        </p:spPr>
      </p:pic>
      <p:pic>
        <p:nvPicPr>
          <p:cNvPr id="5" name="Picture 4">
            <a:extLst>
              <a:ext uri="{FF2B5EF4-FFF2-40B4-BE49-F238E27FC236}">
                <a16:creationId xmlns:a16="http://schemas.microsoft.com/office/drawing/2014/main" id="{798A263E-316B-73C2-7AC9-FF12E0E435A4}"/>
              </a:ext>
            </a:extLst>
          </p:cNvPr>
          <p:cNvPicPr>
            <a:picLocks noChangeAspect="1"/>
          </p:cNvPicPr>
          <p:nvPr/>
        </p:nvPicPr>
        <p:blipFill>
          <a:blip r:embed="rId3"/>
          <a:stretch>
            <a:fillRect/>
          </a:stretch>
        </p:blipFill>
        <p:spPr>
          <a:xfrm>
            <a:off x="-231228" y="3274848"/>
            <a:ext cx="12192000" cy="2641600"/>
          </a:xfrm>
          <a:prstGeom prst="rect">
            <a:avLst/>
          </a:prstGeom>
        </p:spPr>
      </p:pic>
      <p:sp>
        <p:nvSpPr>
          <p:cNvPr id="6" name="TextBox 5">
            <a:extLst>
              <a:ext uri="{FF2B5EF4-FFF2-40B4-BE49-F238E27FC236}">
                <a16:creationId xmlns:a16="http://schemas.microsoft.com/office/drawing/2014/main" id="{2CE0B56E-7FD1-73D0-8DAE-D1C31DBCDFA1}"/>
              </a:ext>
            </a:extLst>
          </p:cNvPr>
          <p:cNvSpPr txBox="1"/>
          <p:nvPr/>
        </p:nvSpPr>
        <p:spPr>
          <a:xfrm>
            <a:off x="1618593" y="2606566"/>
            <a:ext cx="9795641" cy="646331"/>
          </a:xfrm>
          <a:prstGeom prst="rect">
            <a:avLst/>
          </a:prstGeom>
          <a:noFill/>
        </p:spPr>
        <p:txBody>
          <a:bodyPr wrap="square" rtlCol="0">
            <a:spAutoFit/>
          </a:bodyPr>
          <a:lstStyle/>
          <a:p>
            <a:r>
              <a:rPr lang="en-IN" dirty="0"/>
              <a:t>First 5 parameter combinations are for different window sizes from 100ms to 300ms step size of 50ms with same weigh of 1</a:t>
            </a:r>
          </a:p>
        </p:txBody>
      </p:sp>
    </p:spTree>
    <p:extLst>
      <p:ext uri="{BB962C8B-B14F-4D97-AF65-F5344CB8AC3E}">
        <p14:creationId xmlns:p14="http://schemas.microsoft.com/office/powerpoint/2010/main" val="347736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19299C-B9EB-A8DB-6635-3A42777C8819}"/>
              </a:ext>
            </a:extLst>
          </p:cNvPr>
          <p:cNvPicPr>
            <a:picLocks noChangeAspect="1"/>
          </p:cNvPicPr>
          <p:nvPr/>
        </p:nvPicPr>
        <p:blipFill rotWithShape="1">
          <a:blip r:embed="rId2"/>
          <a:srcRect l="8481" r="6456"/>
          <a:stretch/>
        </p:blipFill>
        <p:spPr>
          <a:xfrm>
            <a:off x="179463" y="312288"/>
            <a:ext cx="11833073" cy="2945917"/>
          </a:xfrm>
          <a:prstGeom prst="rect">
            <a:avLst/>
          </a:prstGeom>
        </p:spPr>
      </p:pic>
      <p:pic>
        <p:nvPicPr>
          <p:cNvPr id="5" name="Picture 4">
            <a:extLst>
              <a:ext uri="{FF2B5EF4-FFF2-40B4-BE49-F238E27FC236}">
                <a16:creationId xmlns:a16="http://schemas.microsoft.com/office/drawing/2014/main" id="{13B95EDF-4F11-5061-BFD2-F0C4ED131D7D}"/>
              </a:ext>
            </a:extLst>
          </p:cNvPr>
          <p:cNvPicPr>
            <a:picLocks noChangeAspect="1"/>
          </p:cNvPicPr>
          <p:nvPr/>
        </p:nvPicPr>
        <p:blipFill rotWithShape="1">
          <a:blip r:embed="rId3"/>
          <a:srcRect l="9197" r="8564"/>
          <a:stretch/>
        </p:blipFill>
        <p:spPr>
          <a:xfrm>
            <a:off x="179463" y="3258205"/>
            <a:ext cx="11584451" cy="3079533"/>
          </a:xfrm>
          <a:prstGeom prst="rect">
            <a:avLst/>
          </a:prstGeom>
        </p:spPr>
      </p:pic>
    </p:spTree>
    <p:extLst>
      <p:ext uri="{BB962C8B-B14F-4D97-AF65-F5344CB8AC3E}">
        <p14:creationId xmlns:p14="http://schemas.microsoft.com/office/powerpoint/2010/main" val="245685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88D1B-1A06-15C8-86D4-3373E59518B4}"/>
              </a:ext>
            </a:extLst>
          </p:cNvPr>
          <p:cNvPicPr>
            <a:picLocks noChangeAspect="1"/>
          </p:cNvPicPr>
          <p:nvPr/>
        </p:nvPicPr>
        <p:blipFill rotWithShape="1">
          <a:blip r:embed="rId2"/>
          <a:srcRect b="8710"/>
          <a:stretch/>
        </p:blipFill>
        <p:spPr>
          <a:xfrm>
            <a:off x="-147145" y="0"/>
            <a:ext cx="12192000" cy="5623034"/>
          </a:xfrm>
          <a:prstGeom prst="rect">
            <a:avLst/>
          </a:prstGeom>
        </p:spPr>
      </p:pic>
      <p:sp>
        <p:nvSpPr>
          <p:cNvPr id="4" name="TextBox 3">
            <a:extLst>
              <a:ext uri="{FF2B5EF4-FFF2-40B4-BE49-F238E27FC236}">
                <a16:creationId xmlns:a16="http://schemas.microsoft.com/office/drawing/2014/main" id="{E8005AB3-0AFE-35E8-3473-244712B35E16}"/>
              </a:ext>
            </a:extLst>
          </p:cNvPr>
          <p:cNvSpPr txBox="1"/>
          <p:nvPr/>
        </p:nvSpPr>
        <p:spPr>
          <a:xfrm>
            <a:off x="147145" y="5612523"/>
            <a:ext cx="12044855" cy="1354217"/>
          </a:xfrm>
          <a:prstGeom prst="rect">
            <a:avLst/>
          </a:prstGeom>
          <a:noFill/>
        </p:spPr>
        <p:txBody>
          <a:bodyPr wrap="square" rtlCol="0">
            <a:spAutoFit/>
          </a:bodyPr>
          <a:lstStyle/>
          <a:p>
            <a:r>
              <a:rPr lang="en-IN" sz="1600" dirty="0"/>
              <a:t>First five combination for the cut-off frequency 1.5 Hz with increasing weights for threshold</a:t>
            </a:r>
          </a:p>
          <a:p>
            <a:r>
              <a:rPr lang="en-IN" sz="1600" dirty="0"/>
              <a:t>The figure here shows the reason of why the separation increases with decreasing window size (or increasing cut-off frequency). With decrease in w size and fixed threshold, signal is less smooth, more false negative, prob detection decreases. But for Null hypothesis, the decrease is relatively higher since there is no muscle activity present (Pd = TP + FN ; assuming active throughout move)</a:t>
            </a:r>
          </a:p>
          <a:p>
            <a:endParaRPr lang="en-IN" dirty="0"/>
          </a:p>
        </p:txBody>
      </p:sp>
    </p:spTree>
    <p:extLst>
      <p:ext uri="{BB962C8B-B14F-4D97-AF65-F5344CB8AC3E}">
        <p14:creationId xmlns:p14="http://schemas.microsoft.com/office/powerpoint/2010/main" val="313856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E0FA6-23C7-AC16-13AB-B71CF6BFD886}"/>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246025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726753-207F-F318-E6F3-B962A70E5D84}"/>
              </a:ext>
            </a:extLst>
          </p:cNvPr>
          <p:cNvPicPr>
            <a:picLocks noChangeAspect="1"/>
          </p:cNvPicPr>
          <p:nvPr/>
        </p:nvPicPr>
        <p:blipFill>
          <a:blip r:embed="rId2"/>
          <a:stretch>
            <a:fillRect/>
          </a:stretch>
        </p:blipFill>
        <p:spPr>
          <a:xfrm>
            <a:off x="-115503" y="498608"/>
            <a:ext cx="12192000" cy="2838450"/>
          </a:xfrm>
          <a:prstGeom prst="rect">
            <a:avLst/>
          </a:prstGeom>
        </p:spPr>
      </p:pic>
      <p:sp>
        <p:nvSpPr>
          <p:cNvPr id="5" name="TextBox 4">
            <a:extLst>
              <a:ext uri="{FF2B5EF4-FFF2-40B4-BE49-F238E27FC236}">
                <a16:creationId xmlns:a16="http://schemas.microsoft.com/office/drawing/2014/main" id="{770887CB-9CAA-9986-0FFF-2C48C3805587}"/>
              </a:ext>
            </a:extLst>
          </p:cNvPr>
          <p:cNvSpPr txBox="1"/>
          <p:nvPr/>
        </p:nvSpPr>
        <p:spPr>
          <a:xfrm>
            <a:off x="2296524" y="4237027"/>
            <a:ext cx="6208004" cy="923330"/>
          </a:xfrm>
          <a:prstGeom prst="rect">
            <a:avLst/>
          </a:prstGeom>
          <a:noFill/>
        </p:spPr>
        <p:txBody>
          <a:bodyPr wrap="square">
            <a:spAutoFit/>
          </a:bodyPr>
          <a:lstStyle/>
          <a:p>
            <a:r>
              <a:rPr lang="en-IN" dirty="0"/>
              <a:t>TVD (35) :     5.0000    7.5</a:t>
            </a:r>
          </a:p>
          <a:p>
            <a:r>
              <a:rPr lang="en-IN" dirty="0"/>
              <a:t>KL (40)    :      5.0000    8.5000</a:t>
            </a:r>
          </a:p>
          <a:p>
            <a:r>
              <a:rPr lang="en-IN" dirty="0" err="1"/>
              <a:t>medIQR</a:t>
            </a:r>
            <a:r>
              <a:rPr lang="en-IN" dirty="0"/>
              <a:t>(10) : 5.0000    2.5000</a:t>
            </a:r>
          </a:p>
        </p:txBody>
      </p:sp>
    </p:spTree>
    <p:extLst>
      <p:ext uri="{BB962C8B-B14F-4D97-AF65-F5344CB8AC3E}">
        <p14:creationId xmlns:p14="http://schemas.microsoft.com/office/powerpoint/2010/main" val="184369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8EED5-9B50-0A05-ABF4-A214522D66BE}"/>
              </a:ext>
            </a:extLst>
          </p:cNvPr>
          <p:cNvPicPr>
            <a:picLocks noChangeAspect="1"/>
          </p:cNvPicPr>
          <p:nvPr/>
        </p:nvPicPr>
        <p:blipFill>
          <a:blip r:embed="rId2"/>
          <a:stretch>
            <a:fillRect/>
          </a:stretch>
        </p:blipFill>
        <p:spPr>
          <a:xfrm>
            <a:off x="0" y="742502"/>
            <a:ext cx="12192000" cy="6159500"/>
          </a:xfrm>
          <a:prstGeom prst="rect">
            <a:avLst/>
          </a:prstGeom>
        </p:spPr>
      </p:pic>
      <p:sp>
        <p:nvSpPr>
          <p:cNvPr id="4" name="TextBox 3">
            <a:extLst>
              <a:ext uri="{FF2B5EF4-FFF2-40B4-BE49-F238E27FC236}">
                <a16:creationId xmlns:a16="http://schemas.microsoft.com/office/drawing/2014/main" id="{8CA3B688-9298-1ED4-B352-360C3007B1EF}"/>
              </a:ext>
            </a:extLst>
          </p:cNvPr>
          <p:cNvSpPr txBox="1"/>
          <p:nvPr/>
        </p:nvSpPr>
        <p:spPr>
          <a:xfrm>
            <a:off x="3090041" y="431712"/>
            <a:ext cx="5707117" cy="369332"/>
          </a:xfrm>
          <a:prstGeom prst="rect">
            <a:avLst/>
          </a:prstGeom>
          <a:noFill/>
        </p:spPr>
        <p:txBody>
          <a:bodyPr wrap="square" rtlCol="0">
            <a:spAutoFit/>
          </a:bodyPr>
          <a:lstStyle/>
          <a:p>
            <a:r>
              <a:rPr lang="en-IN" dirty="0"/>
              <a:t>Modified Hodges</a:t>
            </a:r>
          </a:p>
        </p:txBody>
      </p:sp>
    </p:spTree>
    <p:extLst>
      <p:ext uri="{BB962C8B-B14F-4D97-AF65-F5344CB8AC3E}">
        <p14:creationId xmlns:p14="http://schemas.microsoft.com/office/powerpoint/2010/main" val="49819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5F36A3-A125-0B6E-882D-7AFC72A1869E}"/>
              </a:ext>
            </a:extLst>
          </p:cNvPr>
          <p:cNvPicPr>
            <a:picLocks noChangeAspect="1"/>
          </p:cNvPicPr>
          <p:nvPr/>
        </p:nvPicPr>
        <p:blipFill>
          <a:blip r:embed="rId2"/>
          <a:stretch>
            <a:fillRect/>
          </a:stretch>
        </p:blipFill>
        <p:spPr>
          <a:xfrm>
            <a:off x="0" y="698500"/>
            <a:ext cx="12192000" cy="6159500"/>
          </a:xfrm>
          <a:prstGeom prst="rect">
            <a:avLst/>
          </a:prstGeom>
        </p:spPr>
      </p:pic>
      <p:sp>
        <p:nvSpPr>
          <p:cNvPr id="4" name="TextBox 3">
            <a:extLst>
              <a:ext uri="{FF2B5EF4-FFF2-40B4-BE49-F238E27FC236}">
                <a16:creationId xmlns:a16="http://schemas.microsoft.com/office/drawing/2014/main" id="{CBC6BA28-E930-1FDA-3ABB-154E50D7BF21}"/>
              </a:ext>
            </a:extLst>
          </p:cNvPr>
          <p:cNvSpPr txBox="1"/>
          <p:nvPr/>
        </p:nvSpPr>
        <p:spPr>
          <a:xfrm>
            <a:off x="3731172" y="84083"/>
            <a:ext cx="4004442" cy="369332"/>
          </a:xfrm>
          <a:prstGeom prst="rect">
            <a:avLst/>
          </a:prstGeom>
          <a:noFill/>
        </p:spPr>
        <p:txBody>
          <a:bodyPr wrap="square" rtlCol="0">
            <a:spAutoFit/>
          </a:bodyPr>
          <a:lstStyle/>
          <a:p>
            <a:r>
              <a:rPr lang="en-IN" dirty="0"/>
              <a:t>Cutoff 1.5 Hz</a:t>
            </a:r>
          </a:p>
        </p:txBody>
      </p:sp>
    </p:spTree>
    <p:extLst>
      <p:ext uri="{BB962C8B-B14F-4D97-AF65-F5344CB8AC3E}">
        <p14:creationId xmlns:p14="http://schemas.microsoft.com/office/powerpoint/2010/main" val="408085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76706C-E3BB-DB91-06BF-75F1E3B4E323}"/>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239492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B5DF8-52B1-E44E-D7C4-D62A54B98743}"/>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371493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058A2-0952-B96D-D1EB-CEAE68B35388}"/>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360437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4BEE4-0CB7-648E-9D09-C24E28BBBE84}"/>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265343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F46BE8-5D13-E359-8D6C-DD83D4DCC489}"/>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262063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F7798C-78A7-1ACC-3E77-F57830107285}"/>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1256414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8353</TotalTime>
  <Words>134</Words>
  <Application>Microsoft Office PowerPoint</Application>
  <PresentationFormat>Widescreen</PresentationFormat>
  <Paragraphs>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Yuvaraj</dc:creator>
  <cp:lastModifiedBy>Monisha Yuvaraj</cp:lastModifiedBy>
  <cp:revision>6</cp:revision>
  <dcterms:created xsi:type="dcterms:W3CDTF">2023-09-18T09:19:04Z</dcterms:created>
  <dcterms:modified xsi:type="dcterms:W3CDTF">2023-10-05T05:23:13Z</dcterms:modified>
</cp:coreProperties>
</file>