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73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2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858B-C10C-725D-50B0-66105F139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58BD-A6AC-BE3C-850D-A6582210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6348-D958-BBEA-15DB-795A7E3C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8B5-7E4B-445F-9BFC-7FAE9A4D8C4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F9494-8AD8-C7CB-E576-39FF7DAA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AE4CD-4FD9-CBD1-F148-670CEAFE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DBC8-759B-4B09-B597-11258C34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2337-68B7-15E1-E894-53D38E9A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F4E4D-423F-CA75-788E-EEBFC2F83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5782-08CE-AA54-21E4-EAF7AC79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8B5-7E4B-445F-9BFC-7FAE9A4D8C4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88097-AB6A-1192-71B6-31112AE1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5D130-1777-8F9F-C444-8EFBFB01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DBC8-759B-4B09-B597-11258C34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14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7BAAE-BF18-90A6-83D9-07178C423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CE852-9B5B-8202-7211-ECCC1AD83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ED734-BA65-6958-A3C9-7D467570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8B5-7E4B-445F-9BFC-7FAE9A4D8C4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30AD2-0B80-1061-CA98-5E69C4E9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FC4BD-5DF1-54A7-1E11-BE96DE03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DBC8-759B-4B09-B597-11258C34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96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6D10-42C1-0A3B-83C2-564BBB88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A6963-887E-0964-32E0-5F48F1214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60A82-5DFF-846A-89FB-E5406661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8B5-7E4B-445F-9BFC-7FAE9A4D8C4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EB3D-FA47-3B9C-B459-7DD1EBDE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72DB-7814-90D7-89C2-E25889D9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DBC8-759B-4B09-B597-11258C34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4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D8EF-FAC0-A915-02B0-709D1830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79AD3-A457-2565-BBB9-81252ADED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6C23A-0A5D-F46F-6FBE-3371DDE4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8B5-7E4B-445F-9BFC-7FAE9A4D8C4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5F320-75BB-3E52-AFF0-72463257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06B27-B938-4BF9-E56A-38B2019E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DBC8-759B-4B09-B597-11258C34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08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25AD-6C68-1535-7478-D7863793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81FF-B019-A2DA-CCA7-93F63B834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CC489-B28D-7E7F-DF70-2A1230019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6659F-E49B-9C9A-5CB0-C0C678CD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8B5-7E4B-445F-9BFC-7FAE9A4D8C4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013BE-F26E-921F-987A-01D6E641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EBA41-6E0F-910A-15BD-2E9BB43F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DBC8-759B-4B09-B597-11258C34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1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013A-666A-F9F1-673A-6F3E1741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3E3D4-80F3-3543-629F-38CBB1585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6C080-81C1-6055-CF46-3619E5E92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6CE29-9712-B951-E17B-4B9F6F881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DE984-47A4-B6E5-5BBD-D570173EC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395D23-B52C-EB26-A900-4D8879E0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8B5-7E4B-445F-9BFC-7FAE9A4D8C4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88AF8-15BA-AEA2-280E-71EF2B12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1D416-ADE1-537F-E387-C5EFA24C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DBC8-759B-4B09-B597-11258C34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56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FC59-87DD-3F31-D6F9-9947B57C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55572-82C4-FA32-CC4F-EC81871B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8B5-7E4B-445F-9BFC-7FAE9A4D8C4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71FD1-7FD5-2D08-28C2-BF3DE843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5E77F-CB91-1699-3444-6CB302CE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DBC8-759B-4B09-B597-11258C34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26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90F6C-20DD-2725-4018-9423DA90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8B5-7E4B-445F-9BFC-7FAE9A4D8C4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0E074-1F6B-18D2-4C90-FCA40BC7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EC4A5-2414-E83D-D913-1C999324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DBC8-759B-4B09-B597-11258C34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09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B751-8B91-5ED3-DA51-61113B44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FE94C-583A-6EC4-2C08-20549601A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DA116-2228-F15E-6978-BD09A9B25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947CB-6AA1-8A21-5E02-E0B8D77C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8B5-7E4B-445F-9BFC-7FAE9A4D8C4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07874-6AB4-0F08-2646-25BDCD04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14942-1447-D6D5-B093-313FA7E0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DBC8-759B-4B09-B597-11258C34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67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EB6C-3A9F-F88D-29CD-29F3D332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E49A3-0646-8031-10DB-79A8E8F87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C0899-D226-B30E-2F87-D50BD20F3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F1F7C-B059-3B60-E51A-BAA8A30B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E8B5-7E4B-445F-9BFC-7FAE9A4D8C4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16215-B0EE-8BC0-65C8-6F5F2225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FE6CB-B855-17C3-F3DB-9099008B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DBC8-759B-4B09-B597-11258C34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7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3E7F2-E182-3FBD-BA95-92B53859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07747-CA14-896D-E110-C1DE6FAB5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C66DB-2A47-3242-643A-5312E9ECE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3E8B5-7E4B-445F-9BFC-7FAE9A4D8C4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DBAF9-BFA4-E71C-464C-D852E7CF0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B9E5-9B5B-90A8-DCC4-10CE83AAA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BC8-759B-4B09-B597-11258C34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4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B7AE16-FC04-4208-1475-F510C0C96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692150"/>
            <a:ext cx="80772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4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A1B3C1-D8DA-F70B-9A6C-6158FF49A508}"/>
              </a:ext>
            </a:extLst>
          </p:cNvPr>
          <p:cNvSpPr txBox="1"/>
          <p:nvPr/>
        </p:nvSpPr>
        <p:spPr>
          <a:xfrm>
            <a:off x="466164" y="78658"/>
            <a:ext cx="51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Asymmetry in latency on and Latency off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0BB10-2A8F-75E0-E6CE-77DE2A32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140" y="1472692"/>
            <a:ext cx="11663212" cy="419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8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8ACAA9-FDC9-57B8-FE3D-C0CB91CE8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645" y="454504"/>
            <a:ext cx="12141200" cy="3257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6368E6-1074-B12E-B3DE-BDE5DE852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066" y="3689302"/>
            <a:ext cx="11810041" cy="31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6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52D6C-64C5-7A33-21B9-ABA8AC143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" y="739176"/>
            <a:ext cx="11594382" cy="3110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FF6790-2AFA-AA25-1FA6-F14CB1294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7" y="3835116"/>
            <a:ext cx="11266578" cy="30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2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AE8A4-0B85-3B4D-7577-24032E72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682"/>
            <a:ext cx="11597256" cy="3111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2D51F8-08DC-AA63-8444-5B75A4D00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60" y="3954699"/>
            <a:ext cx="10820879" cy="290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8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586581-A62C-0A0D-57BD-431EB2D36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996" y="807551"/>
            <a:ext cx="11275204" cy="3025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26DE94-CA39-0B24-4CF7-1E8CACC81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73" y="3729233"/>
            <a:ext cx="10860657" cy="30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29BFDB-D70E-0C29-5354-26FB2D5B1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6" t="3636" r="7079" b="6682"/>
          <a:stretch/>
        </p:blipFill>
        <p:spPr>
          <a:xfrm>
            <a:off x="296779" y="369332"/>
            <a:ext cx="11598442" cy="6352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14A9D0-EE01-8385-2534-E08ED5A31BC8}"/>
              </a:ext>
            </a:extLst>
          </p:cNvPr>
          <p:cNvSpPr txBox="1"/>
          <p:nvPr/>
        </p:nvSpPr>
        <p:spPr>
          <a:xfrm>
            <a:off x="3224463" y="22823"/>
            <a:ext cx="627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500 </a:t>
            </a:r>
            <a:r>
              <a:rPr lang="en-IN" dirty="0" err="1"/>
              <a:t>ms</a:t>
            </a:r>
            <a:r>
              <a:rPr lang="en-IN" dirty="0"/>
              <a:t> pulse duration data the</a:t>
            </a:r>
          </a:p>
        </p:txBody>
      </p:sp>
    </p:spTree>
    <p:extLst>
      <p:ext uri="{BB962C8B-B14F-4D97-AF65-F5344CB8AC3E}">
        <p14:creationId xmlns:p14="http://schemas.microsoft.com/office/powerpoint/2010/main" val="269317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869C7D-0494-2E49-2262-94920A092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500"/>
            <a:ext cx="12192000" cy="6159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4D42A-8DA3-BAD5-AC5A-1DF6E98D6964}"/>
              </a:ext>
            </a:extLst>
          </p:cNvPr>
          <p:cNvSpPr txBox="1"/>
          <p:nvPr/>
        </p:nvSpPr>
        <p:spPr>
          <a:xfrm>
            <a:off x="2566219" y="257347"/>
            <a:ext cx="6902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Ensemble averages of the binary output For the previous analysis </a:t>
            </a:r>
          </a:p>
        </p:txBody>
      </p:sp>
    </p:spTree>
    <p:extLst>
      <p:ext uri="{BB962C8B-B14F-4D97-AF65-F5344CB8AC3E}">
        <p14:creationId xmlns:p14="http://schemas.microsoft.com/office/powerpoint/2010/main" val="69218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9CEF9D-4820-DED8-4DDD-2FB9439C0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8" y="-1"/>
            <a:ext cx="12088762" cy="679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81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913B90-54A0-5046-418B-B41F4CAF5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826" y="173907"/>
            <a:ext cx="12141200" cy="3072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4A8F1A-04AB-08A3-6AE5-023F20407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3600450"/>
            <a:ext cx="12141200" cy="32575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279FEB-1C4B-32AB-87D1-A639DFCF2AE1}"/>
              </a:ext>
            </a:extLst>
          </p:cNvPr>
          <p:cNvSpPr txBox="1"/>
          <p:nvPr/>
        </p:nvSpPr>
        <p:spPr>
          <a:xfrm>
            <a:off x="5525729" y="0"/>
            <a:ext cx="194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Modified Hodges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EEDB8-EEF3-6085-C5A7-FDF41101E916}"/>
              </a:ext>
            </a:extLst>
          </p:cNvPr>
          <p:cNvSpPr txBox="1"/>
          <p:nvPr/>
        </p:nvSpPr>
        <p:spPr>
          <a:xfrm>
            <a:off x="5788741" y="3231118"/>
            <a:ext cx="1946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AGLRstep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14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A3E78-2615-9C2E-51B6-7D5229752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281752"/>
            <a:ext cx="12141200" cy="3147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BB5085-9EFF-AB2E-678F-6ECDD5175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3723968"/>
            <a:ext cx="12141200" cy="3257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70E50F-6740-E6D3-9109-61476810357F}"/>
              </a:ext>
            </a:extLst>
          </p:cNvPr>
          <p:cNvSpPr txBox="1"/>
          <p:nvPr/>
        </p:nvSpPr>
        <p:spPr>
          <a:xfrm>
            <a:off x="5289755" y="-50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AGLRstep_Laplace</a:t>
            </a:r>
            <a:r>
              <a:rPr lang="en-IN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FF6C7-95B6-19FC-47AC-D313268226FA}"/>
              </a:ext>
            </a:extLst>
          </p:cNvPr>
          <p:cNvSpPr txBox="1"/>
          <p:nvPr/>
        </p:nvSpPr>
        <p:spPr>
          <a:xfrm>
            <a:off x="5493775" y="3429000"/>
            <a:ext cx="6169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Fuzzy Entropy </a:t>
            </a:r>
          </a:p>
        </p:txBody>
      </p:sp>
    </p:spTree>
    <p:extLst>
      <p:ext uri="{BB962C8B-B14F-4D97-AF65-F5344CB8AC3E}">
        <p14:creationId xmlns:p14="http://schemas.microsoft.com/office/powerpoint/2010/main" val="178950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A8C482-8DE9-F3BA-98B4-5C0DE0C08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80" y="-55178"/>
            <a:ext cx="4706007" cy="3529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9E88B5-A379-6D8E-4D78-CCD449623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007" y="0"/>
            <a:ext cx="4790091" cy="3592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385FF-854F-2D07-B53A-ABF6E2431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380" y="3328495"/>
            <a:ext cx="4706007" cy="3529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CDF47-DC17-2C9B-1832-1254C741F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007" y="3429000"/>
            <a:ext cx="4706008" cy="35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7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002535-EB47-9EF7-4E22-F633398E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497" y="852321"/>
            <a:ext cx="6502400" cy="487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624E70-9249-C788-4A56-045AB66D5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1261"/>
            <a:ext cx="6231869" cy="461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7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392B27-66FB-AE6A-8A69-D3EAD52D1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257" y="913739"/>
            <a:ext cx="6643417" cy="4982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AFAB34-5AC8-D07B-70BB-48C5893CB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6179" y="913739"/>
            <a:ext cx="6805449" cy="510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9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BC0219-D3E1-090D-44D3-F934BA9C0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2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52A035-97B2-1E3C-6DFD-BBED4582A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2221" y="0"/>
            <a:ext cx="14436441" cy="30781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B53056-4A88-984B-1CE2-13F3FFC3B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36" y="3237256"/>
            <a:ext cx="10579510" cy="33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3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D55B6-1F54-2AC5-29B7-A8B3C4B49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3" r="7339"/>
          <a:stretch/>
        </p:blipFill>
        <p:spPr>
          <a:xfrm>
            <a:off x="506361" y="-8378"/>
            <a:ext cx="11179278" cy="686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3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10363</TotalTime>
  <Words>31</Words>
  <Application>Microsoft Office PowerPoint</Application>
  <PresentationFormat>Widescreen</PresentationFormat>
  <Paragraphs>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Monisha Yuvaraj</dc:creator>
  <cp:lastModifiedBy>Monisha Yuvaraj</cp:lastModifiedBy>
  <cp:revision>10</cp:revision>
  <dcterms:created xsi:type="dcterms:W3CDTF">2023-04-19T07:46:12Z</dcterms:created>
  <dcterms:modified xsi:type="dcterms:W3CDTF">2023-05-01T10:08:06Z</dcterms:modified>
</cp:coreProperties>
</file>