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14461-20D9-7C24-FA6C-FF8A49C26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C0CBB2-9DE0-A671-99FD-06D87458D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83C639-E265-7FAF-9BC9-4A19DD9F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B14ECB-2754-E916-4B6C-6923D58B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29ECD-D120-7856-A0E1-5FAA56DE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29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B69B3-C621-CDEE-0311-043CAA0E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D295B4-A6CE-3881-439A-B44A5E5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B5927-0A41-4F50-967B-27716DA7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D04F2F-9071-7B8E-37CD-33688231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7A1539-4BE4-A3BB-9693-5AE2DDAB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161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BA7C26-8441-FB62-F5F8-11075CCB7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D26FB8-F391-0F56-107F-0B4B35718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82CB38-DBD4-8927-0D12-9B58D2ED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EB7254-198E-B295-9945-8C1A2AE0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7591C-D6AA-451A-7B0D-2D1D3C9F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88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B0AAB-6386-6856-5C90-E4B9EE88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76CE9-0483-1B4D-C07B-B90E904F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C5586D-894D-1282-5F99-AB5FDAFC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026EAC-EB08-CB8A-92BE-29616ACA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DCF976-35EC-5C42-5912-A9930238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0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4CC37-183E-A57A-B577-1DEE0A48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B23F89-F013-351D-6B0B-567A7109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43CB1-8801-5438-8390-C85E5E00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8B6074-9259-D094-7BD1-12EEF3A1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A8070-0886-9F08-123B-CBD0D51C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48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86993-1265-B519-FAC6-9FDCC613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A89F5-ADA9-1B49-6347-C59EE09D2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24D848-82AC-5D4E-0FDD-86E2725F7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5036C-AF3B-BA95-D005-C7E6423F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14/09/2023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4992CE-25E6-9A03-E9FD-A856D4D7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29A9C5-4A0D-C2CD-3B83-8DF9B469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805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A0FBE-E911-BA0F-A383-9C4F6CAB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7B05F1-DF3C-B621-D1CA-C2B4DB33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80278-5DE7-81D5-8E56-057C5C909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C9EE37-D30B-887D-DD5C-257DF3C05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9FDA3E-B36D-9154-A8C1-B30FAC13A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1EDEBF-4F03-FAA8-7BD6-235FCD1F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14/09/2023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FD51FF-FE4F-7EC3-A943-94194656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683563-06AB-7E8C-67A4-765D4CFE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85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35F74-AFE1-CDDB-59FE-6924F700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9D050A-4A6F-D66D-345F-D6E02372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14/09/2023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5B48CB-E988-5C46-3C45-9EE4B7F8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25EBFD-9145-FB64-EBD5-22DCAA0B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2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E8C17B-2758-3B25-66FE-4A49FB19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14/09/2023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F00296-B799-B604-D4AA-5EE65CA6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5DCCFE-3848-6948-A296-7ADBB95E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300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0F873-6E8C-7F04-8005-6DC6D0BD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E9A56-4D2C-8F65-1D65-01D13DED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EBCDEC-D29F-7D59-59AE-DDC2DB51A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CE071D-A669-6237-8B86-8BBD920E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14/09/2023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832B9E-9787-AF92-6DB3-702A1F47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FF9836-74F8-26EB-3F74-FC9B382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239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14D1C-85C5-CDCF-852D-45ED56D1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62B1C4-25B4-1068-A658-8ADC113DA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5CD3CD-F4AF-FBB8-EFEE-7B1951050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F34AF7-DCC5-4C36-0C6C-91D820DE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C5B3-A802-4A30-AC1D-E2239D062B86}" type="datetimeFigureOut">
              <a:rPr lang="es-MX" smtClean="0"/>
              <a:t>14/09/2023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42ACAB-534A-0D76-730B-6E32D71E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FF70BA-46B0-1F82-FFAB-54E8B77B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4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B48291-E856-79FD-553B-CE663299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D0FBB-49F2-A6DD-C975-2E656AD1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129760-FFC7-D07A-BAB1-128E5D5E1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C5B3-A802-4A30-AC1D-E2239D062B86}" type="datetimeFigureOut">
              <a:rPr lang="es-MX" smtClean="0"/>
              <a:t>14/09/2023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B9FA2-81FF-0B66-4BE1-A013E84C1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569B2-5A7D-7993-4F7E-2B471B01A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EA58E-0D42-4BC0-96C8-16A6FFB51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6A9CDFA-AE96-464E-AF76-4B7B8598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88082"/>
            <a:ext cx="7584525" cy="34425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E9255AE-0E88-843A-D16F-19AD71E19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176" y="288082"/>
            <a:ext cx="2200275" cy="13144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CEA6AB9-6762-C8AB-DED3-0327E3B4D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982" y="3121868"/>
            <a:ext cx="71818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6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154ADC-53B4-0E04-F1E4-0A8E9B9C5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88082"/>
            <a:ext cx="7584525" cy="34425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06C1EA0-EB90-0B03-127E-DD1580D1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589" y="3036143"/>
            <a:ext cx="7239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9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ndo negr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1A012DE6-4C89-C92D-537E-47087188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9" y="137531"/>
            <a:ext cx="7076520" cy="311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67B2CC-B32C-1350-5DEA-8E720EA99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748" y="3256385"/>
            <a:ext cx="6320615" cy="31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9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36DD1D0-8604-96AA-2C3F-2D6756532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19" y="312575"/>
            <a:ext cx="4180793" cy="30064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D6D915E-4A89-7414-E466-95AD8548A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1" y="312575"/>
            <a:ext cx="4180793" cy="30064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6349D2F-F7CB-D556-FD56-9D0D59523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770" y="3559049"/>
            <a:ext cx="4185653" cy="300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29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Elissa Lopez Gonzalez</dc:creator>
  <cp:lastModifiedBy>Elissa Lopez Gonzalez</cp:lastModifiedBy>
  <cp:revision>2</cp:revision>
  <dcterms:created xsi:type="dcterms:W3CDTF">2023-09-14T17:58:47Z</dcterms:created>
  <dcterms:modified xsi:type="dcterms:W3CDTF">2023-09-14T18:23:00Z</dcterms:modified>
</cp:coreProperties>
</file>