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C275-2252-B046-C3B6-542EA8E87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A2BE2-4726-8391-514D-1CF4581A7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68B1B-FF64-658B-A334-9A02547C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C2C6-48AA-959B-4B7D-ACEE4A10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9F0A4-79DE-32A5-16D4-37193AFA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2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B00E-B087-F0D7-B680-C1D7B0A8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55DD77-420E-5C41-F829-4A589A9C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7FD8D-1656-061E-85D3-BB026B80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05307-EDC6-B5DD-FE75-AE961D3B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B0FFC-61E0-C9BF-8806-D7991FB1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E9BD10-8CDE-4E93-C766-BAD80B3D1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C6F68F-A7BF-B35E-8730-3655824D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E3514-5818-8E7A-FD7B-6394535F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34AFD-B429-9F05-5D40-E49109C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4C100-41A3-A8C8-6CBB-395B8A03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6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C1F3-87AF-95F6-B006-E1F07D34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244FB-896E-3D89-BC00-76DD8C96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26A42-03C3-F9F7-215D-B0307D7E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38366-4A40-329B-87C9-689F269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FDDE5-411B-08C1-3082-06E87B4C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6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B469-1DFB-9173-F19C-B7D41FDC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7966A-5BF3-8322-1991-BF62ED8A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53548-9363-BEFB-C43C-B29E898B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4C3A0-8E43-5900-D0A1-68C3251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A9311-5E3D-D84E-F518-B990F93A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7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00097-579D-747E-A971-15D3C511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8798C-DF13-B6D3-1B7A-22282CAF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415A0A-E5DA-D0BD-5505-849611DF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90288-F5EB-8AF2-FEA5-51523C93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5E952-092D-C872-A846-8284558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474E9-E884-82B4-8676-77F2110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1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15C01-FEEA-F38F-E83B-318AAC07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12A4C-8560-1626-D16F-8447C6A9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F7B9F-B1FA-ACDA-697A-12AF62BD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63731-BA15-4ED2-1525-57C113375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C5CDA4-852A-E085-5D6B-965EE4747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846358-631F-DE81-91F5-5FC147C9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2BBDB8-ADC1-015E-477E-8E5EE174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9AF4A0-EA93-BF35-DBE4-94BC1084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59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91ED5-B036-AFC9-B1B9-B501FA8F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2067CF-9AA4-108B-5D82-8F7E332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D3EF7-F2B7-64CB-DEF6-45FF52E0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4343A5-A976-A7C3-6660-5102356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0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AD83CD-216C-6AE6-A058-048D9101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83B000-8DB9-0B7A-8214-3BD4A927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DCA2E-D7CB-3CBA-E940-FD99A9FD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F73D-9FCA-06F5-CFFD-AFBC5E0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E62C-B89E-D5C5-615F-AD02236F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A8B35E-09A3-795E-C420-9C35BBB6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6D19A-1BB6-392B-861C-D5B223ED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CA92E-0385-F391-2972-9EE43031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D7D93-BB10-DC5F-B390-2B86A4EB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2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D992-2E99-7ABA-87A5-4487B020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A1C677-DAF8-1F8E-2F69-D5702E1F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0568F-3252-B8FD-7A1B-79F9A11C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31393-E910-EE31-85D4-3D8F95F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7ABD5-73E4-E862-3E0A-1C48BBF6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43247-68B2-AEEA-82AA-9D31F47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8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17680-1A3F-D063-2B1F-55E2A4FB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763AB-B1FA-3094-346D-5B5B4A8A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F8845-36E1-9599-79AF-95E9FDFF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C855-1437-4645-9C9D-1B7AA7208C5C}" type="datetimeFigureOut">
              <a:rPr lang="es-MX" smtClean="0"/>
              <a:t>07/08/2023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7F7D6-72EC-76E9-51D7-85D875A1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47F53-E759-0B60-73FF-B109EF34D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E3A1-015E-4E5C-BCAE-850EC00E9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88780F-0F9D-5FF5-613E-E5A39F86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39" y="3429001"/>
            <a:ext cx="3439983" cy="2509811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1EE6EFF-5098-FF53-E06B-8277727C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70480"/>
              </p:ext>
            </p:extLst>
          </p:nvPr>
        </p:nvGraphicFramePr>
        <p:xfrm>
          <a:off x="291063" y="2052816"/>
          <a:ext cx="2799219" cy="2752368"/>
        </p:xfrm>
        <a:graphic>
          <a:graphicData uri="http://schemas.openxmlformats.org/drawingml/2006/table">
            <a:tbl>
              <a:tblPr/>
              <a:tblGrid>
                <a:gridCol w="1135721">
                  <a:extLst>
                    <a:ext uri="{9D8B030D-6E8A-4147-A177-3AD203B41FA5}">
                      <a16:colId xmlns:a16="http://schemas.microsoft.com/office/drawing/2014/main" val="1485777510"/>
                    </a:ext>
                  </a:extLst>
                </a:gridCol>
                <a:gridCol w="831749">
                  <a:extLst>
                    <a:ext uri="{9D8B030D-6E8A-4147-A177-3AD203B41FA5}">
                      <a16:colId xmlns:a16="http://schemas.microsoft.com/office/drawing/2014/main" val="3934187146"/>
                    </a:ext>
                  </a:extLst>
                </a:gridCol>
                <a:gridCol w="831749">
                  <a:extLst>
                    <a:ext uri="{9D8B030D-6E8A-4147-A177-3AD203B41FA5}">
                      <a16:colId xmlns:a16="http://schemas.microsoft.com/office/drawing/2014/main" val="795286405"/>
                    </a:ext>
                  </a:extLst>
                </a:gridCol>
              </a:tblGrid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 (ROSTROS)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6530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52438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3.7x10-6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14277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095517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955041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60001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62076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-29.42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0054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4185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877516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-17.09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6669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67318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03119B4-F818-567B-FCB2-6CA5948B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919" y="255987"/>
            <a:ext cx="3439983" cy="25098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0CD565-E709-CFCE-8EB3-E93A008DF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539" y="255987"/>
            <a:ext cx="3439983" cy="25098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E27D70-196F-7DFC-ADD9-1206C6521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919" y="3429000"/>
            <a:ext cx="3439983" cy="25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1EE6EFF-5098-FF53-E06B-8277727C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08028"/>
              </p:ext>
            </p:extLst>
          </p:nvPr>
        </p:nvGraphicFramePr>
        <p:xfrm>
          <a:off x="431022" y="2271398"/>
          <a:ext cx="2869367" cy="2752368"/>
        </p:xfrm>
        <a:graphic>
          <a:graphicData uri="http://schemas.openxmlformats.org/drawingml/2006/table">
            <a:tbl>
              <a:tblPr/>
              <a:tblGrid>
                <a:gridCol w="1135721">
                  <a:extLst>
                    <a:ext uri="{9D8B030D-6E8A-4147-A177-3AD203B41FA5}">
                      <a16:colId xmlns:a16="http://schemas.microsoft.com/office/drawing/2014/main" val="1485777510"/>
                    </a:ext>
                  </a:extLst>
                </a:gridCol>
                <a:gridCol w="831749">
                  <a:extLst>
                    <a:ext uri="{9D8B030D-6E8A-4147-A177-3AD203B41FA5}">
                      <a16:colId xmlns:a16="http://schemas.microsoft.com/office/drawing/2014/main" val="1537502222"/>
                    </a:ext>
                  </a:extLst>
                </a:gridCol>
                <a:gridCol w="901897">
                  <a:extLst>
                    <a:ext uri="{9D8B030D-6E8A-4147-A177-3AD203B41FA5}">
                      <a16:colId xmlns:a16="http://schemas.microsoft.com/office/drawing/2014/main" val="2260982572"/>
                    </a:ext>
                  </a:extLst>
                </a:gridCol>
              </a:tblGrid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 (ESCENAS)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6530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52438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14277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095517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955041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60001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62076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-28.26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0054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41853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-15.76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877516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-12.74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6669"/>
                  </a:ext>
                </a:extLst>
              </a:tr>
              <a:tr h="22936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67318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84DCF9B4-C8A1-C75C-5CED-7E626377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55" y="410541"/>
            <a:ext cx="3439984" cy="25098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71AA4A4-76B5-B440-A0BF-4DAE4089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64" y="410541"/>
            <a:ext cx="3439985" cy="25098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50D8D2-1C21-A3C5-5D91-32D62941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54" y="3429000"/>
            <a:ext cx="3439985" cy="25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B074BD5-AD61-7A33-E806-A5702BD14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38388"/>
              </p:ext>
            </p:extLst>
          </p:nvPr>
        </p:nvGraphicFramePr>
        <p:xfrm>
          <a:off x="418322" y="461259"/>
          <a:ext cx="6858000" cy="2377440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344356363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1700849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78283696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39186827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48380884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57309239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97283715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703508840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AMPLIFICACION - WM(ROSTROS)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15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AMPLIFICACION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AMP:VAR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624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744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2.1x10-6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2.2x10-5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11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915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13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.0.55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098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3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07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11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09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-17.34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38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 (cat-2)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0615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C68371C-EF8D-347F-0754-1B085229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4" y="3270214"/>
            <a:ext cx="3654587" cy="26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624AFC-8145-E107-C7BE-AE02BB82C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72096"/>
              </p:ext>
            </p:extLst>
          </p:nvPr>
        </p:nvGraphicFramePr>
        <p:xfrm>
          <a:off x="427653" y="321300"/>
          <a:ext cx="6858000" cy="2377440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193087826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91669789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47446695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9155287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21334637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22515941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4405418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791972822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SUPRESION - WM(ESCENAS)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30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SUPRESION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SUP:VAR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72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63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13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33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71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6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062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91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870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7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43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 (cat-3)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0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9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3D8B9FC-8FCD-9BB6-AE4E-6BA089A0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9680"/>
              </p:ext>
            </p:extLst>
          </p:nvPr>
        </p:nvGraphicFramePr>
        <p:xfrm>
          <a:off x="417027" y="356756"/>
          <a:ext cx="6375398" cy="2194560"/>
        </p:xfrm>
        <a:graphic>
          <a:graphicData uri="http://schemas.openxmlformats.org/drawingml/2006/table">
            <a:tbl>
              <a:tblPr/>
              <a:tblGrid>
                <a:gridCol w="855121">
                  <a:extLst>
                    <a:ext uri="{9D8B030D-6E8A-4147-A177-3AD203B41FA5}">
                      <a16:colId xmlns:a16="http://schemas.microsoft.com/office/drawing/2014/main" val="1864137341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965536782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194628237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1499262443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2138590787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290874445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3751282554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3026048185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 (ROSTROS) - EDAD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25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EDAD:VAR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060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674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1.7x10-5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18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3.5x10-6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75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13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1-6x10-5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717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2.99x10-6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7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-76.12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2.37x10-6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56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5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15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COVID(cat-1)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9.7x10-5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1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9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026C29D-C725-EE42-F13F-5E0DF8EE7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81055"/>
              </p:ext>
            </p:extLst>
          </p:nvPr>
        </p:nvGraphicFramePr>
        <p:xfrm>
          <a:off x="282250" y="300773"/>
          <a:ext cx="6477002" cy="2194560"/>
        </p:xfrm>
        <a:graphic>
          <a:graphicData uri="http://schemas.openxmlformats.org/drawingml/2006/table">
            <a:tbl>
              <a:tblPr/>
              <a:tblGrid>
                <a:gridCol w="892724">
                  <a:extLst>
                    <a:ext uri="{9D8B030D-6E8A-4147-A177-3AD203B41FA5}">
                      <a16:colId xmlns:a16="http://schemas.microsoft.com/office/drawing/2014/main" val="1957175338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3367504091"/>
                    </a:ext>
                  </a:extLst>
                </a:gridCol>
                <a:gridCol w="854736">
                  <a:extLst>
                    <a:ext uri="{9D8B030D-6E8A-4147-A177-3AD203B41FA5}">
                      <a16:colId xmlns:a16="http://schemas.microsoft.com/office/drawing/2014/main" val="1960290430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821248183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1801247853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547214094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4190904207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2393250921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 (ESCENAS) - 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23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EDAD:VAR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62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306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0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332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71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36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-44.08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63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1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49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5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COVID(cat-3)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-158.47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1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2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9449306-53CA-2A99-B2DA-40344F1B3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45160"/>
              </p:ext>
            </p:extLst>
          </p:nvPr>
        </p:nvGraphicFramePr>
        <p:xfrm>
          <a:off x="267738" y="300774"/>
          <a:ext cx="6375398" cy="2194560"/>
        </p:xfrm>
        <a:graphic>
          <a:graphicData uri="http://schemas.openxmlformats.org/drawingml/2006/table">
            <a:tbl>
              <a:tblPr/>
              <a:tblGrid>
                <a:gridCol w="855121">
                  <a:extLst>
                    <a:ext uri="{9D8B030D-6E8A-4147-A177-3AD203B41FA5}">
                      <a16:colId xmlns:a16="http://schemas.microsoft.com/office/drawing/2014/main" val="31884191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4113249955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1407159887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2393889989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3732847562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4509412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4127799428"/>
                    </a:ext>
                  </a:extLst>
                </a:gridCol>
                <a:gridCol w="788611">
                  <a:extLst>
                    <a:ext uri="{9D8B030D-6E8A-4147-A177-3AD203B41FA5}">
                      <a16:colId xmlns:a16="http://schemas.microsoft.com/office/drawing/2014/main" val="1342439765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AMPLIFICACION - EDAD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61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EDAD:VAR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49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210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5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14.03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27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524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07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5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29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59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45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COVID(cat-1)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4267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D55277C-98A1-30DC-6AB5-33B01CDCA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70866"/>
              </p:ext>
            </p:extLst>
          </p:nvPr>
        </p:nvGraphicFramePr>
        <p:xfrm>
          <a:off x="267738" y="4182307"/>
          <a:ext cx="6477002" cy="2194560"/>
        </p:xfrm>
        <a:graphic>
          <a:graphicData uri="http://schemas.openxmlformats.org/drawingml/2006/table">
            <a:tbl>
              <a:tblPr/>
              <a:tblGrid>
                <a:gridCol w="892724">
                  <a:extLst>
                    <a:ext uri="{9D8B030D-6E8A-4147-A177-3AD203B41FA5}">
                      <a16:colId xmlns:a16="http://schemas.microsoft.com/office/drawing/2014/main" val="1053768392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1968081965"/>
                    </a:ext>
                  </a:extLst>
                </a:gridCol>
                <a:gridCol w="854736">
                  <a:extLst>
                    <a:ext uri="{9D8B030D-6E8A-4147-A177-3AD203B41FA5}">
                      <a16:colId xmlns:a16="http://schemas.microsoft.com/office/drawing/2014/main" val="4193416081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826363607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3002316489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2433018102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3864095939"/>
                    </a:ext>
                  </a:extLst>
                </a:gridCol>
                <a:gridCol w="788257">
                  <a:extLst>
                    <a:ext uri="{9D8B030D-6E8A-4147-A177-3AD203B41FA5}">
                      <a16:colId xmlns:a16="http://schemas.microsoft.com/office/drawing/2014/main" val="2567941223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SUPRESION - 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7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EDAD:VAR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66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27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ESCOLARIDAD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95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-34.61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-13.11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24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54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86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14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HAB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67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SUEÑO 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-127.02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632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462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COVID(cat-1)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-129.67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06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1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778</Words>
  <Application>Microsoft Office PowerPoint</Application>
  <PresentationFormat>Panorámica</PresentationFormat>
  <Paragraphs>600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1</cp:revision>
  <dcterms:created xsi:type="dcterms:W3CDTF">2023-08-07T19:00:04Z</dcterms:created>
  <dcterms:modified xsi:type="dcterms:W3CDTF">2023-08-08T15:22:00Z</dcterms:modified>
</cp:coreProperties>
</file>