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14461-20D9-7C24-FA6C-FF8A49C26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C0CBB2-9DE0-A671-99FD-06D87458DB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83C639-E265-7FAF-9BC9-4A19DD9F3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C5B3-A802-4A30-AC1D-E2239D062B86}" type="datetimeFigureOut">
              <a:rPr lang="es-MX" smtClean="0"/>
              <a:t>15/09/2023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B14ECB-2754-E916-4B6C-6923D58B1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029ECD-D120-7856-A0E1-5FAA56DE1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A58E-0D42-4BC0-96C8-16A6FFB514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291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3B69B3-C621-CDEE-0311-043CAA0EA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BD295B4-A6CE-3881-439A-B44A5E5F1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5B5927-0A41-4F50-967B-27716DA73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C5B3-A802-4A30-AC1D-E2239D062B86}" type="datetimeFigureOut">
              <a:rPr lang="es-MX" smtClean="0"/>
              <a:t>15/09/2023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D04F2F-9071-7B8E-37CD-336882314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7A1539-4BE4-A3BB-9693-5AE2DDABA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A58E-0D42-4BC0-96C8-16A6FFB514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1616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4BA7C26-8441-FB62-F5F8-11075CCB7B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6D26FB8-F391-0F56-107F-0B4B35718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82CB38-DBD4-8927-0D12-9B58D2ED5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C5B3-A802-4A30-AC1D-E2239D062B86}" type="datetimeFigureOut">
              <a:rPr lang="es-MX" smtClean="0"/>
              <a:t>15/09/2023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EB7254-198E-B295-9945-8C1A2AE0E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87591C-D6AA-451A-7B0D-2D1D3C9FE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A58E-0D42-4BC0-96C8-16A6FFB514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1880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AB0AAB-6386-6856-5C90-E4B9EE88E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976CE9-0483-1B4D-C07B-B90E904F8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C5586D-894D-1282-5F99-AB5FDAFC8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C5B3-A802-4A30-AC1D-E2239D062B86}" type="datetimeFigureOut">
              <a:rPr lang="es-MX" smtClean="0"/>
              <a:t>15/09/2023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026EAC-EB08-CB8A-92BE-29616ACAC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DCF976-35EC-5C42-5912-A99302388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A58E-0D42-4BC0-96C8-16A6FFB514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008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34CC37-183E-A57A-B577-1DEE0A487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B23F89-F013-351D-6B0B-567A71094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943CB1-8801-5438-8390-C85E5E007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C5B3-A802-4A30-AC1D-E2239D062B86}" type="datetimeFigureOut">
              <a:rPr lang="es-MX" smtClean="0"/>
              <a:t>15/09/2023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8B6074-9259-D094-7BD1-12EEF3A14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6A8070-0886-9F08-123B-CBD0D51CE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A58E-0D42-4BC0-96C8-16A6FFB514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948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86993-1265-B519-FAC6-9FDCC6137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4A89F5-ADA9-1B49-6347-C59EE09D2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F24D848-82AC-5D4E-0FDD-86E2725F7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25036C-AF3B-BA95-D005-C7E6423F0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C5B3-A802-4A30-AC1D-E2239D062B86}" type="datetimeFigureOut">
              <a:rPr lang="es-MX" smtClean="0"/>
              <a:t>15/09/2023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34992CE-25E6-9A03-E9FD-A856D4D79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29A9C5-4A0D-C2CD-3B83-8DF9B469D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A58E-0D42-4BC0-96C8-16A6FFB514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805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9A0FBE-E911-BA0F-A383-9C4F6CABF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7B05F1-DF3C-B621-D1CA-C2B4DB335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180278-5DE7-81D5-8E56-057C5C909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AC9EE37-D30B-887D-DD5C-257DF3C05A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69FDA3E-B36D-9154-A8C1-B30FAC13AF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11EDEBF-4F03-FAA8-7BD6-235FCD1F7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C5B3-A802-4A30-AC1D-E2239D062B86}" type="datetimeFigureOut">
              <a:rPr lang="es-MX" smtClean="0"/>
              <a:t>15/09/2023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EFD51FF-FE4F-7EC3-A943-941946566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3683563-06AB-7E8C-67A4-765D4CFE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A58E-0D42-4BC0-96C8-16A6FFB514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8850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835F74-AFE1-CDDB-59FE-6924F7000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69D050A-4A6F-D66D-345F-D6E02372C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C5B3-A802-4A30-AC1D-E2239D062B86}" type="datetimeFigureOut">
              <a:rPr lang="es-MX" smtClean="0"/>
              <a:t>15/09/2023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05B48CB-E988-5C46-3C45-9EE4B7F8B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25EBFD-9145-FB64-EBD5-22DCAA0BE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A58E-0D42-4BC0-96C8-16A6FFB514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9293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AE8C17B-2758-3B25-66FE-4A49FB19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C5B3-A802-4A30-AC1D-E2239D062B86}" type="datetimeFigureOut">
              <a:rPr lang="es-MX" smtClean="0"/>
              <a:t>15/09/2023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7F00296-B799-B604-D4AA-5EE65CA6C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5DCCFE-3848-6948-A296-7ADBB95E8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A58E-0D42-4BC0-96C8-16A6FFB514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3002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0F873-6E8C-7F04-8005-6DC6D0BD7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0E9A56-4D2C-8F65-1D65-01D13DEDB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EBCDEC-D29F-7D59-59AE-DDC2DB51A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BCE071D-A669-6237-8B86-8BBD920E6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C5B3-A802-4A30-AC1D-E2239D062B86}" type="datetimeFigureOut">
              <a:rPr lang="es-MX" smtClean="0"/>
              <a:t>15/09/2023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832B9E-9787-AF92-6DB3-702A1F472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AFF9836-74F8-26EB-3F74-FC9B3822A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A58E-0D42-4BC0-96C8-16A6FFB514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2397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214D1C-85C5-CDCF-852D-45ED56D17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062B1C4-25B4-1068-A658-8ADC113DA3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E5CD3CD-F4AF-FBB8-EFEE-7B1951050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F34AF7-DCC5-4C36-0C6C-91D820DE7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C5B3-A802-4A30-AC1D-E2239D062B86}" type="datetimeFigureOut">
              <a:rPr lang="es-MX" smtClean="0"/>
              <a:t>15/09/2023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42ACAB-534A-0D76-730B-6E32D71E8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9FF70BA-46B0-1F82-FFAB-54E8B77B4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A58E-0D42-4BC0-96C8-16A6FFB514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747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B48291-E856-79FD-553B-CE663299B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AD0FBB-49F2-A6DD-C975-2E656AD1D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129760-FFC7-D07A-BAB1-128E5D5E1B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CC5B3-A802-4A30-AC1D-E2239D062B86}" type="datetimeFigureOut">
              <a:rPr lang="es-MX" smtClean="0"/>
              <a:t>15/09/2023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FB9FA2-81FF-0B66-4BE1-A013E84C10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9569B2-5A7D-7993-4F7E-2B471B01A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EA58E-0D42-4BC0-96C8-16A6FFB514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26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A6A9CDFA-AE96-464E-AF76-4B7B8598F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" y="288082"/>
            <a:ext cx="7584525" cy="344255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E9255AE-0E88-843A-D16F-19AD71E19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3176" y="288082"/>
            <a:ext cx="2200275" cy="131445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CEA6AB9-6762-C8AB-DED3-0327E3B4D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1982" y="3121868"/>
            <a:ext cx="718185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860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5154ADC-53B4-0E04-F1E4-0A8E9B9C5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" y="288082"/>
            <a:ext cx="7584525" cy="344255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06C1EA0-EB90-0B03-127E-DD1580D1B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589" y="3036143"/>
            <a:ext cx="72390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195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ondo negro con letras blancas&#10;&#10;Descripción generada automáticamente con confianza media">
            <a:extLst>
              <a:ext uri="{FF2B5EF4-FFF2-40B4-BE49-F238E27FC236}">
                <a16:creationId xmlns:a16="http://schemas.microsoft.com/office/drawing/2014/main" id="{1A012DE6-4C89-C92D-537E-470871882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89" y="137531"/>
            <a:ext cx="7076520" cy="311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B67B2CC-B32C-1350-5DEA-8E720EA99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748" y="3256385"/>
            <a:ext cx="6320615" cy="316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999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A36DD1D0-8604-96AA-2C3F-2D6756532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19" y="312575"/>
            <a:ext cx="4180793" cy="300641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D6D915E-4A89-7414-E466-95AD8548A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831" y="312575"/>
            <a:ext cx="4180793" cy="3006413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EDE2D573-5F21-E29B-E65E-03B0F2837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902" y="3429000"/>
            <a:ext cx="4180793" cy="322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2290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0</Words>
  <Application>Microsoft Office PowerPoint</Application>
  <PresentationFormat>Panorámica</PresentationFormat>
  <Paragraphs>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Elissa Lopez Gonzalez</dc:creator>
  <cp:lastModifiedBy>ELISSA LOPEZ GONZALEZ</cp:lastModifiedBy>
  <cp:revision>3</cp:revision>
  <dcterms:created xsi:type="dcterms:W3CDTF">2023-09-14T17:58:47Z</dcterms:created>
  <dcterms:modified xsi:type="dcterms:W3CDTF">2023-09-15T15:37:14Z</dcterms:modified>
</cp:coreProperties>
</file>