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9" r:id="rId6"/>
    <p:sldId id="263" r:id="rId7"/>
    <p:sldId id="264" r:id="rId8"/>
    <p:sldId id="261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8732C-CDD5-41A6-9A9A-FAB121BE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548F6F-FF3B-435D-9980-37ECBAAF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9C45D-BCBE-495C-92B7-501E834A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D4B40-2F98-496C-8F29-8B2770A9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CA60E-82ED-41E1-A741-E841062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4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EA423-36E0-4289-B292-DDB1702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37162-DF49-4C45-8741-4D7E20DC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2F7BC-C3A2-47B8-8B0B-3FB833C2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73648-98E6-4786-82A4-79290B7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35986-22B3-4806-AFF9-FCABE69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AD86B4-21DC-4AEA-9D9F-B66F71652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FCCFC-AB28-4BEA-B332-FE5A4C92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11B91-8157-4489-B82A-B8639A00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07CC8-6836-463C-80CC-84CECCF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2790-F6AC-4EB4-9B59-D5CF8131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7EC42-AA2B-4CD7-BBD5-2C636DC4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44FE-7B52-48FC-A3A8-79B06092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A746-B928-4961-8B40-CBF130DB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3C053-49EE-45DA-847E-69A463A1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12C2B-E352-41DB-9B30-4E145C6D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D4976-9202-4CB7-A52B-ED4137E0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52677-86CF-412B-B59E-B3942B95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D78D2-C362-4323-AEF4-897506E8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0E154-EF04-4756-B563-09F0E0F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4B7CF-712C-42D4-8FAC-0F692156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84311-F4B8-487C-A1E8-7F61E0E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AD31E-79D3-4F1D-A3A6-B61BCAB0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F2480-F1C3-4FC7-87A1-B3AC0C60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F74B6-4F81-46BA-BD88-515DA2B4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2273-2BE6-4CE3-889A-CB05879C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5080F-8C73-442F-832E-801CC371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8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4882-75A7-4173-9836-EAB1227A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60F1-9345-4318-BFC1-D362F63F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E0C79-CC0D-48DA-9AE8-8FF29892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75F90-A477-47DF-A840-2064028B4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B4387-1F20-42F7-BC86-7B9BCA53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A98F0-605E-4E1A-810A-6090EB00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0D0B9-551A-4809-B48D-114C94DD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5C88A-F1C5-4B7E-85BA-1DB317C3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BFC0-71B9-4590-8768-F88CF16A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1208C2-8333-4FD0-AD7F-A3F7EE85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19EF2-F258-4D11-8065-FFC522C6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76E94-69DC-4596-839B-6C4A8A9E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5B39D5-25E3-435D-B37E-166A3344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77CD9-EEB6-46EC-90CC-76E72E97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21748-E14A-44FE-96BE-9EB07F59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AEFD-5164-4971-8E5A-4FD87965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C89F5-C141-4884-8120-D745A638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DDF8E-8664-4650-9F71-DA5270C5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FE1C2-F04B-48C5-86EF-69479CCA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91E3F-6529-4371-A64A-58EBEF92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390D9-6577-4A57-A8B0-C88DF3E8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45A59-3298-4318-8C9C-117306F1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8470-3BF2-485C-BB99-B451C15E3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5A6E4-9926-4626-8E3F-7448EA6F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3CC5-CC58-4454-AFD7-BEB52636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C7DFD-3344-44DA-AA9B-96B199A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F9B11-11B3-4AE3-810A-4D753845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A3EE0E-42ED-482E-A9B9-A270FDA0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25308-885B-4984-AD7A-A795555B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6C365-DAB6-434C-A900-95E1A795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5824-5496-47E1-AE99-21BFBDC3ED8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8CE4C-17C5-4B84-A409-AE4C162F6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E5B1-6941-48CE-B5EE-991F56BC8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7EB8-8ED3-419E-978D-483C22498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25C2-019C-4F9B-A037-960D0E9C1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网站运营周报告</a:t>
            </a:r>
          </a:p>
        </p:txBody>
      </p:sp>
    </p:spTree>
    <p:extLst>
      <p:ext uri="{BB962C8B-B14F-4D97-AF65-F5344CB8AC3E}">
        <p14:creationId xmlns:p14="http://schemas.microsoft.com/office/powerpoint/2010/main" val="350504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87116-B17F-4DF4-BCAB-A1E548BF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DFC00C-FA82-4501-A864-FCF883F87A50}"/>
              </a:ext>
            </a:extLst>
          </p:cNvPr>
          <p:cNvSpPr txBox="1"/>
          <p:nvPr/>
        </p:nvSpPr>
        <p:spPr>
          <a:xfrm>
            <a:off x="9448801" y="164327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必应站长认证优化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122BF-F39A-40E6-B81B-F12ADF47DA80}"/>
              </a:ext>
            </a:extLst>
          </p:cNvPr>
          <p:cNvSpPr txBox="1"/>
          <p:nvPr/>
        </p:nvSpPr>
        <p:spPr>
          <a:xfrm>
            <a:off x="10096414" y="22379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0CC86-03CA-4812-8914-07A8FACCF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308"/>
            <a:ext cx="1004075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5DB6-4A2A-4C73-9C72-661CC88E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03E88E-3867-49DF-A923-A042352358EB}"/>
              </a:ext>
            </a:extLst>
          </p:cNvPr>
          <p:cNvSpPr txBox="1"/>
          <p:nvPr/>
        </p:nvSpPr>
        <p:spPr>
          <a:xfrm>
            <a:off x="9448801" y="17763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必应站长认证优化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BCA17-FAD8-4617-9B14-111779478251}"/>
              </a:ext>
            </a:extLst>
          </p:cNvPr>
          <p:cNvSpPr txBox="1"/>
          <p:nvPr/>
        </p:nvSpPr>
        <p:spPr>
          <a:xfrm>
            <a:off x="10096414" y="22379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B44454-CB64-45B8-9616-476AF0CDC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0" y="2669145"/>
            <a:ext cx="989785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7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5DB6-4A2A-4C73-9C72-661CC88E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03E88E-3867-49DF-A923-A042352358EB}"/>
              </a:ext>
            </a:extLst>
          </p:cNvPr>
          <p:cNvSpPr txBox="1"/>
          <p:nvPr/>
        </p:nvSpPr>
        <p:spPr>
          <a:xfrm>
            <a:off x="9448801" y="17763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必应站长认证优化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BCA17-FAD8-4617-9B14-111779478251}"/>
              </a:ext>
            </a:extLst>
          </p:cNvPr>
          <p:cNvSpPr txBox="1"/>
          <p:nvPr/>
        </p:nvSpPr>
        <p:spPr>
          <a:xfrm>
            <a:off x="10096414" y="22379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7FDFD-F0AA-44C1-96CE-2AE22A4E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4" y="1230225"/>
            <a:ext cx="9083607" cy="43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5DB6-4A2A-4C73-9C72-661CC88E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03E88E-3867-49DF-A923-A042352358EB}"/>
              </a:ext>
            </a:extLst>
          </p:cNvPr>
          <p:cNvSpPr txBox="1"/>
          <p:nvPr/>
        </p:nvSpPr>
        <p:spPr>
          <a:xfrm>
            <a:off x="9448801" y="17763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必应站长认证优化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BCA17-FAD8-4617-9B14-111779478251}"/>
              </a:ext>
            </a:extLst>
          </p:cNvPr>
          <p:cNvSpPr txBox="1"/>
          <p:nvPr/>
        </p:nvSpPr>
        <p:spPr>
          <a:xfrm>
            <a:off x="10096414" y="22379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C9BA3E-E416-4684-8800-C483E563D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4" y="2599571"/>
            <a:ext cx="977401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120A6-E445-4EAB-A119-6816DA5E11B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C4D5F0-8508-4FC5-8932-727491E25ECE}"/>
              </a:ext>
            </a:extLst>
          </p:cNvPr>
          <p:cNvSpPr txBox="1"/>
          <p:nvPr/>
        </p:nvSpPr>
        <p:spPr>
          <a:xfrm>
            <a:off x="9448801" y="16432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必应网站管理</a:t>
            </a:r>
            <a:endParaRPr lang="en-US" altLang="zh-CN" sz="2400" dirty="0"/>
          </a:p>
          <a:p>
            <a:r>
              <a:rPr lang="zh-CN" altLang="en-US" sz="2400" dirty="0"/>
              <a:t>提交成功网站地图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C6D2C-96DC-4CBE-9DD3-2433E8FD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8" y="2474267"/>
            <a:ext cx="1008838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2DD8-922E-4EFA-8FBF-B8114A6D950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119824-A149-4041-852B-513A28DE41B4}"/>
              </a:ext>
            </a:extLst>
          </p:cNvPr>
          <p:cNvSpPr txBox="1"/>
          <p:nvPr/>
        </p:nvSpPr>
        <p:spPr>
          <a:xfrm>
            <a:off x="9448801" y="164327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百度网站管理</a:t>
            </a:r>
            <a:endParaRPr lang="en-US" altLang="zh-CN" sz="2400" dirty="0"/>
          </a:p>
          <a:p>
            <a:r>
              <a:rPr lang="zh-CN" altLang="en-US" sz="2400" dirty="0"/>
              <a:t>提交审核中</a:t>
            </a:r>
            <a:endParaRPr lang="en-US" altLang="zh-CN" sz="2400" dirty="0"/>
          </a:p>
          <a:p>
            <a:r>
              <a:rPr lang="zh-CN" altLang="en-US" sz="2400" dirty="0"/>
              <a:t>网站地图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8AF241-7698-45D2-9F85-073F4437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6" y="3765743"/>
            <a:ext cx="9326277" cy="2162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559D2E-D954-497C-9358-2737FCC3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6" y="966835"/>
            <a:ext cx="4541696" cy="24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B00EB4D-2553-4CC9-9910-0E04C420970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站长优化的成果优化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9C912E-9048-4EAD-B98C-3A2ABD5B8191}"/>
              </a:ext>
            </a:extLst>
          </p:cNvPr>
          <p:cNvSpPr txBox="1"/>
          <p:nvPr/>
        </p:nvSpPr>
        <p:spPr>
          <a:xfrm>
            <a:off x="9960192" y="1735603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Wordpress</a:t>
            </a:r>
            <a:r>
              <a:rPr lang="zh-CN" altLang="en-US" sz="2400" dirty="0"/>
              <a:t>流量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1C4919-2290-41F3-9AB9-8594B02D8272}"/>
              </a:ext>
            </a:extLst>
          </p:cNvPr>
          <p:cNvSpPr txBox="1"/>
          <p:nvPr/>
        </p:nvSpPr>
        <p:spPr>
          <a:xfrm>
            <a:off x="10715207" y="223797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4759FC-CF46-471D-AF44-BF9C1910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7" y="1325563"/>
            <a:ext cx="9695895" cy="4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B7CAD85-7555-4AE6-AD21-BB6C453C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SEO</a:t>
            </a:r>
            <a:r>
              <a:rPr lang="zh-CN" altLang="en-US" dirty="0"/>
              <a:t>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C1817A-A3A4-4C8D-B384-174CE3D6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8" y="1690688"/>
            <a:ext cx="7363853" cy="402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6B6884-F94C-4674-9FE1-7CAC2DD4BC6E}"/>
              </a:ext>
            </a:extLst>
          </p:cNvPr>
          <p:cNvSpPr txBox="1"/>
          <p:nvPr/>
        </p:nvSpPr>
        <p:spPr>
          <a:xfrm>
            <a:off x="9528865" y="1683026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主页优化</a:t>
            </a:r>
            <a:endParaRPr lang="en-US" altLang="zh-CN" dirty="0"/>
          </a:p>
          <a:p>
            <a:r>
              <a:rPr lang="zh-CN" altLang="en-US" dirty="0"/>
              <a:t>根据问题修改可读性</a:t>
            </a:r>
          </a:p>
        </p:txBody>
      </p:sp>
    </p:spTree>
    <p:extLst>
      <p:ext uri="{BB962C8B-B14F-4D97-AF65-F5344CB8AC3E}">
        <p14:creationId xmlns:p14="http://schemas.microsoft.com/office/powerpoint/2010/main" val="190794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107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网站运营周报告</vt:lpstr>
      <vt:lpstr>站长优化的成果优化</vt:lpstr>
      <vt:lpstr>站长优化的成果优化</vt:lpstr>
      <vt:lpstr>站长优化的成果优化</vt:lpstr>
      <vt:lpstr>站长优化的成果优化</vt:lpstr>
      <vt:lpstr>PowerPoint 演示文稿</vt:lpstr>
      <vt:lpstr>PowerPoint 演示文稿</vt:lpstr>
      <vt:lpstr>PowerPoint 演示文稿</vt:lpstr>
      <vt:lpstr>SEO优化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站长交流会</dc:title>
  <dc:creator>chanjuan xiao</dc:creator>
  <cp:lastModifiedBy>DELL</cp:lastModifiedBy>
  <cp:revision>16</cp:revision>
  <dcterms:created xsi:type="dcterms:W3CDTF">2019-06-10T05:45:31Z</dcterms:created>
  <dcterms:modified xsi:type="dcterms:W3CDTF">2019-06-10T16:13:44Z</dcterms:modified>
</cp:coreProperties>
</file>