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03-Jul-18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03-Jul-18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03-Jul-18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03-Jul-18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03-Jul-18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03-Jul-18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03-Jul-18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03-Jul-18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03-Jul-18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03-Jul-18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03-Jul-18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03-Jul-18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03-Jul-18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03-Jul-18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03-Jul-18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03-Jul-18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03-Jul-18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03-Jul-18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ood.co.u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201" y="662656"/>
            <a:ext cx="9755187" cy="2766528"/>
          </a:xfrm>
        </p:spPr>
        <p:txBody>
          <a:bodyPr/>
          <a:lstStyle/>
          <a:p>
            <a:r>
              <a:rPr lang="id-ID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APLIKASI WEB AYO DONOR</a:t>
            </a:r>
            <a:endParaRPr lang="en-US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3062" y="3505209"/>
            <a:ext cx="9755187" cy="3047991"/>
          </a:xfrm>
        </p:spPr>
        <p:txBody>
          <a:bodyPr/>
          <a:lstStyle/>
          <a:p>
            <a:r>
              <a:rPr lang="id-ID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NIKO SATIA NURYANTO (16.11.0267)</a:t>
            </a:r>
            <a:br>
              <a:rPr lang="id-ID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id-ID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EGA MAHENDRA (16.11.0207)</a:t>
            </a:r>
          </a:p>
          <a:p>
            <a:r>
              <a:rPr lang="id-ID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YUSUF AFFANDI (16.11.0224)</a:t>
            </a:r>
          </a:p>
          <a:p>
            <a:r>
              <a:rPr lang="id-ID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AJI PRADANA PUTRA (16.11.0265)</a:t>
            </a:r>
          </a:p>
          <a:p>
            <a:r>
              <a:rPr lang="id-ID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RIZKY TYAS NOVIALDI (16.11.0213)</a:t>
            </a:r>
          </a:p>
        </p:txBody>
      </p:sp>
    </p:spTree>
    <p:extLst>
      <p:ext uri="{BB962C8B-B14F-4D97-AF65-F5344CB8AC3E}">
        <p14:creationId xmlns:p14="http://schemas.microsoft.com/office/powerpoint/2010/main" val="139492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id-ID" sz="2800" cap="none" dirty="0" err="1">
                <a:latin typeface="Adobe Garamond Pro" panose="02020502060506020403" pitchFamily="18" charset="0"/>
              </a:rPr>
              <a:t>S</a:t>
            </a:r>
            <a:r>
              <a:rPr lang="en-US" sz="2800" cap="none" dirty="0" err="1" smtClean="0">
                <a:latin typeface="Adobe Garamond Pro" panose="02020502060506020403" pitchFamily="18" charset="0"/>
              </a:rPr>
              <a:t>ulit</a:t>
            </a:r>
            <a:r>
              <a:rPr lang="id-ID" sz="2800" cap="none" dirty="0" smtClean="0">
                <a:latin typeface="Adobe Garamond Pro" panose="02020502060506020403" pitchFamily="18" charset="0"/>
              </a:rPr>
              <a:t>nya</a:t>
            </a:r>
            <a:r>
              <a:rPr lang="en-US" sz="2800" cap="none" dirty="0" smtClean="0">
                <a:latin typeface="Adobe Garamond Pro" panose="02020502060506020403" pitchFamily="18" charset="0"/>
              </a:rPr>
              <a:t> </a:t>
            </a:r>
            <a:r>
              <a:rPr lang="en-US" sz="2800" cap="none" dirty="0" err="1" smtClean="0">
                <a:latin typeface="Adobe Garamond Pro" panose="02020502060506020403" pitchFamily="18" charset="0"/>
              </a:rPr>
              <a:t>untuk</a:t>
            </a:r>
            <a:r>
              <a:rPr lang="en-US" sz="2800" cap="none" dirty="0" smtClean="0">
                <a:latin typeface="Adobe Garamond Pro" panose="02020502060506020403" pitchFamily="18" charset="0"/>
              </a:rPr>
              <a:t> </a:t>
            </a:r>
            <a:r>
              <a:rPr lang="en-US" sz="2800" cap="none" dirty="0" err="1" smtClean="0">
                <a:latin typeface="Adobe Garamond Pro" panose="02020502060506020403" pitchFamily="18" charset="0"/>
              </a:rPr>
              <a:t>mendapatkan</a:t>
            </a:r>
            <a:r>
              <a:rPr lang="en-US" sz="2800" cap="none" dirty="0" smtClean="0">
                <a:latin typeface="Adobe Garamond Pro" panose="02020502060506020403" pitchFamily="18" charset="0"/>
              </a:rPr>
              <a:t> </a:t>
            </a:r>
            <a:r>
              <a:rPr lang="en-US" sz="2800" cap="none" dirty="0" err="1" smtClean="0">
                <a:latin typeface="Adobe Garamond Pro" panose="02020502060506020403" pitchFamily="18" charset="0"/>
              </a:rPr>
              <a:t>relawan</a:t>
            </a:r>
            <a:r>
              <a:rPr lang="en-US" sz="2800" cap="none" dirty="0" smtClean="0">
                <a:latin typeface="Adobe Garamond Pro" panose="02020502060506020403" pitchFamily="18" charset="0"/>
              </a:rPr>
              <a:t> donor </a:t>
            </a:r>
            <a:r>
              <a:rPr lang="en-US" sz="2800" cap="none" dirty="0" err="1" smtClean="0">
                <a:latin typeface="Adobe Garamond Pro" panose="02020502060506020403" pitchFamily="18" charset="0"/>
              </a:rPr>
              <a:t>darah</a:t>
            </a:r>
            <a:r>
              <a:rPr lang="en-US" sz="2800" cap="none" dirty="0" smtClean="0">
                <a:latin typeface="Adobe Garamond Pro" panose="02020502060506020403" pitchFamily="18" charset="0"/>
              </a:rPr>
              <a:t> </a:t>
            </a:r>
            <a:r>
              <a:rPr lang="en-US" sz="2800" cap="none" dirty="0" err="1" smtClean="0">
                <a:latin typeface="Adobe Garamond Pro" panose="02020502060506020403" pitchFamily="18" charset="0"/>
              </a:rPr>
              <a:t>dan</a:t>
            </a:r>
            <a:r>
              <a:rPr lang="en-US" sz="2800" cap="none" dirty="0" smtClean="0">
                <a:latin typeface="Adobe Garamond Pro" panose="02020502060506020403" pitchFamily="18" charset="0"/>
              </a:rPr>
              <a:t> </a:t>
            </a:r>
            <a:r>
              <a:rPr lang="en-US" sz="2800" cap="none" dirty="0" err="1" smtClean="0">
                <a:latin typeface="Adobe Garamond Pro" panose="02020502060506020403" pitchFamily="18" charset="0"/>
              </a:rPr>
              <a:t>kurangnya</a:t>
            </a:r>
            <a:r>
              <a:rPr lang="en-US" sz="2800" cap="none" dirty="0" smtClean="0">
                <a:latin typeface="Adobe Garamond Pro" panose="02020502060506020403" pitchFamily="18" charset="0"/>
              </a:rPr>
              <a:t> </a:t>
            </a:r>
            <a:r>
              <a:rPr lang="en-US" sz="2800" cap="none" dirty="0" err="1" smtClean="0">
                <a:latin typeface="Adobe Garamond Pro" panose="02020502060506020403" pitchFamily="18" charset="0"/>
              </a:rPr>
              <a:t>informasi</a:t>
            </a:r>
            <a:r>
              <a:rPr lang="en-US" sz="2800" cap="none" dirty="0" smtClean="0">
                <a:latin typeface="Adobe Garamond Pro" panose="02020502060506020403" pitchFamily="18" charset="0"/>
              </a:rPr>
              <a:t> yang </a:t>
            </a:r>
            <a:r>
              <a:rPr lang="en-US" sz="2800" cap="none" dirty="0" err="1" smtClean="0">
                <a:latin typeface="Adobe Garamond Pro" panose="02020502060506020403" pitchFamily="18" charset="0"/>
              </a:rPr>
              <a:t>akurat</a:t>
            </a:r>
            <a:r>
              <a:rPr lang="id-ID" sz="2800" cap="none" dirty="0" smtClean="0">
                <a:latin typeface="Adobe Garamond Pro" panose="02020502060506020403" pitchFamily="18" charset="0"/>
              </a:rPr>
              <a:t> s</a:t>
            </a:r>
            <a:r>
              <a:rPr lang="en-US" sz="2800" cap="none" dirty="0" err="1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alah</a:t>
            </a:r>
            <a:r>
              <a:rPr lang="en-US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 </a:t>
            </a:r>
            <a:r>
              <a:rPr lang="en-US" sz="2800" cap="none" dirty="0" err="1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satu</a:t>
            </a:r>
            <a:r>
              <a:rPr lang="en-US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 </a:t>
            </a:r>
            <a:r>
              <a:rPr lang="en-US" sz="2800" cap="none" dirty="0" err="1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penyebab</a:t>
            </a:r>
            <a:r>
              <a:rPr lang="en-US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 </a:t>
            </a:r>
            <a:r>
              <a:rPr lang="en-US" sz="2800" cap="none" dirty="0" err="1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keterbatasan</a:t>
            </a:r>
            <a:r>
              <a:rPr lang="en-US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 </a:t>
            </a:r>
            <a:r>
              <a:rPr lang="en-US" sz="2800" cap="none" dirty="0" err="1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ketersediaan</a:t>
            </a:r>
            <a:r>
              <a:rPr lang="en-US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 </a:t>
            </a:r>
            <a:r>
              <a:rPr lang="en-US" sz="2800" cap="none" dirty="0" err="1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darah</a:t>
            </a:r>
            <a:r>
              <a:rPr lang="en-US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 </a:t>
            </a:r>
            <a:r>
              <a:rPr lang="en-US" sz="2800" cap="none" dirty="0" err="1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pada</a:t>
            </a:r>
            <a:r>
              <a:rPr lang="en-US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 </a:t>
            </a:r>
            <a:r>
              <a:rPr lang="en-US" sz="2800" cap="none" dirty="0" err="1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saat</a:t>
            </a:r>
            <a:r>
              <a:rPr lang="en-US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 ini</a:t>
            </a:r>
            <a:r>
              <a:rPr lang="id-ID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.</a:t>
            </a:r>
          </a:p>
          <a:p>
            <a:pPr marL="0" indent="0" algn="just">
              <a:buNone/>
            </a:pPr>
            <a:endParaRPr lang="id-ID" sz="2800" cap="none" dirty="0" smtClean="0">
              <a:latin typeface="Adobe Garamond Pro" panose="02020502060506020403" pitchFamily="18" charset="0"/>
              <a:cs typeface="Adobe Gurmukhi" panose="01010101010101010101" pitchFamily="50" charset="0"/>
            </a:endParaRPr>
          </a:p>
          <a:p>
            <a:pPr marL="0" indent="0" algn="just">
              <a:buNone/>
            </a:pPr>
            <a:r>
              <a:rPr lang="id-ID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S</a:t>
            </a:r>
            <a:r>
              <a:rPr lang="en-US" sz="2800" cap="none" dirty="0" err="1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elain</a:t>
            </a:r>
            <a:r>
              <a:rPr lang="en-US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 itu </a:t>
            </a:r>
            <a:r>
              <a:rPr lang="en-US" sz="2800" cap="none" dirty="0" err="1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penyebab</a:t>
            </a:r>
            <a:r>
              <a:rPr lang="en-US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 </a:t>
            </a:r>
            <a:r>
              <a:rPr lang="en-US" sz="2800" cap="none" dirty="0" err="1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keterbatasan</a:t>
            </a:r>
            <a:r>
              <a:rPr lang="en-US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 </a:t>
            </a:r>
            <a:r>
              <a:rPr lang="en-US" sz="2800" cap="none" dirty="0" err="1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ketersediaan</a:t>
            </a:r>
            <a:r>
              <a:rPr lang="en-US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 </a:t>
            </a:r>
            <a:r>
              <a:rPr lang="en-US" sz="2800" cap="none" dirty="0" err="1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darah</a:t>
            </a:r>
            <a:r>
              <a:rPr lang="en-US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 </a:t>
            </a:r>
            <a:r>
              <a:rPr lang="en-US" sz="2800" cap="none" dirty="0" err="1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adalah</a:t>
            </a:r>
            <a:r>
              <a:rPr lang="en-US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 </a:t>
            </a:r>
            <a:r>
              <a:rPr lang="en-US" sz="2800" cap="none" dirty="0" err="1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akses</a:t>
            </a:r>
            <a:r>
              <a:rPr lang="en-US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 </a:t>
            </a:r>
            <a:r>
              <a:rPr lang="en-US" sz="2800" cap="none" dirty="0" err="1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dari</a:t>
            </a:r>
            <a:r>
              <a:rPr lang="en-US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 </a:t>
            </a:r>
            <a:r>
              <a:rPr lang="en-US" sz="2800" cap="none" dirty="0" err="1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pihak</a:t>
            </a:r>
            <a:r>
              <a:rPr lang="en-US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 </a:t>
            </a:r>
            <a:r>
              <a:rPr lang="en-US" sz="2800" cap="none" dirty="0" err="1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pendonor</a:t>
            </a:r>
            <a:r>
              <a:rPr lang="en-US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 ke </a:t>
            </a:r>
            <a:r>
              <a:rPr lang="en-US" sz="2800" cap="none" dirty="0" err="1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tempat</a:t>
            </a:r>
            <a:r>
              <a:rPr lang="en-US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 donor </a:t>
            </a:r>
            <a:r>
              <a:rPr lang="en-US" sz="2800" cap="none" dirty="0" err="1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darah</a:t>
            </a:r>
            <a:r>
              <a:rPr lang="en-US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 yang </a:t>
            </a:r>
            <a:r>
              <a:rPr lang="en-US" sz="2800" cap="none" dirty="0" err="1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jauh</a:t>
            </a:r>
            <a:r>
              <a:rPr lang="en-US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, </a:t>
            </a:r>
            <a:r>
              <a:rPr lang="en-US" sz="2800" cap="none" dirty="0" err="1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sehingga</a:t>
            </a:r>
            <a:r>
              <a:rPr lang="en-US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 </a:t>
            </a:r>
            <a:r>
              <a:rPr lang="en-US" sz="2800" cap="none" dirty="0" err="1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membuat</a:t>
            </a:r>
            <a:r>
              <a:rPr lang="en-US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 </a:t>
            </a:r>
            <a:r>
              <a:rPr lang="en-US" sz="2800" cap="none" dirty="0" err="1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dari</a:t>
            </a:r>
            <a:r>
              <a:rPr lang="en-US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 </a:t>
            </a:r>
            <a:r>
              <a:rPr lang="en-US" sz="2800" cap="none" dirty="0" err="1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pihak</a:t>
            </a:r>
            <a:r>
              <a:rPr lang="en-US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 </a:t>
            </a:r>
            <a:r>
              <a:rPr lang="en-US" sz="2800" cap="none" dirty="0" err="1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pendonor</a:t>
            </a:r>
            <a:r>
              <a:rPr lang="en-US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 </a:t>
            </a:r>
            <a:r>
              <a:rPr lang="en-US" sz="2800" cap="none" dirty="0" err="1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menjadi</a:t>
            </a:r>
            <a:r>
              <a:rPr lang="en-US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 </a:t>
            </a:r>
            <a:r>
              <a:rPr lang="en-US" sz="2800" cap="none" dirty="0" err="1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enggan</a:t>
            </a:r>
            <a:r>
              <a:rPr lang="en-US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 </a:t>
            </a:r>
            <a:r>
              <a:rPr lang="en-US" sz="2800" cap="none" dirty="0" err="1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untuk</a:t>
            </a:r>
            <a:r>
              <a:rPr lang="en-US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 </a:t>
            </a:r>
            <a:r>
              <a:rPr lang="en-US" sz="2800" cap="none" dirty="0" err="1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datang</a:t>
            </a:r>
            <a:r>
              <a:rPr lang="en-US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 ke </a:t>
            </a:r>
            <a:r>
              <a:rPr lang="en-US" sz="2800" cap="none" dirty="0" err="1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tempat</a:t>
            </a:r>
            <a:r>
              <a:rPr lang="en-US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 donor </a:t>
            </a:r>
            <a:r>
              <a:rPr lang="en-US" sz="2800" cap="none" dirty="0" err="1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darah</a:t>
            </a:r>
            <a:r>
              <a:rPr lang="en-US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. </a:t>
            </a:r>
            <a:endParaRPr lang="id-ID" sz="2800" cap="none" dirty="0" smtClean="0">
              <a:latin typeface="Adobe Garamond Pro" panose="02020502060506020403" pitchFamily="18" charset="0"/>
              <a:cs typeface="Adobe Gurmukhi" panose="01010101010101010101" pitchFamily="50" charset="0"/>
            </a:endParaRPr>
          </a:p>
          <a:p>
            <a:pPr marL="0" indent="0" algn="just">
              <a:buNone/>
            </a:pPr>
            <a:r>
              <a:rPr lang="id-ID" sz="2800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Oleh karena itu dengan hadirnya website ini diharapkan bisa membantu pendonor maupun masyarakat yang membutuhkan darah.</a:t>
            </a:r>
            <a:endParaRPr lang="en-US" sz="2800" cap="none" dirty="0" smtClean="0">
              <a:latin typeface="Adobe Garamond Pro" panose="02020502060506020403" pitchFamily="18" charset="0"/>
              <a:cs typeface="Adobe Gurmukhi" panose="01010101010101010101" pitchFamily="50" charset="0"/>
            </a:endParaRPr>
          </a:p>
          <a:p>
            <a:pPr marL="0" indent="0" algn="just">
              <a:buNone/>
            </a:pPr>
            <a:endParaRPr lang="en-US" sz="2800" cap="none" dirty="0">
              <a:latin typeface="Adobe Garamond Pro" panose="02020502060506020403" pitchFamily="18" charset="0"/>
              <a:cs typeface="Adobe Gurmukhi" panose="01010101010101010101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85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Sekilas tentang ayoDONOR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012471"/>
            <a:ext cx="10394707" cy="3311189"/>
          </a:xfrm>
        </p:spPr>
        <p:txBody>
          <a:bodyPr/>
          <a:lstStyle/>
          <a:p>
            <a:pPr marL="0" indent="0">
              <a:buNone/>
            </a:pPr>
            <a:r>
              <a:rPr lang="id-ID" cap="none" dirty="0" smtClean="0">
                <a:latin typeface="Adobe Garamond Pro" panose="02020502060506020403" pitchFamily="18" charset="0"/>
                <a:cs typeface="Adobe Gurmukhi" panose="01010101010101010101" pitchFamily="50" charset="0"/>
              </a:rPr>
              <a:t>AYO DONOR merupakan sebuah aplikasi web yang dimana digunakan untuk membantu masyarakat untuk mencari pendonor dan mencari rumah sakit yang membutuhkan darah.</a:t>
            </a:r>
            <a:endParaRPr lang="en-US" dirty="0">
              <a:latin typeface="Adobe Garamond Pro" panose="02020502060506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3244855"/>
            <a:ext cx="5295900" cy="262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6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62" y="974725"/>
            <a:ext cx="1382713" cy="138271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281" y="974725"/>
            <a:ext cx="1379405" cy="13827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6600" y="2679700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Adobe Garamond Pro" panose="02020502060506020403" pitchFamily="18" charset="0"/>
              </a:rPr>
              <a:t>Aplikasi berbasis web </a:t>
            </a:r>
            <a:r>
              <a:rPr lang="en-US" dirty="0" smtClean="0">
                <a:latin typeface="Adobe Garamond Pro" panose="02020502060506020403" pitchFamily="18" charset="0"/>
              </a:rPr>
              <a:t>yang </a:t>
            </a:r>
            <a:r>
              <a:rPr lang="en-US" dirty="0" err="1">
                <a:latin typeface="Adobe Garamond Pro" panose="02020502060506020403" pitchFamily="18" charset="0"/>
              </a:rPr>
              <a:t>profesional</a:t>
            </a:r>
            <a:r>
              <a:rPr lang="en-US" dirty="0">
                <a:latin typeface="Adobe Garamond Pro" panose="02020502060506020403" pitchFamily="18" charset="0"/>
              </a:rPr>
              <a:t>, </a:t>
            </a:r>
            <a:r>
              <a:rPr lang="en-US" dirty="0" err="1">
                <a:latin typeface="Adobe Garamond Pro" panose="02020502060506020403" pitchFamily="18" charset="0"/>
              </a:rPr>
              <a:t>mandiri</a:t>
            </a:r>
            <a:r>
              <a:rPr lang="en-US" dirty="0">
                <a:latin typeface="Adobe Garamond Pro" panose="02020502060506020403" pitchFamily="18" charset="0"/>
              </a:rPr>
              <a:t> </a:t>
            </a:r>
            <a:r>
              <a:rPr lang="en-US" dirty="0" err="1">
                <a:latin typeface="Adobe Garamond Pro" panose="02020502060506020403" pitchFamily="18" charset="0"/>
              </a:rPr>
              <a:t>dan</a:t>
            </a:r>
            <a:r>
              <a:rPr lang="en-US" dirty="0">
                <a:latin typeface="Adobe Garamond Pro" panose="02020502060506020403" pitchFamily="18" charset="0"/>
              </a:rPr>
              <a:t> </a:t>
            </a:r>
            <a:r>
              <a:rPr lang="en-US" dirty="0" err="1">
                <a:latin typeface="Adobe Garamond Pro" panose="02020502060506020403" pitchFamily="18" charset="0"/>
              </a:rPr>
              <a:t>menolong</a:t>
            </a:r>
            <a:r>
              <a:rPr lang="en-US" dirty="0">
                <a:latin typeface="Adobe Garamond Pro" panose="02020502060506020403" pitchFamily="18" charset="0"/>
              </a:rPr>
              <a:t>  </a:t>
            </a:r>
            <a:r>
              <a:rPr lang="id-ID" dirty="0" smtClean="0">
                <a:latin typeface="Adobe Garamond Pro" panose="02020502060506020403" pitchFamily="18" charset="0"/>
              </a:rPr>
              <a:t>m</a:t>
            </a:r>
            <a:r>
              <a:rPr lang="en-US" dirty="0" err="1" smtClean="0">
                <a:latin typeface="Adobe Garamond Pro" panose="02020502060506020403" pitchFamily="18" charset="0"/>
              </a:rPr>
              <a:t>asyarakat</a:t>
            </a:r>
            <a:endParaRPr lang="en-US" dirty="0">
              <a:latin typeface="Adobe Garamond Pro" panose="02020502060506020403" pitchFamily="18" charset="0"/>
            </a:endParaRPr>
          </a:p>
          <a:p>
            <a:endParaRPr lang="en-US" dirty="0">
              <a:latin typeface="Adobe Garamond Pro" panose="020205020605060204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73800" y="2679700"/>
            <a:ext cx="490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dobe Garamond Pro" panose="02020502060506020403" pitchFamily="18" charset="0"/>
              </a:rPr>
              <a:t>Menjadi</a:t>
            </a:r>
            <a:r>
              <a:rPr lang="en-US" dirty="0">
                <a:latin typeface="Adobe Garamond Pro" panose="02020502060506020403" pitchFamily="18" charset="0"/>
              </a:rPr>
              <a:t> </a:t>
            </a:r>
            <a:r>
              <a:rPr lang="en-US" dirty="0" err="1">
                <a:latin typeface="Adobe Garamond Pro" panose="02020502060506020403" pitchFamily="18" charset="0"/>
              </a:rPr>
              <a:t>Jembatan</a:t>
            </a:r>
            <a:r>
              <a:rPr lang="en-US" dirty="0">
                <a:latin typeface="Adobe Garamond Pro" panose="02020502060506020403" pitchFamily="18" charset="0"/>
              </a:rPr>
              <a:t> </a:t>
            </a:r>
            <a:r>
              <a:rPr lang="en-US" dirty="0" err="1">
                <a:latin typeface="Adobe Garamond Pro" panose="02020502060506020403" pitchFamily="18" charset="0"/>
              </a:rPr>
              <a:t>dalam</a:t>
            </a:r>
            <a:r>
              <a:rPr lang="en-US" dirty="0">
                <a:latin typeface="Adobe Garamond Pro" panose="02020502060506020403" pitchFamily="18" charset="0"/>
              </a:rPr>
              <a:t> </a:t>
            </a:r>
            <a:r>
              <a:rPr lang="en-US" dirty="0" err="1">
                <a:latin typeface="Adobe Garamond Pro" panose="02020502060506020403" pitchFamily="18" charset="0"/>
              </a:rPr>
              <a:t>menghubungkan</a:t>
            </a:r>
            <a:r>
              <a:rPr lang="en-US" dirty="0">
                <a:latin typeface="Adobe Garamond Pro" panose="02020502060506020403" pitchFamily="18" charset="0"/>
              </a:rPr>
              <a:t> para </a:t>
            </a:r>
            <a:r>
              <a:rPr lang="en-US" dirty="0" err="1">
                <a:latin typeface="Adobe Garamond Pro" panose="02020502060506020403" pitchFamily="18" charset="0"/>
              </a:rPr>
              <a:t>Pasien</a:t>
            </a:r>
            <a:r>
              <a:rPr lang="en-US" dirty="0">
                <a:latin typeface="Adobe Garamond Pro" panose="02020502060506020403" pitchFamily="18" charset="0"/>
              </a:rPr>
              <a:t> </a:t>
            </a:r>
            <a:endParaRPr lang="id-ID" dirty="0" smtClean="0">
              <a:latin typeface="Adobe Garamond Pro" panose="02020502060506020403" pitchFamily="18" charset="0"/>
            </a:endParaRPr>
          </a:p>
          <a:p>
            <a:endParaRPr lang="id-ID" dirty="0">
              <a:latin typeface="Adobe Garamond Pro" panose="02020502060506020403" pitchFamily="18" charset="0"/>
            </a:endParaRPr>
          </a:p>
          <a:p>
            <a:endParaRPr lang="en-US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75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0109">
            <a:off x="203201" y="348092"/>
            <a:ext cx="2790296" cy="2357799"/>
          </a:xfrm>
        </p:spPr>
      </p:pic>
      <p:sp>
        <p:nvSpPr>
          <p:cNvPr id="5" name="Rectangle 4"/>
          <p:cNvSpPr/>
          <p:nvPr/>
        </p:nvSpPr>
        <p:spPr>
          <a:xfrm>
            <a:off x="3048000" y="223571"/>
            <a:ext cx="6096000" cy="43201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000" dirty="0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 (</a:t>
            </a:r>
            <a:r>
              <a:rPr lang="en-ID" sz="2000" dirty="0" err="1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ID" sz="2000" dirty="0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login)</a:t>
            </a:r>
            <a:endParaRPr lang="en-US" dirty="0" smtClean="0">
              <a:latin typeface="Adobe Garamond Pro" panose="02020502060506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000" dirty="0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 (</a:t>
            </a:r>
            <a:r>
              <a:rPr lang="en-ID" sz="2000" dirty="0" err="1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ID" sz="2000" dirty="0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login)</a:t>
            </a:r>
            <a:endParaRPr lang="en-US" dirty="0" smtClean="0">
              <a:latin typeface="Adobe Garamond Pro" panose="02020502060506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D" sz="2000" dirty="0" err="1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Berita</a:t>
            </a:r>
            <a:endParaRPr lang="en-US" dirty="0" smtClean="0">
              <a:latin typeface="Adobe Garamond Pro" panose="02020502060506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2000" dirty="0" err="1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Donasi</a:t>
            </a:r>
            <a:endParaRPr lang="en-US" dirty="0" smtClean="0">
              <a:latin typeface="Adobe Garamond Pro" panose="02020502060506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000" dirty="0" err="1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Cari</a:t>
            </a:r>
            <a:r>
              <a:rPr lang="en-ID" sz="2000" dirty="0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Darah</a:t>
            </a:r>
            <a:r>
              <a:rPr lang="en-ID" sz="2000" dirty="0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D" sz="2000" dirty="0" err="1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Penyedia</a:t>
            </a:r>
            <a:r>
              <a:rPr lang="en-ID" sz="2000" dirty="0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Darah</a:t>
            </a:r>
            <a:endParaRPr lang="en-US" dirty="0" smtClean="0">
              <a:latin typeface="Adobe Garamond Pro" panose="02020502060506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000" dirty="0" err="1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endParaRPr lang="en-US" dirty="0" smtClean="0">
              <a:latin typeface="Adobe Garamond Pro" panose="02020502060506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000" dirty="0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Donor </a:t>
            </a:r>
            <a:r>
              <a:rPr lang="en-ID" sz="2000" dirty="0" err="1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Darah</a:t>
            </a:r>
            <a:endParaRPr lang="en-US" dirty="0" smtClean="0">
              <a:latin typeface="Adobe Garamond Pro" panose="02020502060506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000" dirty="0" err="1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Cek</a:t>
            </a:r>
            <a:r>
              <a:rPr lang="en-ID" sz="2000" dirty="0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Golongan</a:t>
            </a:r>
            <a:r>
              <a:rPr lang="en-ID" sz="2000" dirty="0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Darah</a:t>
            </a:r>
            <a:endParaRPr lang="en-US" dirty="0" smtClean="0">
              <a:latin typeface="Adobe Garamond Pro" panose="02020502060506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000" dirty="0" err="1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Cek</a:t>
            </a:r>
            <a:r>
              <a:rPr lang="en-ID" sz="2000" dirty="0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kelayakan</a:t>
            </a:r>
            <a:r>
              <a:rPr lang="en-ID" sz="2000" dirty="0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pendonor</a:t>
            </a:r>
            <a:endParaRPr lang="en-US" dirty="0" smtClean="0">
              <a:latin typeface="Adobe Garamond Pro" panose="02020502060506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9000" y="469900"/>
            <a:ext cx="3657600" cy="32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000" dirty="0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en-ID" sz="2000" dirty="0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Setting</a:t>
            </a:r>
            <a:endParaRPr lang="en-US" sz="2000" dirty="0">
              <a:latin typeface="Adobe Garamond Pro" panose="02020502060506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000" dirty="0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en-ID" sz="2000" dirty="0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endParaRPr lang="en-US" sz="2000" dirty="0" smtClean="0">
              <a:latin typeface="Adobe Garamond Pro" panose="02020502060506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000" dirty="0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en-ID" sz="2000" dirty="0" err="1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Daftar</a:t>
            </a:r>
            <a:endParaRPr lang="en-US" sz="2000" dirty="0" smtClean="0">
              <a:latin typeface="Adobe Garamond Pro" panose="02020502060506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000" dirty="0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en-ID" sz="2000" dirty="0" err="1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Lupa</a:t>
            </a:r>
            <a:r>
              <a:rPr lang="en-ID" sz="2000" dirty="0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endParaRPr lang="en-US" sz="2000" dirty="0">
              <a:latin typeface="Adobe Garamond Pro" panose="02020502060506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000" dirty="0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en-ID" sz="2000" dirty="0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Logout</a:t>
            </a:r>
            <a:endParaRPr lang="en-US" sz="2000" dirty="0">
              <a:latin typeface="Adobe Garamond Pro" panose="02020502060506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2000" dirty="0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en-ID" sz="2000" dirty="0" smtClean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 </a:t>
            </a:r>
            <a:r>
              <a:rPr lang="en-ID" sz="2000" dirty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Profile</a:t>
            </a:r>
            <a:endParaRPr lang="en-US" sz="2000" dirty="0">
              <a:latin typeface="Adobe Garamond Pro" panose="02020502060506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229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cap="none" dirty="0" smtClean="0">
                <a:latin typeface="Adobe Garamond Pro" panose="02020502060506020403" pitchFamily="18" charset="0"/>
              </a:rPr>
              <a:t>I</a:t>
            </a:r>
            <a:r>
              <a:rPr lang="en-US" cap="none" dirty="0" smtClean="0">
                <a:latin typeface="Adobe Garamond Pro" panose="02020502060506020403" pitchFamily="18" charset="0"/>
              </a:rPr>
              <a:t>de </a:t>
            </a:r>
            <a:r>
              <a:rPr lang="en-US" cap="none" dirty="0" err="1" smtClean="0">
                <a:latin typeface="Adobe Garamond Pro" panose="02020502060506020403" pitchFamily="18" charset="0"/>
              </a:rPr>
              <a:t>dari</a:t>
            </a:r>
            <a:r>
              <a:rPr lang="en-US" cap="none" dirty="0" smtClean="0">
                <a:latin typeface="Adobe Garamond Pro" panose="02020502060506020403" pitchFamily="18" charset="0"/>
              </a:rPr>
              <a:t> </a:t>
            </a:r>
            <a:r>
              <a:rPr lang="id-ID" cap="none" dirty="0" err="1">
                <a:latin typeface="Adobe Garamond Pro" panose="02020502060506020403" pitchFamily="18" charset="0"/>
              </a:rPr>
              <a:t>P</a:t>
            </a:r>
            <a:r>
              <a:rPr lang="en-US" cap="none" dirty="0" err="1" smtClean="0">
                <a:latin typeface="Adobe Garamond Pro" panose="02020502060506020403" pitchFamily="18" charset="0"/>
              </a:rPr>
              <a:t>alang</a:t>
            </a:r>
            <a:r>
              <a:rPr lang="en-US" cap="none" dirty="0" smtClean="0">
                <a:latin typeface="Adobe Garamond Pro" panose="02020502060506020403" pitchFamily="18" charset="0"/>
              </a:rPr>
              <a:t> </a:t>
            </a:r>
            <a:r>
              <a:rPr lang="id-ID" cap="none" dirty="0" err="1">
                <a:latin typeface="Adobe Garamond Pro" panose="02020502060506020403" pitchFamily="18" charset="0"/>
              </a:rPr>
              <a:t>M</a:t>
            </a:r>
            <a:r>
              <a:rPr lang="en-US" cap="none" dirty="0" err="1" smtClean="0">
                <a:latin typeface="Adobe Garamond Pro" panose="02020502060506020403" pitchFamily="18" charset="0"/>
              </a:rPr>
              <a:t>erah</a:t>
            </a:r>
            <a:r>
              <a:rPr lang="en-US" cap="none" dirty="0" smtClean="0">
                <a:latin typeface="Adobe Garamond Pro" panose="02020502060506020403" pitchFamily="18" charset="0"/>
              </a:rPr>
              <a:t> </a:t>
            </a:r>
            <a:r>
              <a:rPr lang="id-ID" cap="none" dirty="0" err="1">
                <a:latin typeface="Adobe Garamond Pro" panose="02020502060506020403" pitchFamily="18" charset="0"/>
              </a:rPr>
              <a:t>I</a:t>
            </a:r>
            <a:r>
              <a:rPr lang="en-US" cap="none" dirty="0" err="1" smtClean="0">
                <a:latin typeface="Adobe Garamond Pro" panose="02020502060506020403" pitchFamily="18" charset="0"/>
              </a:rPr>
              <a:t>ndonesia</a:t>
            </a:r>
            <a:r>
              <a:rPr lang="en-US" cap="none" dirty="0" smtClean="0">
                <a:latin typeface="Adobe Garamond Pro" panose="02020502060506020403" pitchFamily="18" charset="0"/>
              </a:rPr>
              <a:t> (PMI) </a:t>
            </a:r>
            <a:r>
              <a:rPr lang="en-US" cap="none" dirty="0" err="1" smtClean="0">
                <a:latin typeface="Adobe Garamond Pro" panose="02020502060506020403" pitchFamily="18" charset="0"/>
              </a:rPr>
              <a:t>seperti</a:t>
            </a:r>
            <a:r>
              <a:rPr lang="en-US" cap="none" dirty="0" smtClean="0">
                <a:latin typeface="Adobe Garamond Pro" panose="02020502060506020403" pitchFamily="18" charset="0"/>
              </a:rPr>
              <a:t> </a:t>
            </a:r>
            <a:r>
              <a:rPr lang="en-US" cap="none" dirty="0" err="1" smtClean="0">
                <a:latin typeface="Adobe Garamond Pro" panose="02020502060506020403" pitchFamily="18" charset="0"/>
              </a:rPr>
              <a:t>desa</a:t>
            </a:r>
            <a:r>
              <a:rPr lang="id-ID" cap="none" dirty="0" smtClean="0">
                <a:latin typeface="Adobe Garamond Pro" panose="02020502060506020403" pitchFamily="18" charset="0"/>
              </a:rPr>
              <a:t>in, warna</a:t>
            </a:r>
            <a:r>
              <a:rPr lang="en-US" cap="none" dirty="0" smtClean="0">
                <a:latin typeface="Adobe Garamond Pro" panose="02020502060506020403" pitchFamily="18" charset="0"/>
              </a:rPr>
              <a:t> </a:t>
            </a:r>
            <a:r>
              <a:rPr lang="en-US" cap="none" dirty="0" err="1" smtClean="0">
                <a:latin typeface="Adobe Garamond Pro" panose="02020502060506020403" pitchFamily="18" charset="0"/>
              </a:rPr>
              <a:t>dan</a:t>
            </a:r>
            <a:r>
              <a:rPr lang="en-US" cap="none" dirty="0" smtClean="0">
                <a:latin typeface="Adobe Garamond Pro" panose="02020502060506020403" pitchFamily="18" charset="0"/>
              </a:rPr>
              <a:t> </a:t>
            </a:r>
            <a:r>
              <a:rPr lang="en-US" cap="none" dirty="0" err="1" smtClean="0">
                <a:latin typeface="Adobe Garamond Pro" panose="02020502060506020403" pitchFamily="18" charset="0"/>
              </a:rPr>
              <a:t>penempatan</a:t>
            </a:r>
            <a:r>
              <a:rPr lang="en-US" cap="none" dirty="0" smtClean="0">
                <a:latin typeface="Adobe Garamond Pro" panose="02020502060506020403" pitchFamily="18" charset="0"/>
              </a:rPr>
              <a:t> button</a:t>
            </a:r>
            <a:endParaRPr lang="id-ID" cap="none" dirty="0" smtClean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r>
              <a:rPr lang="id-ID" cap="none" dirty="0" smtClean="0">
                <a:latin typeface="Adobe Garamond Pro" panose="02020502060506020403" pitchFamily="18" charset="0"/>
              </a:rPr>
              <a:t>Dan juga </a:t>
            </a:r>
            <a:r>
              <a:rPr lang="en-US" u="sng" cap="none" dirty="0" smtClean="0">
                <a:latin typeface="Adobe Garamond Pro" panose="02020502060506020403" pitchFamily="18" charset="0"/>
                <a:hlinkClick r:id="rId2"/>
              </a:rPr>
              <a:t>https://www.blood.co.uk/</a:t>
            </a:r>
            <a:r>
              <a:rPr lang="en-US" cap="none" dirty="0" smtClean="0">
                <a:latin typeface="Adobe Garamond Pro" panose="02020502060506020403" pitchFamily="18" charset="0"/>
              </a:rPr>
              <a:t> </a:t>
            </a:r>
          </a:p>
          <a:p>
            <a:pPr marL="0" indent="0">
              <a:buNone/>
            </a:pPr>
            <a:endParaRPr lang="en-US" cap="none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306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119</TotalTime>
  <Words>200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Adobe Garamond Pro</vt:lpstr>
      <vt:lpstr>Adobe Gurmukhi</vt:lpstr>
      <vt:lpstr>Arial</vt:lpstr>
      <vt:lpstr>Calibri</vt:lpstr>
      <vt:lpstr>Impact</vt:lpstr>
      <vt:lpstr>Times New Roman</vt:lpstr>
      <vt:lpstr>Main Event</vt:lpstr>
      <vt:lpstr>APLIKASI WEB AYO DONOR</vt:lpstr>
      <vt:lpstr>LATAR BELAKANG</vt:lpstr>
      <vt:lpstr>Sekilas tentang ayoDONOR</vt:lpstr>
      <vt:lpstr>PowerPoint Presentation</vt:lpstr>
      <vt:lpstr>PowerPoint Presentation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WEB AYO DONOR</dc:title>
  <dc:creator>Yusuf Affandi</dc:creator>
  <cp:lastModifiedBy>Yusuf Affandi</cp:lastModifiedBy>
  <cp:revision>26</cp:revision>
  <dcterms:created xsi:type="dcterms:W3CDTF">2018-07-03T00:30:15Z</dcterms:created>
  <dcterms:modified xsi:type="dcterms:W3CDTF">2018-07-03T03:31:06Z</dcterms:modified>
</cp:coreProperties>
</file>