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2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D95C-F78A-45E4-BD35-ECBA7FBAB767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859" y="1842247"/>
            <a:ext cx="11618258" cy="1102939"/>
          </a:xfrm>
        </p:spPr>
        <p:txBody>
          <a:bodyPr>
            <a:noAutofit/>
          </a:bodyPr>
          <a:lstStyle/>
          <a:p>
            <a:r>
              <a:rPr lang="en-US" sz="8400" b="1" smtClean="0">
                <a:solidFill>
                  <a:srgbClr val="FF0000"/>
                </a:solidFill>
              </a:rPr>
              <a:t>COLLABORATIVE FILTERING</a:t>
            </a:r>
            <a:endParaRPr lang="en-US" sz="84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839167"/>
            <a:ext cx="5939117" cy="1655762"/>
          </a:xfrm>
        </p:spPr>
        <p:txBody>
          <a:bodyPr>
            <a:normAutofit/>
          </a:bodyPr>
          <a:lstStyle/>
          <a:p>
            <a:pPr algn="l"/>
            <a:r>
              <a:rPr lang="en-US" sz="2800" b="1" smtClean="0"/>
              <a:t>GVHD: Thầy Hoàng Long</a:t>
            </a:r>
          </a:p>
          <a:p>
            <a:pPr algn="l"/>
            <a:r>
              <a:rPr lang="en-US" sz="2800" b="1" smtClean="0"/>
              <a:t>SVTH:</a:t>
            </a:r>
            <a:r>
              <a:rPr lang="en-US" sz="2800" b="1"/>
              <a:t> </a:t>
            </a:r>
            <a:r>
              <a:rPr lang="en-US" sz="2800" b="1" smtClean="0"/>
              <a:t> </a:t>
            </a:r>
            <a:r>
              <a:rPr lang="en-US" sz="2800" b="1" smtClean="0"/>
              <a:t>Ngô </a:t>
            </a:r>
            <a:r>
              <a:rPr lang="en-US" sz="2800" b="1" smtClean="0"/>
              <a:t>Văn Tú – 16110255</a:t>
            </a:r>
          </a:p>
          <a:p>
            <a:pPr algn="l"/>
            <a:r>
              <a:rPr lang="en-US" sz="2800" b="1"/>
              <a:t>	</a:t>
            </a:r>
            <a:r>
              <a:rPr lang="en-US" sz="2800" b="1" smtClean="0"/>
              <a:t> </a:t>
            </a:r>
            <a:r>
              <a:rPr lang="en-US" sz="2800" b="1" smtClean="0"/>
              <a:t>Nguyễn </a:t>
            </a:r>
            <a:r>
              <a:rPr lang="en-US" sz="2800" b="1" smtClean="0"/>
              <a:t>Hữu Toàn - 16110226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5797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User-Based – Ý tưởng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Giả sử rằng chúng ta muốn giới thiệu sách cho 1 người bạn - bạn Tuệ</a:t>
            </a:r>
          </a:p>
          <a:p>
            <a:r>
              <a:rPr lang="en-US" smtClean="0"/>
              <a:t>Thông thường, thì những người “giống nhau” (về giới tính, tuổi tác, nơi ở, …) sẽ có sở thích giống nhau</a:t>
            </a:r>
          </a:p>
          <a:p>
            <a:r>
              <a:rPr lang="en-US" smtClean="0"/>
              <a:t>Vậy có thể nói rằng, nếu bạn Phương thích quyển “Giả kim thuật”, bạn này có cùng giới tính, tuổi tác, nơi ở, … với bạn Tuệ. Cả 2 bạn đều thích nhiều quyển sách giống nhau thì bạn Tuệ cũng sẽ thích quyển sách “Giả kim thuật” này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 User-based dựa vào logic này để xây dựng nên hệ thống Recommendation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User-based – Phương pháp thực hiện</a:t>
            </a:r>
            <a:r>
              <a:rPr lang="en-US" smtClean="0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424" cy="387592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mtClean="0"/>
              <a:t>Sử dụng KNN để tìm ra k user tương tự bạn Tuệ</a:t>
            </a:r>
          </a:p>
          <a:p>
            <a:pPr marL="514350" indent="-514350">
              <a:buAutoNum type="arabicParenR"/>
            </a:pPr>
            <a:r>
              <a:rPr lang="en-US" smtClean="0"/>
              <a:t>Tạo User-Item matrix</a:t>
            </a:r>
            <a:endParaRPr lang="en-US"/>
          </a:p>
        </p:txBody>
      </p:sp>
      <p:pic>
        <p:nvPicPr>
          <p:cNvPr id="1026" name="Picture 2" descr="https://miro.medium.com/max/676/1*NTd4NH0H1mrSr01Ppr58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63" y="2769066"/>
            <a:ext cx="4376084" cy="3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User-based – Ưu điểm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Dễ implement</a:t>
            </a:r>
          </a:p>
          <a:p>
            <a:r>
              <a:rPr lang="en-US" smtClean="0"/>
              <a:t>Độc lập về context</a:t>
            </a:r>
          </a:p>
          <a:p>
            <a:r>
              <a:rPr lang="en-US" smtClean="0"/>
              <a:t>So với các kỹ thuật khác, vd như content-based có độ chính xác cao hơn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User-based – Nhược điểm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Vì ít có user chịu rate sách, nên không có data để thực hiện</a:t>
            </a:r>
          </a:p>
          <a:p>
            <a:r>
              <a:rPr lang="en-US" smtClean="0"/>
              <a:t>Scability: Càng nhiều K-neighbors, thuật toán KNN sẽ càng tốt hơn nhưng cũng càng tốn nhiều tài nguyên hơn để thực hiện</a:t>
            </a:r>
          </a:p>
          <a:p>
            <a:r>
              <a:rPr lang="en-US" smtClean="0"/>
              <a:t>Cold-start: User mới sẽ không có thông tin để thực hiện giải thuật này</a:t>
            </a:r>
          </a:p>
          <a:p>
            <a:r>
              <a:rPr lang="en-US" smtClean="0"/>
              <a:t>New-item: Item mới xuất hiện ( mới được nhập vào database) sẽ không được recommend vì item mới chưa được đánh giá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Item-based – Ý tương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2107" cy="4265893"/>
          </a:xfrm>
        </p:spPr>
        <p:txBody>
          <a:bodyPr/>
          <a:lstStyle/>
          <a:p>
            <a:r>
              <a:rPr lang="en-US" smtClean="0"/>
              <a:t>Thay vì chọn k user thì ta tập trung chủ yếu vào item</a:t>
            </a:r>
            <a:endParaRPr lang="en-US"/>
          </a:p>
        </p:txBody>
      </p:sp>
      <p:pic>
        <p:nvPicPr>
          <p:cNvPr id="2052" name="Picture 4" descr="https://miro.medium.com/max/801/1*skK2fqWiBF7weHU8SjuC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64" y="2329796"/>
            <a:ext cx="5734236" cy="452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5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Item-based – Phương pháp thực hiện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mtClean="0"/>
              <a:t>Tính toán độ giống nhau (similarity) của các item</a:t>
            </a:r>
          </a:p>
          <a:p>
            <a:pPr marL="514350" indent="-514350">
              <a:buAutoNum type="arabicParenR"/>
            </a:pPr>
            <a:r>
              <a:rPr lang="en-US" smtClean="0"/>
              <a:t>Tính toán Prediction</a:t>
            </a:r>
          </a:p>
          <a:p>
            <a:pPr marL="514350" indent="-514350">
              <a:buAutoNum type="arabicParenR"/>
            </a:pPr>
            <a:endParaRPr lang="en-US"/>
          </a:p>
          <a:p>
            <a:pPr marL="0" indent="0">
              <a:buNone/>
            </a:pPr>
            <a:r>
              <a:rPr lang="en-US" smtClean="0"/>
              <a:t>Điểm khác nhau của Item-based và User-based là ta sẽ tính toán trực tiếp độ similarity giữa 2 co-rated item, bỏ qua bước KNN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Item-based – Phương pháp Slope One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Giả định ta có 2 item I, J và 2 user A, B</a:t>
            </a:r>
          </a:p>
          <a:p>
            <a:r>
              <a:rPr lang="en-US" smtClean="0"/>
              <a:t>A đánh giá item I và J lần lượt là 1 star và 1.5 star</a:t>
            </a:r>
          </a:p>
          <a:p>
            <a:r>
              <a:rPr lang="en-US" smtClean="0"/>
              <a:t>B đánh giá Item I là 3 star</a:t>
            </a:r>
          </a:p>
          <a:p>
            <a:r>
              <a:rPr lang="en-US" smtClean="0"/>
              <a:t>I và J là 2 item tương tự nhau (độ similar giữa 2 item cao)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 B sẽ đánh giá item J = 3 + (1.5 – 1) = 3.5 star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Objective của phương pháp này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mtClean="0"/>
              <a:t>Dễ implement và maintain</a:t>
            </a:r>
          </a:p>
          <a:p>
            <a:pPr marL="514350" indent="-514350">
              <a:buAutoNum type="arabicParenR"/>
            </a:pPr>
            <a:r>
              <a:rPr lang="en-US" smtClean="0"/>
              <a:t>Updatable online: new rating sẽ nhanh chóng thay đổi prediction</a:t>
            </a:r>
          </a:p>
          <a:p>
            <a:pPr marL="514350" indent="-514350">
              <a:buAutoNum type="arabicParenR"/>
            </a:pPr>
            <a:r>
              <a:rPr lang="en-US" smtClean="0"/>
              <a:t>Hiệu quả trong việc lưu trữ</a:t>
            </a:r>
          </a:p>
          <a:p>
            <a:pPr marL="514350" indent="-514350">
              <a:buAutoNum type="arabicParenR"/>
            </a:pPr>
            <a:r>
              <a:rPr lang="en-US" smtClean="0"/>
              <a:t>Không cần nhiều User feedback</a:t>
            </a:r>
          </a:p>
          <a:p>
            <a:pPr marL="514350" indent="-514350">
              <a:buAutoNum type="arabicParenR"/>
            </a:pPr>
            <a:r>
              <a:rPr lang="en-US" smtClean="0"/>
              <a:t>Độ chính xác vừa đủ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COLLABORATIVE FILTERING</vt:lpstr>
      <vt:lpstr>User-Based – Ý tưởng</vt:lpstr>
      <vt:lpstr>User-based – Phương pháp thực hiện </vt:lpstr>
      <vt:lpstr>User-based – Ưu điểm</vt:lpstr>
      <vt:lpstr>User-based – Nhược điểm</vt:lpstr>
      <vt:lpstr>Item-based – Ý tương</vt:lpstr>
      <vt:lpstr>Item-based – Phương pháp thực hiện</vt:lpstr>
      <vt:lpstr>Item-based – Phương pháp Slope One</vt:lpstr>
      <vt:lpstr>Objective của phương pháp này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Van Tu Ngo</dc:creator>
  <cp:lastModifiedBy>Van Tu Ngo</cp:lastModifiedBy>
  <cp:revision>6</cp:revision>
  <dcterms:created xsi:type="dcterms:W3CDTF">2019-10-31T05:46:37Z</dcterms:created>
  <dcterms:modified xsi:type="dcterms:W3CDTF">2019-10-31T16:11:30Z</dcterms:modified>
</cp:coreProperties>
</file>