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16110261/PAK-TUKANG.gi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764" y="3450289"/>
            <a:ext cx="5410789" cy="966651"/>
          </a:xfrm>
        </p:spPr>
        <p:txBody>
          <a:bodyPr>
            <a:noAutofit/>
          </a:bodyPr>
          <a:lstStyle/>
          <a:p>
            <a:pPr algn="ctr"/>
            <a:r>
              <a:rPr lang="en-ID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423" y="4531844"/>
            <a:ext cx="6400800" cy="19473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26" y="779154"/>
            <a:ext cx="3492063" cy="24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3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8292" b="5700"/>
          <a:stretch/>
        </p:blipFill>
        <p:spPr>
          <a:xfrm>
            <a:off x="713665" y="1591246"/>
            <a:ext cx="8513266" cy="411867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pemesanan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1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8010" b="4857"/>
          <a:stretch/>
        </p:blipFill>
        <p:spPr>
          <a:xfrm>
            <a:off x="713664" y="1591245"/>
            <a:ext cx="8403417" cy="411867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8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7729" b="5982"/>
          <a:stretch/>
        </p:blipFill>
        <p:spPr>
          <a:xfrm>
            <a:off x="713663" y="1591244"/>
            <a:ext cx="8276221" cy="40170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7449" b="4858"/>
          <a:stretch/>
        </p:blipFill>
        <p:spPr>
          <a:xfrm>
            <a:off x="713662" y="1591244"/>
            <a:ext cx="8287769" cy="408819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1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7728" b="5420"/>
          <a:stretch/>
        </p:blipFill>
        <p:spPr>
          <a:xfrm>
            <a:off x="713662" y="1703250"/>
            <a:ext cx="8284540" cy="404730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teknisi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52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8292" b="5138"/>
          <a:stretch/>
        </p:blipFill>
        <p:spPr>
          <a:xfrm>
            <a:off x="713662" y="1703249"/>
            <a:ext cx="8311438" cy="404730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artikel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2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7448" b="5420"/>
          <a:stretch/>
        </p:blipFill>
        <p:spPr>
          <a:xfrm>
            <a:off x="713662" y="1703249"/>
            <a:ext cx="8257816" cy="404730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5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8010" b="5981"/>
          <a:stretch/>
        </p:blipFill>
        <p:spPr>
          <a:xfrm>
            <a:off x="713661" y="1703248"/>
            <a:ext cx="8155761" cy="394571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2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7729" b="5982"/>
          <a:stretch/>
        </p:blipFill>
        <p:spPr>
          <a:xfrm>
            <a:off x="713660" y="1703248"/>
            <a:ext cx="8129195" cy="394571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1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7448" b="5139"/>
          <a:stretch/>
        </p:blipFill>
        <p:spPr>
          <a:xfrm>
            <a:off x="713659" y="1703248"/>
            <a:ext cx="8024639" cy="394571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komplain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96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052" y="1288868"/>
            <a:ext cx="6787742" cy="3901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500" dirty="0" smtClean="0"/>
              <a:t>			</a:t>
            </a:r>
            <a:r>
              <a:rPr lang="en-ID" sz="2500" dirty="0" err="1" smtClean="0"/>
              <a:t>Anggota</a:t>
            </a:r>
            <a:r>
              <a:rPr lang="en-ID" sz="2500" dirty="0" smtClean="0"/>
              <a:t> </a:t>
            </a:r>
            <a:r>
              <a:rPr lang="en-ID" sz="2500" dirty="0" err="1" smtClean="0"/>
              <a:t>Kelompok</a:t>
            </a:r>
            <a:r>
              <a:rPr lang="en-ID" sz="2500" dirty="0" smtClean="0"/>
              <a:t> : </a:t>
            </a:r>
          </a:p>
          <a:p>
            <a:pPr marL="0" indent="0">
              <a:buNone/>
            </a:pPr>
            <a:endParaRPr lang="en-ID" sz="2500" dirty="0" smtClean="0"/>
          </a:p>
          <a:p>
            <a:r>
              <a:rPr lang="en-ID" sz="2500" dirty="0" smtClean="0"/>
              <a:t>16.11.0261		Dicky Ari Anggriawan</a:t>
            </a:r>
          </a:p>
          <a:p>
            <a:r>
              <a:rPr lang="en-ID" sz="2500" dirty="0" smtClean="0"/>
              <a:t>16.11.0264		</a:t>
            </a:r>
            <a:r>
              <a:rPr lang="en-ID" sz="2500" dirty="0" err="1" smtClean="0"/>
              <a:t>Aris</a:t>
            </a:r>
            <a:r>
              <a:rPr lang="en-ID" sz="2500" dirty="0" smtClean="0"/>
              <a:t> </a:t>
            </a:r>
            <a:r>
              <a:rPr lang="en-ID" sz="2500" dirty="0" err="1" smtClean="0"/>
              <a:t>Setiawan</a:t>
            </a:r>
            <a:endParaRPr lang="en-ID" sz="2500" dirty="0" smtClean="0"/>
          </a:p>
          <a:p>
            <a:r>
              <a:rPr lang="en-ID" sz="2500" dirty="0" smtClean="0"/>
              <a:t>16.11.0249		Ignatius </a:t>
            </a:r>
            <a:r>
              <a:rPr lang="en-ID" sz="2500" dirty="0" err="1" smtClean="0"/>
              <a:t>Wicaksana</a:t>
            </a:r>
            <a:r>
              <a:rPr lang="en-ID" sz="2500" dirty="0" smtClean="0"/>
              <a:t> P.</a:t>
            </a:r>
          </a:p>
          <a:p>
            <a:r>
              <a:rPr lang="en-ID" sz="2500" dirty="0" smtClean="0"/>
              <a:t>16.11.0215		Amin Mufti w.</a:t>
            </a:r>
          </a:p>
          <a:p>
            <a:r>
              <a:rPr lang="en-ID" sz="2500" dirty="0" smtClean="0"/>
              <a:t>16.11.0214		</a:t>
            </a:r>
            <a:r>
              <a:rPr lang="en-ID" sz="2500" dirty="0" err="1" smtClean="0"/>
              <a:t>Supriyanto</a:t>
            </a:r>
            <a:r>
              <a:rPr lang="en-ID" sz="2500" dirty="0" smtClean="0"/>
              <a:t> </a:t>
            </a:r>
            <a:r>
              <a:rPr lang="en-ID" sz="2500" dirty="0" err="1" smtClean="0"/>
              <a:t>Eka</a:t>
            </a:r>
            <a:r>
              <a:rPr lang="en-ID" sz="2500" dirty="0" smtClean="0"/>
              <a:t> S.</a:t>
            </a:r>
            <a:endParaRPr lang="en-US" sz="25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9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066" y="680720"/>
            <a:ext cx="8534400" cy="822959"/>
          </a:xfrm>
        </p:spPr>
        <p:txBody>
          <a:bodyPr/>
          <a:lstStyle/>
          <a:p>
            <a:r>
              <a:rPr lang="en-ID" dirty="0" smtClean="0"/>
              <a:t>Cara upload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72" y="1630680"/>
            <a:ext cx="9272588" cy="3615267"/>
          </a:xfrm>
        </p:spPr>
        <p:txBody>
          <a:bodyPr/>
          <a:lstStyle/>
          <a:p>
            <a:r>
              <a:rPr lang="en-ID" dirty="0" smtClean="0"/>
              <a:t>git </a:t>
            </a:r>
            <a:r>
              <a:rPr lang="en-ID" dirty="0" err="1" smtClean="0"/>
              <a:t>config</a:t>
            </a:r>
            <a:r>
              <a:rPr lang="en-ID" dirty="0" smtClean="0"/>
              <a:t> –global </a:t>
            </a:r>
            <a:r>
              <a:rPr lang="en-ID" dirty="0" err="1" smtClean="0"/>
              <a:t>user.nama</a:t>
            </a:r>
            <a:r>
              <a:rPr lang="en-ID" dirty="0" smtClean="0"/>
              <a:t> “user </a:t>
            </a:r>
            <a:r>
              <a:rPr lang="en-ID" dirty="0" err="1" smtClean="0"/>
              <a:t>nama</a:t>
            </a:r>
            <a:r>
              <a:rPr lang="en-ID" dirty="0" smtClean="0"/>
              <a:t>”</a:t>
            </a:r>
          </a:p>
          <a:p>
            <a:r>
              <a:rPr lang="en-ID" dirty="0"/>
              <a:t>g</a:t>
            </a:r>
            <a:r>
              <a:rPr lang="en-ID" dirty="0" smtClean="0"/>
              <a:t>it </a:t>
            </a:r>
            <a:r>
              <a:rPr lang="en-ID" dirty="0" err="1" smtClean="0"/>
              <a:t>config</a:t>
            </a:r>
            <a:r>
              <a:rPr lang="en-ID" dirty="0" smtClean="0"/>
              <a:t> –global </a:t>
            </a:r>
            <a:r>
              <a:rPr lang="en-ID" dirty="0" err="1" smtClean="0"/>
              <a:t>user.email</a:t>
            </a:r>
            <a:r>
              <a:rPr lang="en-ID" dirty="0" smtClean="0"/>
              <a:t> </a:t>
            </a:r>
          </a:p>
          <a:p>
            <a:r>
              <a:rPr lang="en-ID" dirty="0"/>
              <a:t>g</a:t>
            </a:r>
            <a:r>
              <a:rPr lang="en-ID" dirty="0" smtClean="0"/>
              <a:t>it </a:t>
            </a:r>
            <a:r>
              <a:rPr lang="en-ID" dirty="0" err="1" smtClean="0"/>
              <a:t>init</a:t>
            </a:r>
            <a:endParaRPr lang="en-ID" dirty="0" smtClean="0"/>
          </a:p>
          <a:p>
            <a:r>
              <a:rPr lang="en-ID" dirty="0" smtClean="0"/>
              <a:t>git add .</a:t>
            </a:r>
          </a:p>
          <a:p>
            <a:r>
              <a:rPr lang="en-ID" dirty="0"/>
              <a:t>g</a:t>
            </a:r>
            <a:r>
              <a:rPr lang="en-ID" dirty="0" smtClean="0"/>
              <a:t>it commit –m “</a:t>
            </a:r>
            <a:r>
              <a:rPr lang="en-ID" dirty="0" err="1" smtClean="0"/>
              <a:t>keterangan</a:t>
            </a:r>
            <a:r>
              <a:rPr lang="en-ID" dirty="0" smtClean="0"/>
              <a:t>” </a:t>
            </a:r>
          </a:p>
          <a:p>
            <a:r>
              <a:rPr lang="en-ID" dirty="0" smtClean="0"/>
              <a:t>git remote </a:t>
            </a:r>
            <a:r>
              <a:rPr lang="en-ID" dirty="0"/>
              <a:t>add origin </a:t>
            </a:r>
            <a:r>
              <a:rPr lang="en-ID" dirty="0">
                <a:hlinkClick r:id="rId2"/>
              </a:rPr>
              <a:t>https://</a:t>
            </a:r>
            <a:r>
              <a:rPr lang="en-ID" dirty="0" smtClean="0">
                <a:hlinkClick r:id="rId2"/>
              </a:rPr>
              <a:t>github.com/16110261/PAK-TUKANG.git</a:t>
            </a:r>
            <a:endParaRPr lang="en-ID" dirty="0" smtClean="0"/>
          </a:p>
          <a:p>
            <a:r>
              <a:rPr lang="en-ID" dirty="0"/>
              <a:t>git push -u origin master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9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71" t="7729" r="33099" b="28884"/>
          <a:stretch/>
        </p:blipFill>
        <p:spPr>
          <a:xfrm>
            <a:off x="3261360" y="650239"/>
            <a:ext cx="4998720" cy="519176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7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252" y="2343572"/>
            <a:ext cx="8327708" cy="1507067"/>
          </a:xfrm>
        </p:spPr>
        <p:txBody>
          <a:bodyPr>
            <a:noAutofit/>
          </a:bodyPr>
          <a:lstStyle/>
          <a:p>
            <a:r>
              <a:rPr lang="en-ID" sz="5000" dirty="0" err="1" smtClean="0"/>
              <a:t>Sekian</a:t>
            </a:r>
            <a:r>
              <a:rPr lang="en-ID" sz="5000" dirty="0" smtClean="0"/>
              <a:t> </a:t>
            </a:r>
            <a:r>
              <a:rPr lang="en-ID" sz="5000" dirty="0" err="1" smtClean="0"/>
              <a:t>dan</a:t>
            </a:r>
            <a:r>
              <a:rPr lang="en-ID" sz="5000" dirty="0" smtClean="0"/>
              <a:t> </a:t>
            </a:r>
            <a:r>
              <a:rPr lang="en-ID" sz="5000" dirty="0" err="1" smtClean="0"/>
              <a:t>terimakasih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44711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32" y="984069"/>
            <a:ext cx="8534400" cy="420913"/>
          </a:xfrm>
        </p:spPr>
        <p:txBody>
          <a:bodyPr>
            <a:normAutofit/>
          </a:bodyPr>
          <a:lstStyle/>
          <a:p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29" b="5018"/>
          <a:stretch/>
        </p:blipFill>
        <p:spPr>
          <a:xfrm>
            <a:off x="676132" y="1576251"/>
            <a:ext cx="8550562" cy="42062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/>
          <a:srcRect t="7288" b="5259"/>
          <a:stretch/>
        </p:blipFill>
        <p:spPr>
          <a:xfrm>
            <a:off x="676132" y="1544319"/>
            <a:ext cx="8550604" cy="420624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7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3"/>
          <a:srcRect l="14011" t="7287" r="14301" b="6946"/>
          <a:stretch/>
        </p:blipFill>
        <p:spPr>
          <a:xfrm>
            <a:off x="1819741" y="1647427"/>
            <a:ext cx="6247182" cy="420415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6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8292" b="5138"/>
          <a:stretch/>
        </p:blipFill>
        <p:spPr>
          <a:xfrm>
            <a:off x="721747" y="1576250"/>
            <a:ext cx="8488785" cy="413366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8572" b="5138"/>
          <a:stretch/>
        </p:blipFill>
        <p:spPr>
          <a:xfrm>
            <a:off x="713666" y="1576249"/>
            <a:ext cx="8516435" cy="413366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6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3"/>
          <a:srcRect t="8010" b="4857"/>
          <a:stretch/>
        </p:blipFill>
        <p:spPr>
          <a:xfrm>
            <a:off x="713666" y="1576248"/>
            <a:ext cx="8434018" cy="41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6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7449" b="5701"/>
          <a:stretch/>
        </p:blipFill>
        <p:spPr>
          <a:xfrm>
            <a:off x="713665" y="1576248"/>
            <a:ext cx="8461313" cy="413366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6132" y="984069"/>
            <a:ext cx="8534400" cy="420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42074" y="6249650"/>
            <a:ext cx="2449926" cy="1618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D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Pak-</a:t>
            </a:r>
            <a:r>
              <a:rPr lang="en-ID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tukang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03" y="5425440"/>
            <a:ext cx="1018986" cy="7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5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</TotalTime>
  <Words>94</Words>
  <Application>Microsoft Office PowerPoint</Application>
  <PresentationFormat>Widescreen</PresentationFormat>
  <Paragraphs>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Century Gothic</vt:lpstr>
      <vt:lpstr>Times New Roman</vt:lpstr>
      <vt:lpstr>Wingdings 3</vt:lpstr>
      <vt:lpstr>Slice</vt:lpstr>
      <vt:lpstr>Pak-tukang</vt:lpstr>
      <vt:lpstr>PowerPoint Presentation</vt:lpstr>
      <vt:lpstr>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 upload ke github</vt:lpstr>
      <vt:lpstr>PowerPoint Presentation</vt:lpstr>
      <vt:lpstr>Sekian dan 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Pak-tukang</dc:title>
  <dc:creator>Anggriawan</dc:creator>
  <cp:lastModifiedBy>Anggriawan</cp:lastModifiedBy>
  <cp:revision>9</cp:revision>
  <dcterms:created xsi:type="dcterms:W3CDTF">2018-07-02T14:10:16Z</dcterms:created>
  <dcterms:modified xsi:type="dcterms:W3CDTF">2018-07-02T15:29:16Z</dcterms:modified>
</cp:coreProperties>
</file>