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2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72C38-1F8E-45F8-99B2-5F992EFD61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6DE520-C123-4849-87CD-818E8DFD4F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7C02E-7BBE-4167-A244-DB4D60BFD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D5B64-7E17-4DEB-8305-307CAE32D632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773B88-9424-4491-9EAC-ADA84094C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DC829-941A-4BB3-9D29-4D3C6E88D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923EF-EF52-46C4-9DA1-239B5156A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671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9630F-2C22-40AB-8FAA-0E18C5CC1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F14621-0C95-4A0E-BF25-A0018C36D0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CDA0AC-1632-402E-AD43-054E2B3C6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D5B64-7E17-4DEB-8305-307CAE32D632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73A62-C765-4DAE-B34F-D8CA432C1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F43B5-E862-4548-83C4-2EFAA7B3E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923EF-EF52-46C4-9DA1-239B5156A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236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1A0D90-67B8-40BB-94F8-B54E229E3E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80436D-23E2-4A81-BD2B-1388FB5BA4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66392C-623D-47D2-A179-3D2BAB856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D5B64-7E17-4DEB-8305-307CAE32D632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11EBE-B50C-4E3E-A231-2BF681548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CD0CD-0ADF-411C-891B-1DD3FE05D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923EF-EF52-46C4-9DA1-239B5156A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394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671E0-CF0A-41E5-81E1-A8560C397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7D85F-50AB-4E55-8080-4A3D9B504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935674-FA0A-4FA1-990B-5E24FAE10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D5B64-7E17-4DEB-8305-307CAE32D632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FE694-D98D-46E8-9068-93715D56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EDC421-D7EB-4B09-B45D-A319411B7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923EF-EF52-46C4-9DA1-239B5156A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20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96375-D5B1-4F0D-A4BE-1FE3A4D7C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E3F3DC-C495-409A-A91A-9F33DE0CA8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5E13D-B93B-40FA-BB96-DE7191D75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D5B64-7E17-4DEB-8305-307CAE32D632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17FD13-8C65-4882-A57E-7F7683D6F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9CC2C-CF5A-4D24-8014-81A606A72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923EF-EF52-46C4-9DA1-239B5156A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532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0E173-A1A7-4461-85D8-5329F1F02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178BC-AA88-4F31-9518-A79BC779E4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180DB4-8142-45D4-950A-3257EB29EF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0615E9-BFEF-45E1-9BC2-E32E5691C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D5B64-7E17-4DEB-8305-307CAE32D632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D11B52-5189-4414-B15A-591183D7B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152D6-A362-410E-AA41-3CB9E7D14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923EF-EF52-46C4-9DA1-239B5156A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612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EBF2D-13DF-4B71-8845-AF544D382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9E546D-039F-4BC1-A7A5-9360B08889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2DAC62-B90A-4864-8169-CAA17B1E18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315BA3-D576-4CD0-96DC-FFA166227D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4807EF-2167-4E7C-A7A2-230A432846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EB5EDD-7E39-4897-AF33-E72AAF3FE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D5B64-7E17-4DEB-8305-307CAE32D632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91396C-98C4-4304-A041-42FB0C43B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A4FD29-E7E8-407F-AE6C-A4A266FE7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923EF-EF52-46C4-9DA1-239B5156A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947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4A6CD-FEF5-48B1-BFC6-EC2E9C3B3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D591AF-7275-4A63-83D2-DBCAD6DCA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D5B64-7E17-4DEB-8305-307CAE32D632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6CCE88-0B3F-4D74-A5AC-B785BFE3B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E881D7-1103-4EA9-A4BC-0E5521ECF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923EF-EF52-46C4-9DA1-239B5156A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112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CA2AB7-16D9-46D9-9E2B-382C69BA9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D5B64-7E17-4DEB-8305-307CAE32D632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E2AF41-00FD-48E2-A255-95F6798A8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B665F-D3B4-46C2-BC47-5173A4F49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923EF-EF52-46C4-9DA1-239B5156A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01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4A655-161C-4415-B304-16B82EBDA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6B993-536C-439B-A6C7-57E9A1B63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6DC5E4-15C8-4412-BBFE-297600EA4F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2467E8-3A3C-4791-88A1-1E8F0875C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D5B64-7E17-4DEB-8305-307CAE32D632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D144C8-9026-4FB2-B733-5989921D0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CC29DC-9931-4D34-80BA-78201FB41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923EF-EF52-46C4-9DA1-239B5156A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122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E77A3-B5BA-4ED3-ABC7-9BB8A2707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0DD281-9981-4116-8AD2-A388C99EC2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BAA98A-A085-4806-BDF6-F07317566C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1BA492-AF36-4AF8-9909-7CC699B3D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D5B64-7E17-4DEB-8305-307CAE32D632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C34610-C5FB-4F4B-9C8C-3DD3D9136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EB0082-DC65-493D-812F-A772383B5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923EF-EF52-46C4-9DA1-239B5156A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936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DB5A8D-3A84-45FB-8D4F-46B949ED9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05565C-6330-46E6-A7C5-29F51902A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59918-AD4E-4018-A68C-D737F180BD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D5B64-7E17-4DEB-8305-307CAE32D632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BC4FA-634A-4860-9F32-BDAF6ECC6A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1A9576-8C66-42E8-844E-5FC1A559B3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923EF-EF52-46C4-9DA1-239B5156A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151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C15FF-59BC-4C0F-8F3D-54F2965E54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POIN BKK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376A29-16E8-4057-A6AC-9C3E483098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Oleh : Alumni </a:t>
            </a:r>
            <a:r>
              <a:rPr lang="en-US" dirty="0" err="1"/>
              <a:t>Berbagi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864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C15FF-59BC-4C0F-8F3D-54F2965E5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POIN BKK?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376A29-16E8-4057-A6AC-9C3E48309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POIN BKK </a:t>
            </a:r>
            <a:r>
              <a:rPr lang="en-US" dirty="0" err="1"/>
              <a:t>atau</a:t>
            </a:r>
            <a:r>
              <a:rPr lang="en-US" dirty="0"/>
              <a:t> Portal </a:t>
            </a:r>
            <a:r>
              <a:rPr lang="en-US" dirty="0" err="1"/>
              <a:t>Informasi</a:t>
            </a:r>
            <a:r>
              <a:rPr lang="en-US" dirty="0"/>
              <a:t> Bursa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Khusus</a:t>
            </a:r>
            <a:r>
              <a:rPr lang="en-US" dirty="0"/>
              <a:t>  </a:t>
            </a:r>
            <a:r>
              <a:rPr lang="en-US" dirty="0" err="1"/>
              <a:t>adalah</a:t>
            </a:r>
            <a:r>
              <a:rPr lang="en-US" dirty="0"/>
              <a:t> :</a:t>
            </a:r>
          </a:p>
        </p:txBody>
      </p:sp>
    </p:spTree>
    <p:extLst>
      <p:ext uri="{BB962C8B-B14F-4D97-AF65-F5344CB8AC3E}">
        <p14:creationId xmlns:p14="http://schemas.microsoft.com/office/powerpoint/2010/main" val="334707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C15FF-59BC-4C0F-8F3D-54F2965E5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Materials : Main Page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376A29-16E8-4057-A6AC-9C3E48309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Banner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734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C15FF-59BC-4C0F-8F3D-54F2965E5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Materials : Top bar / Side bar menu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376A29-16E8-4057-A6AC-9C3E48309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Login</a:t>
            </a:r>
          </a:p>
          <a:p>
            <a:r>
              <a:rPr lang="en-US" dirty="0"/>
              <a:t>Register</a:t>
            </a:r>
          </a:p>
          <a:p>
            <a:r>
              <a:rPr lang="en-US" dirty="0"/>
              <a:t>About us</a:t>
            </a:r>
          </a:p>
          <a:p>
            <a:r>
              <a:rPr lang="en-US" dirty="0"/>
              <a:t>Contact us</a:t>
            </a:r>
          </a:p>
          <a:p>
            <a:r>
              <a:rPr lang="en-US" dirty="0"/>
              <a:t>FAQ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130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C15FF-59BC-4C0F-8F3D-54F2965E5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376A29-16E8-4057-A6AC-9C3E48309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Single login-register gateway</a:t>
            </a:r>
          </a:p>
          <a:p>
            <a:pPr marL="0" indent="0">
              <a:buNone/>
            </a:pPr>
            <a:r>
              <a:rPr lang="en-US" dirty="0" err="1"/>
              <a:t>Dibagi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4 level </a:t>
            </a:r>
            <a:r>
              <a:rPr lang="en-US" dirty="0" err="1"/>
              <a:t>akses</a:t>
            </a:r>
            <a:r>
              <a:rPr lang="en-US" dirty="0"/>
              <a:t> :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dirty="0" err="1"/>
              <a:t>Siswa</a:t>
            </a:r>
            <a:r>
              <a:rPr lang="en-US" dirty="0"/>
              <a:t> </a:t>
            </a:r>
            <a:r>
              <a:rPr lang="en-US" dirty="0" err="1"/>
              <a:t>biasa</a:t>
            </a:r>
            <a:r>
              <a:rPr lang="en-US" dirty="0"/>
              <a:t> (register – </a:t>
            </a:r>
            <a:r>
              <a:rPr lang="en-US" dirty="0" err="1"/>
              <a:t>butuh</a:t>
            </a:r>
            <a:r>
              <a:rPr lang="en-US" dirty="0"/>
              <a:t> NISN)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dirty="0"/>
              <a:t>BKK SMK (</a:t>
            </a:r>
            <a:r>
              <a:rPr lang="en-US" dirty="0" err="1"/>
              <a:t>registrasi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oleh </a:t>
            </a:r>
            <a:r>
              <a:rPr lang="en-US" dirty="0" err="1"/>
              <a:t>tim</a:t>
            </a:r>
            <a:r>
              <a:rPr lang="en-US" dirty="0"/>
              <a:t> AB)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dirty="0" err="1"/>
              <a:t>Industri</a:t>
            </a:r>
            <a:r>
              <a:rPr lang="en-US" dirty="0"/>
              <a:t> / </a:t>
            </a:r>
            <a:r>
              <a:rPr lang="en-US" dirty="0" err="1"/>
              <a:t>Agensi</a:t>
            </a:r>
            <a:r>
              <a:rPr lang="en-US" dirty="0"/>
              <a:t> </a:t>
            </a:r>
            <a:r>
              <a:rPr lang="en-US" dirty="0" err="1"/>
              <a:t>Lowongan</a:t>
            </a:r>
            <a:r>
              <a:rPr lang="en-US" dirty="0"/>
              <a:t> / User personal HR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dirty="0"/>
              <a:t>Administrator</a:t>
            </a:r>
          </a:p>
        </p:txBody>
      </p:sp>
    </p:spTree>
    <p:extLst>
      <p:ext uri="{BB962C8B-B14F-4D97-AF65-F5344CB8AC3E}">
        <p14:creationId xmlns:p14="http://schemas.microsoft.com/office/powerpoint/2010/main" val="1274706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C15FF-59BC-4C0F-8F3D-54F2965E5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type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376A29-16E8-4057-A6AC-9C3E48309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535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79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POIN BKK</vt:lpstr>
      <vt:lpstr>Apa itu POIN BKK?</vt:lpstr>
      <vt:lpstr>Materials : Main Page</vt:lpstr>
      <vt:lpstr>Materials : Top bar / Side bar menu</vt:lpstr>
      <vt:lpstr>Materials</vt:lpstr>
      <vt:lpstr>User type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Qerja Quy</dc:title>
  <dc:creator>JK23</dc:creator>
  <cp:lastModifiedBy>JK23</cp:lastModifiedBy>
  <cp:revision>14</cp:revision>
  <dcterms:created xsi:type="dcterms:W3CDTF">2019-12-02T12:14:41Z</dcterms:created>
  <dcterms:modified xsi:type="dcterms:W3CDTF">2019-12-02T15:01:44Z</dcterms:modified>
</cp:coreProperties>
</file>