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3C633830-2244-49AE-BC4A-47F415C177C6}" type="datetimeFigureOut">
              <a:rPr lang="en-US" dirty="0"/>
              <a:pPr/>
              <a:t>7/3/2018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2AC27A5A-7290-4DE1-BA94-4BE8A8E57DCF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7/3/2018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3C633830-2244-49AE-BC4A-47F415C177C6}" type="datetimeFigureOut">
              <a:rPr lang="en-US" dirty="0"/>
              <a:t>7/3/2018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7/3/2018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C633830-2244-49AE-BC4A-47F415C177C6}" type="datetimeFigureOut">
              <a:rPr lang="en-US" dirty="0"/>
              <a:pPr/>
              <a:t>7/3/2018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AC27A5A-7290-4DE1-BA94-4BE8A8E57DCF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7/3/2018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7/3/2018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7/3/2018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7/3/2018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7/3/2018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7/3/2018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3C633830-2244-49AE-BC4A-47F415C177C6}" type="datetimeFigureOut">
              <a:rPr lang="en-US" dirty="0"/>
              <a:pPr/>
              <a:t>7/3/2018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2AC27A5A-7290-4DE1-BA94-4BE8A8E57DCF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38323" y="4258489"/>
            <a:ext cx="7034362" cy="3997469"/>
          </a:xfrm>
        </p:spPr>
        <p:txBody>
          <a:bodyPr/>
          <a:lstStyle/>
          <a:p>
            <a:r>
              <a:rPr lang="id-ID" i="0" dirty="0" smtClean="0"/>
              <a:t>Haris Anggriawan 	– 16.11.0339</a:t>
            </a:r>
          </a:p>
          <a:p>
            <a:r>
              <a:rPr lang="id-ID" i="0" dirty="0" smtClean="0"/>
              <a:t>Wira Kusuma 		– 16.11.0338</a:t>
            </a:r>
          </a:p>
          <a:p>
            <a:r>
              <a:rPr lang="id-ID" i="0" dirty="0" smtClean="0"/>
              <a:t>Wasis Gunanto		– 16.11.0363</a:t>
            </a:r>
            <a:endParaRPr lang="id-ID" i="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1949" y="913869"/>
            <a:ext cx="6101695" cy="305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250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742056" y="1430676"/>
            <a:ext cx="11673498" cy="4268965"/>
          </a:xfrm>
        </p:spPr>
        <p:txBody>
          <a:bodyPr/>
          <a:lstStyle/>
          <a:p>
            <a:r>
              <a:rPr lang="id-ID" b="1" i="0" u="sng" dirty="0" smtClean="0"/>
              <a:t>Latar belakang</a:t>
            </a:r>
            <a:endParaRPr lang="id-ID" b="1" i="0" u="sng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872685" y="2168435"/>
            <a:ext cx="8616789" cy="4167286"/>
          </a:xfrm>
        </p:spPr>
        <p:txBody>
          <a:bodyPr>
            <a:normAutofit/>
          </a:bodyPr>
          <a:lstStyle/>
          <a:p>
            <a:endParaRPr lang="id-ID" dirty="0" smtClean="0"/>
          </a:p>
          <a:p>
            <a:r>
              <a:rPr lang="id-ID" i="0" dirty="0" smtClean="0"/>
              <a:t>Adatku.com </a:t>
            </a:r>
            <a:r>
              <a:rPr lang="id-ID" i="0" dirty="0"/>
              <a:t>mengerti dengan perkembangan teknologi dan perilaku belanja online yang semakin hari semakin meningkat. </a:t>
            </a:r>
            <a:r>
              <a:rPr lang="id-ID" i="0" dirty="0" smtClean="0"/>
              <a:t>Adatku.com startup e-commerce yang memfokuskan pada penjualan produk-produk </a:t>
            </a:r>
            <a:r>
              <a:rPr lang="id-ID" i="0" dirty="0"/>
              <a:t>adat seperti misalnya, pakaian adat, senjata tradisional, souvenir, </a:t>
            </a:r>
            <a:r>
              <a:rPr lang="id-ID" i="0" dirty="0" smtClean="0"/>
              <a:t>oleh-oleh, dan lainnya. Agar lebih memudahkan proses jual beli, maka </a:t>
            </a:r>
            <a:r>
              <a:rPr lang="id-ID" i="0" dirty="0"/>
              <a:t>dari </a:t>
            </a:r>
            <a:r>
              <a:rPr lang="id-ID" i="0" dirty="0" smtClean="0"/>
              <a:t>itu Adatku.com meciptakan sebuah platform yang menyediakan sarana untuk  </a:t>
            </a:r>
            <a:r>
              <a:rPr lang="id-ID" i="0" dirty="0"/>
              <a:t>memudahkan penjual dan pembeli dalam proses </a:t>
            </a:r>
            <a:r>
              <a:rPr lang="id-ID" i="0" dirty="0" smtClean="0"/>
              <a:t>jual belinya.</a:t>
            </a:r>
            <a:r>
              <a:rPr lang="id-ID" i="0" dirty="0"/>
              <a:t> </a:t>
            </a:r>
            <a:r>
              <a:rPr lang="id-ID" i="0" dirty="0" smtClean="0"/>
              <a:t>Adatku.com </a:t>
            </a:r>
            <a:r>
              <a:rPr lang="id-ID" i="0" dirty="0"/>
              <a:t>berkomitmen terus berkembang agar menjadi lebih nyaman </a:t>
            </a:r>
            <a:r>
              <a:rPr lang="id-ID" i="0" dirty="0" smtClean="0"/>
              <a:t>untuk digunakan</a:t>
            </a:r>
            <a:r>
              <a:rPr lang="id-ID" i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56015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479416" y="1112206"/>
            <a:ext cx="7034362" cy="4268965"/>
          </a:xfrm>
        </p:spPr>
        <p:txBody>
          <a:bodyPr/>
          <a:lstStyle/>
          <a:p>
            <a:r>
              <a:rPr lang="id-ID" b="1" i="0" u="sng" dirty="0" smtClean="0"/>
              <a:t>VISI &amp; MISI</a:t>
            </a:r>
            <a:endParaRPr lang="id-ID" b="1" i="0" u="sng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774023" y="2259148"/>
            <a:ext cx="7034362" cy="4598852"/>
          </a:xfrm>
        </p:spPr>
        <p:txBody>
          <a:bodyPr>
            <a:normAutofit/>
          </a:bodyPr>
          <a:lstStyle/>
          <a:p>
            <a:r>
              <a:rPr lang="id-ID" i="0" dirty="0" smtClean="0"/>
              <a:t>VISI</a:t>
            </a:r>
          </a:p>
          <a:p>
            <a:r>
              <a:rPr lang="id-ID" i="0" dirty="0" smtClean="0"/>
              <a:t>Menjadi toko etnik terbaik di Indonesia</a:t>
            </a:r>
          </a:p>
          <a:p>
            <a:endParaRPr lang="id-ID" i="0" dirty="0"/>
          </a:p>
          <a:p>
            <a:r>
              <a:rPr lang="id-ID" i="0" dirty="0" smtClean="0"/>
              <a:t>MISI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id-ID" i="0" dirty="0" smtClean="0"/>
              <a:t>Kepuasan dan kenyaman pelanggan adalah tujuan utama kami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id-ID" i="0" dirty="0"/>
              <a:t>M</a:t>
            </a:r>
            <a:r>
              <a:rPr lang="id-ID" i="0" dirty="0" smtClean="0"/>
              <a:t>emberikan </a:t>
            </a:r>
            <a:r>
              <a:rPr lang="id-ID" i="0" dirty="0"/>
              <a:t>pelayanan terbaik bagi pelanggan, berupa kemudahan dalam berbelanja serta kualitas produk dan barang terjamin dengan harga </a:t>
            </a:r>
            <a:r>
              <a:rPr lang="id-ID" i="0" dirty="0" smtClean="0"/>
              <a:t>komperatif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id-ID" i="0" dirty="0"/>
              <a:t>Mempermudah </a:t>
            </a:r>
            <a:r>
              <a:rPr lang="id-ID" i="0" dirty="0" smtClean="0"/>
              <a:t>konsumen </a:t>
            </a:r>
            <a:r>
              <a:rPr lang="id-ID" i="0" dirty="0"/>
              <a:t>yang </a:t>
            </a:r>
            <a:r>
              <a:rPr lang="id-ID" i="0" dirty="0" smtClean="0"/>
              <a:t>memiliki </a:t>
            </a:r>
            <a:r>
              <a:rPr lang="id-ID" i="0" dirty="0"/>
              <a:t>kesibukan dan kegiatan yang banyak sehingga memudahkan mereka dalam berbelanja</a:t>
            </a:r>
            <a:endParaRPr lang="id-ID" i="0" dirty="0" smtClean="0"/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id-ID" i="0" dirty="0" smtClean="0"/>
          </a:p>
          <a:p>
            <a:endParaRPr lang="id-ID" i="0" dirty="0"/>
          </a:p>
        </p:txBody>
      </p:sp>
    </p:spTree>
    <p:extLst>
      <p:ext uri="{BB962C8B-B14F-4D97-AF65-F5344CB8AC3E}">
        <p14:creationId xmlns:p14="http://schemas.microsoft.com/office/powerpoint/2010/main" val="3504400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962741" y="1130231"/>
            <a:ext cx="7034362" cy="4268965"/>
          </a:xfrm>
        </p:spPr>
        <p:txBody>
          <a:bodyPr/>
          <a:lstStyle/>
          <a:p>
            <a:r>
              <a:rPr lang="id-ID" b="1" i="0" u="sng" dirty="0" smtClean="0"/>
              <a:t>TUJUAN</a:t>
            </a:r>
            <a:endParaRPr lang="id-ID" b="1" i="0" u="sng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747895" y="2558359"/>
            <a:ext cx="7034362" cy="2666784"/>
          </a:xfrm>
        </p:spPr>
        <p:txBody>
          <a:bodyPr/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id-ID" i="0" dirty="0" smtClean="0"/>
              <a:t>Mempermudah proses jual beli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id-ID" i="0" dirty="0" smtClean="0"/>
              <a:t>Membangun kerja sama antara penjual dan pembeli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id-ID" i="0" dirty="0" smtClean="0"/>
              <a:t>Menjadi toko online yang terpercaya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id-ID" i="0" dirty="0"/>
              <a:t>Memberikan produk dengan kualitas</a:t>
            </a:r>
            <a:r>
              <a:rPr lang="id-ID" i="0" dirty="0" smtClean="0"/>
              <a:t> terbaik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id-ID" i="0" dirty="0"/>
              <a:t>Menjadi toko online yang selalu memberikan kepuasan bagi pelanggan</a:t>
            </a:r>
            <a:endParaRPr lang="id-ID" i="0" dirty="0" smtClean="0"/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id-ID" i="0" dirty="0"/>
          </a:p>
        </p:txBody>
      </p:sp>
    </p:spTree>
    <p:extLst>
      <p:ext uri="{BB962C8B-B14F-4D97-AF65-F5344CB8AC3E}">
        <p14:creationId xmlns:p14="http://schemas.microsoft.com/office/powerpoint/2010/main" val="3754251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TM10001103[[fn=Headlines]]</Template>
  <TotalTime>59</TotalTime>
  <Words>165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Century Schoolbook</vt:lpstr>
      <vt:lpstr>Corbel</vt:lpstr>
      <vt:lpstr>Courier New</vt:lpstr>
      <vt:lpstr>Headlines</vt:lpstr>
      <vt:lpstr>PowerPoint Presentation</vt:lpstr>
      <vt:lpstr>Latar belakang</vt:lpstr>
      <vt:lpstr>VISI &amp; MISI</vt:lpstr>
      <vt:lpstr>TUJUAN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ADATKU.com</dc:title>
  <dc:creator>wsgn</dc:creator>
  <cp:lastModifiedBy>wsgn</cp:lastModifiedBy>
  <cp:revision>7</cp:revision>
  <dcterms:created xsi:type="dcterms:W3CDTF">2018-07-03T15:49:41Z</dcterms:created>
  <dcterms:modified xsi:type="dcterms:W3CDTF">2018-07-03T16:49:40Z</dcterms:modified>
</cp:coreProperties>
</file>